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8" r:id="rId5"/>
    <p:sldId id="259" r:id="rId6"/>
    <p:sldId id="263" r:id="rId7"/>
    <p:sldId id="264" r:id="rId8"/>
    <p:sldId id="265" r:id="rId9"/>
    <p:sldId id="266" r:id="rId10"/>
    <p:sldId id="267" r:id="rId11"/>
    <p:sldId id="26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3ECB-2146-421D-ADBF-C90752746011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E74-5839-4602-92CB-47F9D781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6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3ECB-2146-421D-ADBF-C90752746011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E74-5839-4602-92CB-47F9D781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3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3ECB-2146-421D-ADBF-C90752746011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E74-5839-4602-92CB-47F9D781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3ECB-2146-421D-ADBF-C90752746011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E74-5839-4602-92CB-47F9D781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9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3ECB-2146-421D-ADBF-C90752746011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E74-5839-4602-92CB-47F9D781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3ECB-2146-421D-ADBF-C90752746011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E74-5839-4602-92CB-47F9D781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3ECB-2146-421D-ADBF-C90752746011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E74-5839-4602-92CB-47F9D781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3ECB-2146-421D-ADBF-C90752746011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E74-5839-4602-92CB-47F9D781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5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3ECB-2146-421D-ADBF-C90752746011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E74-5839-4602-92CB-47F9D781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0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3ECB-2146-421D-ADBF-C90752746011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E74-5839-4602-92CB-47F9D781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3ECB-2146-421D-ADBF-C90752746011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E74-5839-4602-92CB-47F9D781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3ECB-2146-421D-ADBF-C90752746011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DE74-5839-4602-92CB-47F9D7818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What is changed?</a:t>
            </a:r>
          </a:p>
          <a:p>
            <a:r>
              <a:rPr lang="en-US" dirty="0" smtClean="0"/>
              <a:t>SVN -&gt; GIT</a:t>
            </a:r>
          </a:p>
          <a:p>
            <a:r>
              <a:rPr lang="en-US" dirty="0" smtClean="0"/>
              <a:t>ATLASSIAN -&gt; GITHUB</a:t>
            </a:r>
          </a:p>
          <a:p>
            <a:r>
              <a:rPr lang="en-US" dirty="0"/>
              <a:t>S</a:t>
            </a:r>
            <a:r>
              <a:rPr lang="en-US" dirty="0" smtClean="0"/>
              <a:t>upporting scripts (&lt;issue&gt;.txt/.</a:t>
            </a:r>
            <a:r>
              <a:rPr lang="en-US" dirty="0" err="1" smtClean="0"/>
              <a:t>sql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Structure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Environments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pPr marL="0" indent="0">
              <a:buNone/>
            </a:pPr>
            <a:r>
              <a:rPr lang="en-US" dirty="0" smtClean="0"/>
              <a:t>Supporting script Templates</a:t>
            </a:r>
          </a:p>
          <a:p>
            <a:pPr marL="0" indent="0">
              <a:buNone/>
            </a:pPr>
            <a:r>
              <a:rPr lang="en-US" dirty="0" smtClean="0"/>
              <a:t>Work flow</a:t>
            </a:r>
          </a:p>
          <a:p>
            <a:pPr marL="0" indent="0">
              <a:buNone/>
            </a:pPr>
            <a:r>
              <a:rPr lang="en-US" dirty="0" smtClean="0"/>
              <a:t>Demo (Video) by 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&lt;issue&gt;.</a:t>
            </a:r>
            <a:r>
              <a:rPr lang="en-US" dirty="0" err="1" smtClean="0"/>
              <a:t>txt.asciidoc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34406"/>
            <a:ext cx="7010400" cy="3257550"/>
          </a:xfrm>
        </p:spPr>
      </p:pic>
    </p:spTree>
    <p:extLst>
      <p:ext uri="{BB962C8B-B14F-4D97-AF65-F5344CB8AC3E}">
        <p14:creationId xmlns:p14="http://schemas.microsoft.com/office/powerpoint/2010/main" val="18920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Steps Developer needs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Clone.shl</a:t>
            </a:r>
            <a:r>
              <a:rPr lang="en-US" dirty="0" smtClean="0"/>
              <a:t> First time from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Checkoutissue.shl</a:t>
            </a:r>
            <a:r>
              <a:rPr lang="en-US" dirty="0" smtClean="0"/>
              <a:t> from </a:t>
            </a:r>
            <a:r>
              <a:rPr lang="en-US" dirty="0" err="1" smtClean="0"/>
              <a:t>Git</a:t>
            </a:r>
            <a:r>
              <a:rPr lang="en-US" dirty="0" smtClean="0"/>
              <a:t> Bash before working on issue.</a:t>
            </a:r>
          </a:p>
          <a:p>
            <a:r>
              <a:rPr lang="en-US" dirty="0" smtClean="0"/>
              <a:t>Commit your code changes and push to local server using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r>
              <a:rPr lang="en-US" dirty="0" smtClean="0"/>
              <a:t> (stage changes, commit, push)</a:t>
            </a:r>
          </a:p>
          <a:p>
            <a:r>
              <a:rPr lang="en-US" dirty="0" smtClean="0"/>
              <a:t>Commit supporting documents using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updatewiki.shl</a:t>
            </a:r>
            <a:r>
              <a:rPr lang="en-US" dirty="0" smtClean="0"/>
              <a:t> from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r>
              <a:rPr lang="en-US" dirty="0" smtClean="0"/>
              <a:t>Push supporting documents using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Gui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Developer:</a:t>
            </a:r>
          </a:p>
          <a:p>
            <a:r>
              <a:rPr lang="en-US" dirty="0" smtClean="0"/>
              <a:t>Clones Project and </a:t>
            </a:r>
            <a:r>
              <a:rPr lang="en-US" dirty="0" err="1" smtClean="0"/>
              <a:t>Project.wiki</a:t>
            </a:r>
            <a:r>
              <a:rPr lang="en-US" dirty="0" smtClean="0"/>
              <a:t>  (first time)</a:t>
            </a:r>
          </a:p>
          <a:p>
            <a:r>
              <a:rPr lang="en-US" dirty="0" smtClean="0"/>
              <a:t>Request for issue.</a:t>
            </a:r>
          </a:p>
          <a:p>
            <a:pPr marL="0" indent="0">
              <a:buNone/>
            </a:pPr>
            <a:r>
              <a:rPr lang="en-US" dirty="0" smtClean="0"/>
              <a:t>CM Support:</a:t>
            </a:r>
          </a:p>
          <a:p>
            <a:r>
              <a:rPr lang="en-US" dirty="0" smtClean="0"/>
              <a:t>Creates a issue in GITHUB</a:t>
            </a:r>
          </a:p>
          <a:p>
            <a:r>
              <a:rPr lang="en-US" dirty="0" smtClean="0"/>
              <a:t>Creates issue branch in local GIT server and assigns to developer</a:t>
            </a:r>
          </a:p>
          <a:p>
            <a:pPr marL="0" indent="0">
              <a:buNone/>
            </a:pPr>
            <a:r>
              <a:rPr lang="en-US" dirty="0" smtClean="0"/>
              <a:t>Developer:</a:t>
            </a:r>
          </a:p>
          <a:p>
            <a:r>
              <a:rPr lang="en-US" dirty="0" smtClean="0"/>
              <a:t>Checks out issue branch from local GIT server.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Changes code in working directory</a:t>
            </a:r>
          </a:p>
          <a:p>
            <a:r>
              <a:rPr lang="en-US" dirty="0" smtClean="0"/>
              <a:t>Commits changes to working directory</a:t>
            </a:r>
          </a:p>
          <a:p>
            <a:r>
              <a:rPr lang="en-US" dirty="0" smtClean="0"/>
              <a:t>Creates supporting documents for issue. (</a:t>
            </a:r>
            <a:r>
              <a:rPr lang="en-US" dirty="0" err="1" smtClean="0"/>
              <a:t>Issue.shl.asciidoc</a:t>
            </a:r>
            <a:r>
              <a:rPr lang="en-US" dirty="0" smtClean="0"/>
              <a:t>, </a:t>
            </a:r>
            <a:r>
              <a:rPr lang="en-US" dirty="0" err="1" smtClean="0"/>
              <a:t>Issue.txt.asciidoc</a:t>
            </a:r>
            <a:r>
              <a:rPr lang="en-US" dirty="0" smtClean="0"/>
              <a:t>, </a:t>
            </a:r>
            <a:r>
              <a:rPr lang="en-US" dirty="0" err="1" smtClean="0"/>
              <a:t>issue.shl.asciidoc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Commits to </a:t>
            </a:r>
            <a:r>
              <a:rPr lang="en-US" dirty="0" err="1" smtClean="0"/>
              <a:t>project.wiki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Pushes Issue changes to local server</a:t>
            </a:r>
          </a:p>
          <a:p>
            <a:r>
              <a:rPr lang="en-US" dirty="0" smtClean="0"/>
              <a:t>Pushes supporting documents to local server</a:t>
            </a:r>
          </a:p>
          <a:p>
            <a:r>
              <a:rPr lang="en-US" dirty="0" smtClean="0"/>
              <a:t>Requests CM Support to promote to </a:t>
            </a:r>
            <a:r>
              <a:rPr lang="en-US" dirty="0" err="1" smtClean="0"/>
              <a:t>dvlp</a:t>
            </a:r>
            <a:r>
              <a:rPr lang="en-US" dirty="0" smtClean="0"/>
              <a:t>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1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CM Support:</a:t>
            </a:r>
          </a:p>
          <a:p>
            <a:r>
              <a:rPr lang="en-US" dirty="0" smtClean="0"/>
              <a:t>Pulls issue related objects from local server and merges to </a:t>
            </a:r>
            <a:r>
              <a:rPr lang="en-US" dirty="0" err="1" smtClean="0"/>
              <a:t>dvlp</a:t>
            </a:r>
            <a:endParaRPr lang="en-US" dirty="0" smtClean="0"/>
          </a:p>
          <a:p>
            <a:r>
              <a:rPr lang="en-US" dirty="0" smtClean="0"/>
              <a:t>Pulls supporting documents, and, if required, compiles database objects</a:t>
            </a:r>
          </a:p>
          <a:p>
            <a:r>
              <a:rPr lang="en-US" dirty="0" smtClean="0"/>
              <a:t>Pushes objects to GITHUB</a:t>
            </a:r>
          </a:p>
          <a:p>
            <a:r>
              <a:rPr lang="en-US" dirty="0" smtClean="0"/>
              <a:t>Updates issue with supporting documents.</a:t>
            </a:r>
          </a:p>
          <a:p>
            <a:pPr marL="0" indent="0">
              <a:buNone/>
            </a:pPr>
            <a:r>
              <a:rPr lang="en-US" dirty="0" smtClean="0"/>
              <a:t>Developer:</a:t>
            </a:r>
          </a:p>
          <a:p>
            <a:r>
              <a:rPr lang="en-US" dirty="0" smtClean="0"/>
              <a:t>Requests CM Support to move Issue to test</a:t>
            </a:r>
          </a:p>
          <a:p>
            <a:pPr marL="0" indent="0">
              <a:buNone/>
            </a:pPr>
            <a:r>
              <a:rPr lang="en-US" dirty="0" smtClean="0"/>
              <a:t>CM Support:</a:t>
            </a:r>
          </a:p>
          <a:p>
            <a:r>
              <a:rPr lang="en-US" dirty="0" smtClean="0"/>
              <a:t>Merges issue to test</a:t>
            </a:r>
          </a:p>
          <a:p>
            <a:r>
              <a:rPr lang="en-US" dirty="0" smtClean="0"/>
              <a:t>Move objects to GITHUB</a:t>
            </a:r>
          </a:p>
          <a:p>
            <a:pPr marL="0" indent="0">
              <a:buNone/>
            </a:pPr>
            <a:r>
              <a:rPr lang="en-US" dirty="0" smtClean="0"/>
              <a:t>Developer:</a:t>
            </a:r>
          </a:p>
          <a:p>
            <a:r>
              <a:rPr lang="en-US" dirty="0" smtClean="0"/>
              <a:t>Requests CM Support to move Issue to Prod</a:t>
            </a:r>
          </a:p>
          <a:p>
            <a:r>
              <a:rPr lang="en-US" dirty="0" smtClean="0"/>
              <a:t>CM Support: Merges issue to prod.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142999"/>
          </a:xfrm>
        </p:spPr>
        <p:txBody>
          <a:bodyPr/>
          <a:lstStyle/>
          <a:p>
            <a:r>
              <a:rPr lang="en-US" dirty="0" smtClean="0"/>
              <a:t>What is changed?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66800"/>
            <a:ext cx="6400800" cy="5562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4300" dirty="0">
                <a:solidFill>
                  <a:schemeClr val="tx1"/>
                </a:solidFill>
              </a:rPr>
              <a:t>In SVN, you have a revision(HEAD)  of repository  in your local directory.</a:t>
            </a:r>
          </a:p>
          <a:p>
            <a:pPr algn="l"/>
            <a:r>
              <a:rPr lang="en-US" sz="4300" dirty="0">
                <a:solidFill>
                  <a:schemeClr val="tx1"/>
                </a:solidFill>
              </a:rPr>
              <a:t>In GIT, you will have entire repository in your directory.</a:t>
            </a:r>
          </a:p>
          <a:p>
            <a:pPr algn="l"/>
            <a:endParaRPr lang="en-US" sz="4300" dirty="0">
              <a:solidFill>
                <a:schemeClr val="tx1"/>
              </a:solidFill>
            </a:endParaRPr>
          </a:p>
          <a:p>
            <a:pPr algn="l"/>
            <a:r>
              <a:rPr lang="en-US" sz="4300" dirty="0">
                <a:solidFill>
                  <a:schemeClr val="tx1"/>
                </a:solidFill>
              </a:rPr>
              <a:t>In SVN your changes are tracked using </a:t>
            </a:r>
            <a:r>
              <a:rPr lang="en-US" sz="4300" dirty="0" smtClean="0">
                <a:solidFill>
                  <a:schemeClr val="tx1"/>
                </a:solidFill>
              </a:rPr>
              <a:t>revision numbers</a:t>
            </a:r>
            <a:r>
              <a:rPr lang="en-US" sz="43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4300" dirty="0">
                <a:solidFill>
                  <a:schemeClr val="tx1"/>
                </a:solidFill>
              </a:rPr>
              <a:t>In GIT, your changes are tracked using branch</a:t>
            </a:r>
            <a:r>
              <a:rPr lang="en-US" sz="4300" dirty="0" smtClean="0">
                <a:solidFill>
                  <a:schemeClr val="tx1"/>
                </a:solidFill>
              </a:rPr>
              <a:t>.(uses hash to track).</a:t>
            </a:r>
            <a:endParaRPr lang="en-US" sz="4300" dirty="0">
              <a:solidFill>
                <a:schemeClr val="tx1"/>
              </a:solidFill>
            </a:endParaRPr>
          </a:p>
          <a:p>
            <a:pPr algn="l"/>
            <a:endParaRPr lang="en-US" sz="4300" dirty="0">
              <a:solidFill>
                <a:schemeClr val="tx1"/>
              </a:solidFill>
            </a:endParaRPr>
          </a:p>
          <a:p>
            <a:pPr algn="l"/>
            <a:r>
              <a:rPr lang="en-US" sz="4300" dirty="0">
                <a:solidFill>
                  <a:schemeClr val="tx1"/>
                </a:solidFill>
              </a:rPr>
              <a:t>In SVN, all changes are pulled from /committed to SVN server residing on cloud.(Atlassian)</a:t>
            </a:r>
          </a:p>
          <a:p>
            <a:pPr algn="l"/>
            <a:r>
              <a:rPr lang="en-US" sz="4300" dirty="0">
                <a:solidFill>
                  <a:schemeClr val="tx1"/>
                </a:solidFill>
              </a:rPr>
              <a:t>In GIT, you commit your changes to your local directory. Then you push your changes to local server. CMSupport will push your changes to cloud</a:t>
            </a:r>
            <a:r>
              <a:rPr lang="en-US" sz="4300" dirty="0" smtClean="0">
                <a:solidFill>
                  <a:schemeClr val="tx1"/>
                </a:solidFill>
              </a:rPr>
              <a:t>.(</a:t>
            </a:r>
            <a:r>
              <a:rPr lang="en-US" sz="4300" dirty="0" err="1" smtClean="0">
                <a:solidFill>
                  <a:schemeClr val="tx1"/>
                </a:solidFill>
              </a:rPr>
              <a:t>Github</a:t>
            </a:r>
            <a:r>
              <a:rPr lang="en-US" sz="4300" dirty="0" smtClean="0">
                <a:solidFill>
                  <a:schemeClr val="tx1"/>
                </a:solidFill>
              </a:rPr>
              <a:t>)	</a:t>
            </a:r>
            <a:endParaRPr lang="en-US" sz="4300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 SVN, remote server is ATLASSIAN.</a:t>
            </a:r>
          </a:p>
          <a:p>
            <a:pPr marL="0" indent="0">
              <a:buNone/>
            </a:pPr>
            <a:r>
              <a:rPr lang="en-US" dirty="0" smtClean="0"/>
              <a:t>In GIT, remote server is GITHUB.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Supporting documents:</a:t>
            </a:r>
          </a:p>
          <a:p>
            <a:pPr marL="0" indent="0">
              <a:buNone/>
            </a:pPr>
            <a:r>
              <a:rPr lang="en-US" dirty="0" smtClean="0"/>
              <a:t>In SVN, Issue related documents (like issue.txt, </a:t>
            </a:r>
            <a:r>
              <a:rPr lang="en-US" dirty="0" err="1" smtClean="0"/>
              <a:t>issue.sql</a:t>
            </a:r>
            <a:r>
              <a:rPr lang="en-US" dirty="0" smtClean="0"/>
              <a:t>) are uploaded to ATLASSIAN.</a:t>
            </a:r>
          </a:p>
          <a:p>
            <a:pPr marL="0" indent="0">
              <a:buNone/>
            </a:pPr>
            <a:r>
              <a:rPr lang="en-US" dirty="0" smtClean="0"/>
              <a:t>In GIT, you will commit these to &lt;&lt;project&gt;&gt;.wiki repository and will push to local server. Files need to have .</a:t>
            </a:r>
            <a:r>
              <a:rPr lang="en-US" dirty="0" err="1" smtClean="0"/>
              <a:t>asciidoc</a:t>
            </a:r>
            <a:r>
              <a:rPr lang="en-US" dirty="0" smtClean="0"/>
              <a:t> extension*. (CMSupport will link these documents in GITHUB).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In SVN, DB objects are compiled based on revision number specified in &lt;issue&gt;.txt file.(SVN Client is installed on DBA machines, so they also use revision number to get correct copy to compile objects)</a:t>
            </a:r>
          </a:p>
          <a:p>
            <a:pPr marL="0" indent="0">
              <a:buNone/>
            </a:pPr>
            <a:r>
              <a:rPr lang="en-US" dirty="0" smtClean="0"/>
              <a:t>Since GIT is not installed on DBA machines, developers create &lt;issue&gt;.</a:t>
            </a:r>
            <a:r>
              <a:rPr lang="en-US" dirty="0" err="1" smtClean="0"/>
              <a:t>shl.asciidoc</a:t>
            </a:r>
            <a:r>
              <a:rPr lang="en-US" dirty="0" smtClean="0"/>
              <a:t>*. This script creates issue folder and copy objects from Issue branch. DBAs run driver script from this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8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828800"/>
            <a:ext cx="3733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GITHUB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438400" y="3352800"/>
            <a:ext cx="617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GIT SERVER (Z:\</a:t>
            </a:r>
            <a:r>
              <a:rPr lang="en-US" dirty="0" err="1" smtClean="0"/>
              <a:t>gitreps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48768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CMSupport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14700" y="4876800"/>
            <a:ext cx="14859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24500" y="4876800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6200" y="42672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6381750" y="42672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24000" y="2667000"/>
            <a:ext cx="7620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33600" y="4267200"/>
            <a:ext cx="4572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GIT Environments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vlp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est</a:t>
            </a:r>
          </a:p>
          <a:p>
            <a:r>
              <a:rPr lang="en-US" dirty="0" smtClean="0"/>
              <a:t>prod (master)</a:t>
            </a:r>
          </a:p>
          <a:p>
            <a:endParaRPr lang="en-US" dirty="0"/>
          </a:p>
          <a:p>
            <a:r>
              <a:rPr lang="en-US" dirty="0" smtClean="0"/>
              <a:t>Unlike in SVN, in GIT, you need to request CM support to process issue in </a:t>
            </a:r>
            <a:r>
              <a:rPr lang="en-US" dirty="0" err="1" smtClean="0"/>
              <a:t>dvlp</a:t>
            </a:r>
            <a:r>
              <a:rPr lang="en-US" dirty="0"/>
              <a:t> </a:t>
            </a:r>
            <a:r>
              <a:rPr lang="en-US" dirty="0" smtClean="0"/>
              <a:t>environment also.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Branch is the copy of master at the time when you requested issue.</a:t>
            </a:r>
          </a:p>
          <a:p>
            <a:r>
              <a:rPr lang="en-US" dirty="0" smtClean="0"/>
              <a:t>For each issue request, CM support creates issue in GITHUB, issue branch in local GIT server. You will check out this branch on to your working directory.</a:t>
            </a:r>
          </a:p>
          <a:p>
            <a:r>
              <a:rPr lang="en-US" dirty="0" smtClean="0"/>
              <a:t>When you promote issue to </a:t>
            </a:r>
            <a:r>
              <a:rPr lang="en-US" dirty="0" err="1" smtClean="0"/>
              <a:t>dvlp</a:t>
            </a:r>
            <a:r>
              <a:rPr lang="en-US" dirty="0" smtClean="0"/>
              <a:t>/test/prod, issue objects are merged to </a:t>
            </a:r>
            <a:r>
              <a:rPr lang="en-US" dirty="0" err="1" smtClean="0"/>
              <a:t>dvlp</a:t>
            </a:r>
            <a:r>
              <a:rPr lang="en-US" dirty="0" smtClean="0"/>
              <a:t>, test, master branches. Then issue branch is deleted.*</a:t>
            </a:r>
          </a:p>
          <a:p>
            <a:r>
              <a:rPr lang="en-US" dirty="0" smtClean="0"/>
              <a:t>You can switch between branches.*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Templates: &lt;</a:t>
            </a:r>
            <a:r>
              <a:rPr lang="en-US" dirty="0" err="1" smtClean="0"/>
              <a:t>Issue.shl.asciidoc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76" y="960437"/>
            <a:ext cx="4386047" cy="5287963"/>
          </a:xfrm>
        </p:spPr>
      </p:pic>
    </p:spTree>
    <p:extLst>
      <p:ext uri="{BB962C8B-B14F-4D97-AF65-F5344CB8AC3E}">
        <p14:creationId xmlns:p14="http://schemas.microsoft.com/office/powerpoint/2010/main" val="393417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&lt;</a:t>
            </a:r>
            <a:r>
              <a:rPr lang="en-US" dirty="0" err="1" smtClean="0"/>
              <a:t>issue.sql.asciidoc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1901031"/>
            <a:ext cx="5686425" cy="3924300"/>
          </a:xfrm>
        </p:spPr>
      </p:pic>
    </p:spTree>
    <p:extLst>
      <p:ext uri="{BB962C8B-B14F-4D97-AF65-F5344CB8AC3E}">
        <p14:creationId xmlns:p14="http://schemas.microsoft.com/office/powerpoint/2010/main" val="75159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672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GIT</vt:lpstr>
      <vt:lpstr>What is changed?</vt:lpstr>
      <vt:lpstr>What is changed?</vt:lpstr>
      <vt:lpstr>What is changed?</vt:lpstr>
      <vt:lpstr>GIT STRUCTURE</vt:lpstr>
      <vt:lpstr>GIT Environments </vt:lpstr>
      <vt:lpstr>GIT Branch</vt:lpstr>
      <vt:lpstr>Templates: &lt;Issue.shl.asciidoc&gt;</vt:lpstr>
      <vt:lpstr>Templates: &lt;issue.sql.asciidoc&gt;</vt:lpstr>
      <vt:lpstr>Templates: &lt;issue&gt;.txt.asciidoc</vt:lpstr>
      <vt:lpstr>Common Steps Developer needs to remember</vt:lpstr>
      <vt:lpstr>WORK FLOW</vt:lpstr>
      <vt:lpstr>WORK FLOW</vt:lpstr>
      <vt:lpstr>Process Steps</vt:lpstr>
    </vt:vector>
  </TitlesOfParts>
  <Company>University of South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changed?</dc:title>
  <dc:creator>vbangalo</dc:creator>
  <cp:lastModifiedBy>vbangalo</cp:lastModifiedBy>
  <cp:revision>95</cp:revision>
  <dcterms:created xsi:type="dcterms:W3CDTF">2013-10-06T22:50:39Z</dcterms:created>
  <dcterms:modified xsi:type="dcterms:W3CDTF">2013-10-08T15:17:51Z</dcterms:modified>
</cp:coreProperties>
</file>