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1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enu0807/Nutrition_Agen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Nutrition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Venu Gopal Reddy </a:t>
            </a:r>
            <a:r>
              <a:rPr lang="en-US" sz="2000" b="1" dirty="0" err="1">
                <a:solidFill>
                  <a:schemeClr val="accent1">
                    <a:lumMod val="75000"/>
                  </a:schemeClr>
                </a:solidFill>
                <a:latin typeface="Arial" pitchFamily="34" charset="0"/>
                <a:cs typeface="Arial" pitchFamily="34" charset="0"/>
              </a:rPr>
              <a:t>Palugulla</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Galgotias</a:t>
            </a:r>
            <a:r>
              <a:rPr lang="en-US" sz="2000" b="1" dirty="0">
                <a:solidFill>
                  <a:schemeClr val="accent1">
                    <a:lumMod val="75000"/>
                  </a:schemeClr>
                </a:solidFill>
                <a:latin typeface="Arial"/>
                <a:cs typeface="Arial"/>
              </a:rPr>
              <a:t> University &amp;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AC9CFE19-4621-6F27-6DE3-A8E64228DBC2}"/>
              </a:ext>
            </a:extLst>
          </p:cNvPr>
          <p:cNvPicPr>
            <a:picLocks noChangeAspect="1"/>
          </p:cNvPicPr>
          <p:nvPr/>
        </p:nvPicPr>
        <p:blipFill>
          <a:blip r:embed="rId2"/>
          <a:stretch>
            <a:fillRect/>
          </a:stretch>
        </p:blipFill>
        <p:spPr>
          <a:xfrm>
            <a:off x="4283242" y="733049"/>
            <a:ext cx="7555832" cy="539190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2291E5B-79DB-9348-38C6-6D124025C4AE}"/>
              </a:ext>
            </a:extLst>
          </p:cNvPr>
          <p:cNvPicPr>
            <a:picLocks noChangeAspect="1"/>
          </p:cNvPicPr>
          <p:nvPr/>
        </p:nvPicPr>
        <p:blipFill>
          <a:blip r:embed="rId2"/>
          <a:stretch>
            <a:fillRect/>
          </a:stretch>
        </p:blipFill>
        <p:spPr>
          <a:xfrm>
            <a:off x="1620253" y="2213810"/>
            <a:ext cx="8325852" cy="4186989"/>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Smartest AI Nutrition Assistant provides a groundbreaking solution for personalized nutrition.</a:t>
            </a:r>
            <a:endParaRPr lang="en-US" sz="2800" dirty="0">
              <a:solidFill>
                <a:srgbClr val="404040"/>
              </a:solidFill>
              <a:latin typeface="Calibri"/>
              <a:ea typeface="Calibri"/>
              <a:cs typeface="Calibri"/>
            </a:endParaRPr>
          </a:p>
          <a:p>
            <a:pPr marL="305435" indent="-305435"/>
            <a:r>
              <a:rPr lang="en-US" sz="2800" dirty="0"/>
              <a:t>It leverages generative AI, multimodal understanding, and adaptive learning to offer tailored meal plans and explanations.</a:t>
            </a:r>
          </a:p>
          <a:p>
            <a:pPr marL="305435" indent="-305435"/>
            <a:r>
              <a:rPr lang="en-US" sz="2800" dirty="0"/>
              <a:t>The agent enhances user confidence and promotes healthier lifestyles by bridging the gap between generic apps and expert consultations.</a:t>
            </a:r>
            <a:endParaRPr lang="en-US" sz="2800" dirty="0">
              <a:solidFill>
                <a:srgbClr val="404040"/>
              </a:solidFill>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https://github.com/venu0807/Nutrition_Agent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Integration with wearable fitness trackers and health apps for real-time data.</a:t>
            </a:r>
            <a:endParaRPr lang="en-US" sz="2800" dirty="0">
              <a:latin typeface="Calibri"/>
              <a:ea typeface="+mn-lt"/>
              <a:cs typeface="+mn-lt"/>
            </a:endParaRPr>
          </a:p>
          <a:p>
            <a:pPr marL="305435" indent="-305435"/>
            <a:r>
              <a:rPr lang="en-IN" sz="2800" dirty="0"/>
              <a:t>Advanced disease-specific dietary management.</a:t>
            </a:r>
            <a:endParaRPr lang="en-US" sz="2800" dirty="0">
              <a:latin typeface="Calibri"/>
              <a:ea typeface="+mn-lt"/>
              <a:cs typeface="+mn-lt"/>
            </a:endParaRPr>
          </a:p>
          <a:p>
            <a:pPr marL="305435" indent="-305435"/>
            <a:r>
              <a:rPr lang="en-US" sz="2800" dirty="0"/>
              <a:t>Integration with grocery delivery services for automated shopping lists.</a:t>
            </a:r>
            <a:endParaRPr lang="en-US" sz="2800" dirty="0">
              <a:latin typeface="Calibri"/>
              <a:ea typeface="+mn-lt"/>
              <a:cs typeface="+mn-lt"/>
            </a:endParaRPr>
          </a:p>
          <a:p>
            <a:pPr marL="305435" indent="-305435"/>
            <a:r>
              <a:rPr lang="en-US" sz="2800" dirty="0"/>
              <a:t>Community features for sharing progress and tips.</a:t>
            </a:r>
            <a:endParaRPr lang="en-US" sz="2800" dirty="0">
              <a:latin typeface="Calibri"/>
              <a:ea typeface="+mn-lt"/>
              <a:cs typeface="+mn-lt"/>
            </a:endParaRPr>
          </a:p>
          <a:p>
            <a:pPr marL="305435" indent="-305435"/>
            <a:r>
              <a:rPr lang="en-US" sz="2800" dirty="0"/>
              <a:t>Support for more languages and regional cuisines.</a:t>
            </a:r>
            <a:endParaRPr lang="en-US" sz="2800" dirty="0">
              <a:latin typeface="Calibri"/>
              <a:ea typeface="+mn-lt"/>
              <a:cs typeface="+mn-lt"/>
            </a:endParaRPr>
          </a:p>
          <a:p>
            <a:pPr marL="305435" indent="-305435"/>
            <a:r>
              <a:rPr lang="en-US" sz="2800" dirty="0"/>
              <a:t>Integration with smart kitchen appliances.</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7D1B4E4-6CF9-951E-3181-8952278DC127}"/>
              </a:ext>
            </a:extLst>
          </p:cNvPr>
          <p:cNvPicPr>
            <a:picLocks noGrp="1" noChangeAspect="1"/>
          </p:cNvPicPr>
          <p:nvPr>
            <p:ph idx="1"/>
          </p:nvPr>
        </p:nvPicPr>
        <p:blipFill>
          <a:blip r:embed="rId2"/>
          <a:stretch>
            <a:fillRect/>
          </a:stretch>
        </p:blipFill>
        <p:spPr>
          <a:xfrm>
            <a:off x="3009533" y="1639614"/>
            <a:ext cx="6172934" cy="451623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2FC085-FC4C-3BFD-290E-1BDD83F492CA}"/>
              </a:ext>
            </a:extLst>
          </p:cNvPr>
          <p:cNvPicPr>
            <a:picLocks noChangeAspect="1"/>
          </p:cNvPicPr>
          <p:nvPr/>
        </p:nvPicPr>
        <p:blipFill>
          <a:blip r:embed="rId2"/>
          <a:stretch>
            <a:fillRect/>
          </a:stretch>
        </p:blipFill>
        <p:spPr>
          <a:xfrm>
            <a:off x="1939159" y="1340069"/>
            <a:ext cx="8765628" cy="466659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latin typeface="Calibri"/>
                <a:ea typeface="+mn-lt"/>
                <a:cs typeface="+mn-lt"/>
              </a:rPr>
              <a:t>Individuals seek personalized nutrition, but existing tools offer generic plans, lack adaptability, and ignore holistic factors(lifestyle, culture, allergies, evolving health). Dietitians and nutritionists face limitations in scaling personalized consultations due to time and resource constraints.</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A Nutrition AI Agent that uses Natural Language Processing (NLP), Retrieval-Augmented Generation (RAG), to assist users , generating personal efficient meal plans based on health goals, medical conditions, fitness, routines,  and preferences. </a:t>
            </a:r>
            <a:r>
              <a:rPr lang="en-US" sz="2800" dirty="0"/>
              <a:t>Bridges the gap between one-size-fits-all diet apps and in-person nutrition counseling.</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IN" sz="2800" dirty="0">
                <a:solidFill>
                  <a:srgbClr val="0F0F0F"/>
                </a:solidFill>
                <a:latin typeface="Calibri"/>
                <a:ea typeface="+mn-lt"/>
                <a:cs typeface="+mn-lt"/>
              </a:rPr>
              <a:t>This agent will significantly reduce research time, improve the quality of results , help early-stage researchers find direction, and foster interdisciplinary collaboration by making knowledge more accessible and actionable.</a:t>
            </a:r>
          </a:p>
          <a:p>
            <a:pPr marL="0" indent="0">
              <a:buNone/>
            </a:pPr>
            <a:r>
              <a:rPr lang="en-US" sz="2800" b="1" dirty="0"/>
              <a:t>Truly Personalized:</a:t>
            </a:r>
            <a:r>
              <a:rPr lang="en-US" sz="2800" dirty="0"/>
              <a:t> Considers holistic lifestyle, cultural preferences, allergies, and evolving health conditions.</a:t>
            </a:r>
          </a:p>
          <a:p>
            <a:pPr marL="0" indent="0">
              <a:buNone/>
            </a:pPr>
            <a:r>
              <a:rPr lang="en-US" sz="2800" b="1" dirty="0"/>
              <a:t>Contextual Learning:</a:t>
            </a:r>
            <a:r>
              <a:rPr lang="en-US" sz="2800" dirty="0"/>
              <a:t> Explains </a:t>
            </a:r>
            <a:r>
              <a:rPr lang="en-US" sz="2800" i="1" dirty="0"/>
              <a:t>why</a:t>
            </a:r>
            <a:r>
              <a:rPr lang="en-US" sz="2800" dirty="0"/>
              <a:t> recommendations are made, fostering understanding.</a:t>
            </a:r>
          </a:p>
          <a:p>
            <a:pPr marL="0" indent="0">
              <a:buNone/>
            </a:pPr>
            <a:r>
              <a:rPr lang="en-US" sz="2800" b="1" dirty="0"/>
              <a:t>Dynamic Adaptation:</a:t>
            </a:r>
            <a:r>
              <a:rPr lang="en-US" sz="2800" dirty="0"/>
              <a:t> Continuously learns and refines suggestions based on user feedback.</a:t>
            </a:r>
          </a:p>
          <a:p>
            <a:pPr marL="0" indent="0">
              <a:buNone/>
            </a:pPr>
            <a:r>
              <a:rPr lang="en-US" sz="2800" b="1" dirty="0"/>
              <a:t>Scalable Personalization:</a:t>
            </a:r>
            <a:r>
              <a:rPr lang="en-US" sz="2800" dirty="0"/>
              <a:t> Enables personalized guidance at scale, overcoming dietitian limitations.</a:t>
            </a: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t>Individuals seeking personalized nutrition guidance.</a:t>
            </a:r>
            <a:endParaRPr lang="en-IN" sz="2800" dirty="0">
              <a:latin typeface="Calibri"/>
              <a:ea typeface="+mn-lt"/>
              <a:cs typeface="+mn-lt"/>
            </a:endParaRPr>
          </a:p>
          <a:p>
            <a:pPr marL="305435" indent="-305435"/>
            <a:r>
              <a:rPr lang="en-US" sz="2800" dirty="0"/>
              <a:t>People with specific health goals (weight management, muscle gain, etc.).</a:t>
            </a:r>
            <a:endParaRPr lang="en-IN" sz="2800" dirty="0">
              <a:latin typeface="Calibri"/>
              <a:ea typeface="+mn-lt"/>
              <a:cs typeface="+mn-lt"/>
            </a:endParaRPr>
          </a:p>
          <a:p>
            <a:pPr marL="305435" indent="-305435"/>
            <a:r>
              <a:rPr lang="en-US" sz="2800" dirty="0"/>
              <a:t>Those with evolving health conditions requiring adaptable meal plans.</a:t>
            </a:r>
            <a:endParaRPr lang="en-IN" sz="2800" dirty="0">
              <a:latin typeface="Calibri"/>
              <a:ea typeface="+mn-lt"/>
              <a:cs typeface="+mn-lt"/>
            </a:endParaRPr>
          </a:p>
          <a:p>
            <a:pPr marL="305435" indent="-305435"/>
            <a:r>
              <a:rPr lang="en-IN" sz="2800" dirty="0"/>
              <a:t>Fitness enthusiasts and athletes.</a:t>
            </a:r>
          </a:p>
          <a:p>
            <a:pPr marL="305435" indent="-305435"/>
            <a:r>
              <a:rPr lang="en-US" sz="2800" dirty="0"/>
              <a:t>Anyone looking to adopt healthier eating habits.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F9B243FE-6EAD-91A5-5078-13FE04013494}"/>
              </a:ext>
            </a:extLst>
          </p:cNvPr>
          <p:cNvPicPr>
            <a:picLocks noChangeAspect="1"/>
          </p:cNvPicPr>
          <p:nvPr/>
        </p:nvPicPr>
        <p:blipFill>
          <a:blip r:embed="rId2"/>
          <a:stretch>
            <a:fillRect/>
          </a:stretch>
        </p:blipFill>
        <p:spPr>
          <a:xfrm>
            <a:off x="6448926" y="702156"/>
            <a:ext cx="5320419" cy="564835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49952779-A363-CA84-4D54-C6387D6C8258}"/>
              </a:ext>
            </a:extLst>
          </p:cNvPr>
          <p:cNvPicPr>
            <a:picLocks noChangeAspect="1"/>
          </p:cNvPicPr>
          <p:nvPr/>
        </p:nvPicPr>
        <p:blipFill>
          <a:blip r:embed="rId2"/>
          <a:stretch>
            <a:fillRect/>
          </a:stretch>
        </p:blipFill>
        <p:spPr>
          <a:xfrm>
            <a:off x="4796589" y="1232452"/>
            <a:ext cx="6593306" cy="4799380"/>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70</TotalTime>
  <Words>452</Words>
  <Application>Microsoft Office PowerPoint</Application>
  <PresentationFormat>Widescreen</PresentationFormat>
  <Paragraphs>61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Nutrition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Venu Gopal Reddy</cp:lastModifiedBy>
  <cp:revision>143</cp:revision>
  <dcterms:created xsi:type="dcterms:W3CDTF">2021-05-26T16:50:10Z</dcterms:created>
  <dcterms:modified xsi:type="dcterms:W3CDTF">2025-08-05T11:33:52Z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