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5" r:id="rId9"/>
    <p:sldId id="1303" r:id="rId10"/>
    <p:sldId id="1304" r:id="rId11"/>
    <p:sldId id="1286" r:id="rId12"/>
    <p:sldId id="1307" r:id="rId13"/>
    <p:sldId id="1287" r:id="rId14"/>
    <p:sldId id="1292" r:id="rId15"/>
    <p:sldId id="1293" r:id="rId16"/>
    <p:sldId id="1297" r:id="rId17"/>
    <p:sldId id="1295" r:id="rId18"/>
    <p:sldId id="1306" r:id="rId19"/>
    <p:sldId id="1296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821" y="-8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R.venuvaneshwari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:912421104053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 smtClean="0">
                <a:solidFill>
                  <a:schemeClr val="tx1"/>
                </a:solidFill>
              </a:rPr>
              <a:t>Shanmuganathan</a:t>
            </a:r>
            <a:r>
              <a:rPr lang="en-US" sz="1100" dirty="0" smtClean="0">
                <a:solidFill>
                  <a:schemeClr val="tx1"/>
                </a:solidFill>
              </a:rPr>
              <a:t> engineering college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45F299-94E2-3435-D7AA-887FEABD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" r="5127" b="8235"/>
          <a:stretch>
            <a:fillRect/>
          </a:stretch>
        </p:blipFill>
        <p:spPr>
          <a:xfrm>
            <a:off x="1281561" y="1139252"/>
            <a:ext cx="6243501" cy="33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3EF84B-6E42-5597-EAF5-37A815EB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2" r="4118" b="12231"/>
          <a:stretch>
            <a:fillRect/>
          </a:stretch>
        </p:blipFill>
        <p:spPr>
          <a:xfrm>
            <a:off x="1124755" y="996845"/>
            <a:ext cx="6752576" cy="34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A398F3-5B32-0990-4FC9-45A35668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8" r="3775" b="15824"/>
          <a:stretch>
            <a:fillRect/>
          </a:stretch>
        </p:blipFill>
        <p:spPr>
          <a:xfrm>
            <a:off x="1273092" y="1311639"/>
            <a:ext cx="6334416" cy="30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292).png"/>
          <p:cNvPicPr>
            <a:picLocks noChangeAspect="1"/>
          </p:cNvPicPr>
          <p:nvPr/>
        </p:nvPicPr>
        <p:blipFill>
          <a:blip r:embed="rId2"/>
          <a:srcRect r="5082" b="9800"/>
          <a:stretch>
            <a:fillRect/>
          </a:stretch>
        </p:blipFill>
        <p:spPr>
          <a:xfrm>
            <a:off x="562131" y="688612"/>
            <a:ext cx="8109679" cy="43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1D670-5331-63F2-A9A4-1F0450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56" b="13524"/>
          <a:stretch>
            <a:fillRect/>
          </a:stretch>
        </p:blipFill>
        <p:spPr>
          <a:xfrm>
            <a:off x="1162162" y="1135817"/>
            <a:ext cx="6595248" cy="33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6F8683-7A4C-2E28-3A3B-4E9631C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4" b="8155"/>
          <a:stretch>
            <a:fillRect/>
          </a:stretch>
        </p:blipFill>
        <p:spPr>
          <a:xfrm>
            <a:off x="1057300" y="1067824"/>
            <a:ext cx="6677625" cy="3631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3F5964-4088-E7B0-9A50-E77D1A6F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65" b="8725"/>
          <a:stretch>
            <a:fillRect/>
          </a:stretch>
        </p:blipFill>
        <p:spPr>
          <a:xfrm>
            <a:off x="1729967" y="1221699"/>
            <a:ext cx="5690164" cy="30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 smtClean="0"/>
              <a:t>Real-time </a:t>
            </a:r>
            <a:r>
              <a:rPr lang="en-US" dirty="0"/>
              <a:t>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</a:t>
            </a:r>
            <a:r>
              <a:rPr lang="en-US" sz="1600" b="1" dirty="0" err="1">
                <a:latin typeface="+mj-lt"/>
              </a:rPr>
              <a:t>Django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Framework-</a:t>
            </a:r>
            <a:r>
              <a:rPr lang="en-US" sz="1600" b="1" dirty="0" err="1" smtClean="0">
                <a:latin typeface="+mj-lt"/>
              </a:rPr>
              <a:t>venuvaneshwari</a:t>
            </a:r>
            <a:r>
              <a:rPr lang="en-US" sz="1600" b="1" dirty="0" smtClean="0">
                <a:latin typeface="+mj-lt"/>
              </a:rPr>
              <a:t>-(4053,SEC</a:t>
            </a:r>
            <a:r>
              <a:rPr lang="en-US" sz="1600" b="1" dirty="0">
                <a:latin typeface="+mj-lt"/>
              </a:rPr>
              <a:t>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/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sz="1600" b="0" i="0" dirty="0" smtClean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600" b="0" i="0" dirty="0" smtClean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itchFamily="2" charset="2"/>
              <a:buChar char="ü"/>
            </a:pPr>
            <a:r>
              <a:rPr lang="en-IN" sz="1600" dirty="0" smtClean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76"/>
          <a:stretch>
            <a:fillRect/>
          </a:stretch>
        </p:blipFill>
        <p:spPr>
          <a:xfrm>
            <a:off x="232347" y="625818"/>
            <a:ext cx="4172496" cy="2462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81"/>
          <a:stretch>
            <a:fillRect/>
          </a:stretch>
        </p:blipFill>
        <p:spPr>
          <a:xfrm>
            <a:off x="4527030" y="1936306"/>
            <a:ext cx="4519533" cy="26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1" r="5516" b="6104"/>
          <a:stretch>
            <a:fillRect/>
          </a:stretch>
        </p:blipFill>
        <p:spPr>
          <a:xfrm>
            <a:off x="1077768" y="629587"/>
            <a:ext cx="7061891" cy="38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8).png"/>
          <p:cNvPicPr>
            <a:picLocks noChangeAspect="1"/>
          </p:cNvPicPr>
          <p:nvPr/>
        </p:nvPicPr>
        <p:blipFill>
          <a:blip r:embed="rId2"/>
          <a:srcRect r="4360" b="11585"/>
          <a:stretch>
            <a:fillRect/>
          </a:stretch>
        </p:blipFill>
        <p:spPr>
          <a:xfrm>
            <a:off x="734519" y="770120"/>
            <a:ext cx="7397645" cy="3846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266</Words>
  <Application>Microsoft Office PowerPoint</Application>
  <PresentationFormat>On-screen Show (16:9)</PresentationFormat>
  <Paragraphs>52</Paragraphs>
  <Slides>18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Slide 1</vt:lpstr>
      <vt:lpstr>Slide 2</vt:lpstr>
      <vt:lpstr>Abstract : Django Online Voting System </vt:lpstr>
      <vt:lpstr>Problem Statement</vt:lpstr>
      <vt:lpstr>Proposed Solution</vt:lpstr>
      <vt:lpstr>Slide 6</vt:lpstr>
      <vt:lpstr>Slide 7</vt:lpstr>
      <vt:lpstr>Technology Used</vt:lpstr>
      <vt:lpstr>Slide 9</vt:lpstr>
      <vt:lpstr>Modelling &amp; Results</vt:lpstr>
      <vt:lpstr>Register page</vt:lpstr>
      <vt:lpstr>Login page</vt:lpstr>
      <vt:lpstr>Slide 13</vt:lpstr>
      <vt:lpstr>Question-page</vt:lpstr>
      <vt:lpstr>Slide 15</vt:lpstr>
      <vt:lpstr>Result-page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6</cp:revision>
  <dcterms:modified xsi:type="dcterms:W3CDTF">2024-04-11T16:06:07Z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