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BBBB-3FF8-4FCF-BE8C-D36425D3C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A8F9F-C175-7686-821F-60EAB7347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94C15-DD9C-6CD8-38AD-E12D2134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DA4-A067-4A3A-A108-96A664B57FA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A5C3-A094-7CB3-0768-032AC1A2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8B48A-EE53-6431-E27A-4B80308F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6A74-F2B4-4F0D-8C1A-69A73DB3C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8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C05C-262A-AA15-5D92-3D332BD0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B7FD9-8A60-DE9C-1F3E-7AF833676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FB86D-2E0B-B821-8407-55B195C6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DA4-A067-4A3A-A108-96A664B57FA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E762-BB4F-1920-3025-8544D027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E02BE-0566-9EC1-8113-C5358422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6A74-F2B4-4F0D-8C1A-69A73DB3C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8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CE066-EA3C-D2A8-8AF1-D8131A9B8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12DC3-FE23-0E07-866C-CBB35EE4D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AD2CF-C2FC-9150-1FCC-A109F8E7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DA4-A067-4A3A-A108-96A664B57FA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9ED1A-4DC6-9071-0BAA-3508FFD1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90C75-041A-9BB6-36D7-8E838A26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6A74-F2B4-4F0D-8C1A-69A73DB3C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04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17E3-5551-073E-0A8F-379FB671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A91C-D47F-477B-E0FC-73D224054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447B0-D305-84D8-B934-62BE2C2D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DA4-A067-4A3A-A108-96A664B57FA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1738F-9A38-F012-E6D8-C02B6C8C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EDDE0-6E62-35A3-2D7B-66A66202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6A74-F2B4-4F0D-8C1A-69A73DB3C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23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EE02-EE2D-2C5B-4E1C-C66A49E1B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12963-DEC8-ABE3-3DD4-5A8A6E07B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0C87C-FB68-3C96-80D5-B6672728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DA4-A067-4A3A-A108-96A664B57FA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8B5DD-306F-A301-F73D-31FCC6ED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AE471-7439-99A2-8B60-A3BB301E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6A74-F2B4-4F0D-8C1A-69A73DB3C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52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F78A-F357-CAA8-40AD-FF0A136E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AC22-796F-C99A-ACCA-7B1D74DF6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943A3-9CB4-D155-7399-E906A6A74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6440-596E-213E-FA05-B071BD5C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DA4-A067-4A3A-A108-96A664B57FA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EE885-3F5D-60F6-017A-E3AA2B80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51FA0-9362-E341-501E-C3581841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6A74-F2B4-4F0D-8C1A-69A73DB3C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94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D6B0-D90F-641D-4D25-E3DF01B1F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09B29-6BC8-61C2-7671-40FEAA5B1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D151C-44D7-3D9F-8B9D-1DCCF1786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A6AA4-5152-6063-298D-2627B013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6076D-02D3-FE82-0E57-C0A618D38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0F764-BD26-649F-4B1F-42718C66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DA4-A067-4A3A-A108-96A664B57FA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372A1-7FE3-D123-378D-11DEBFF5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F617D-E05C-65C5-37A3-3E8007E3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6A74-F2B4-4F0D-8C1A-69A73DB3C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65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19D6-34C7-3CDA-9DC6-DCA4E20A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B4A24-0F85-7DC5-2C20-7E4D342D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DA4-A067-4A3A-A108-96A664B57FA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2352D-7E85-5C83-58DC-DBEDEA08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459B6-C261-7C5B-97F0-006E4EFB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6A74-F2B4-4F0D-8C1A-69A73DB3C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49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795E3-4293-7697-32FD-AB01AB1F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DA4-A067-4A3A-A108-96A664B57FA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3E6CE-D86D-34EC-9BA6-80E37DF0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4B640-92F2-B519-9F3B-455991A9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6A74-F2B4-4F0D-8C1A-69A73DB3C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68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4827-1740-38BD-1645-D2BB3AB5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8C47C-0C21-124D-0BDC-4E6CB1359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7466C-6662-B113-82E4-99D57F83F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9EF98-6064-FFCD-8CF3-C4B6D089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DA4-A067-4A3A-A108-96A664B57FA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9894F-A4DF-4678-8BFA-9BCD26C3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2558A-EFFE-6605-00BD-A507345E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6A74-F2B4-4F0D-8C1A-69A73DB3C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1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38CE-6A97-324A-3434-CA921625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92A97-4E8F-2E38-5F32-6D1249AC6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0A0DD-166E-5FE7-F2F0-A552E2827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CE5AC-8832-55EB-73E5-02E4160C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DA4-A067-4A3A-A108-96A664B57FA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7C17A-87BB-F289-A155-3B6537E4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581CE-6D04-9AF5-8316-B2CCC1F7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6A74-F2B4-4F0D-8C1A-69A73DB3C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97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9651E-B690-68C0-E85B-E2A131F2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D3F26-1FA8-2C47-542E-A574B016E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5C50F-60FB-E62A-2A4E-472898978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91DA4-A067-4A3A-A108-96A664B57FA5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13A0B-2C42-7C68-B4FA-6E36A066D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547E5-757D-03B0-124E-50BBC9782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6A74-F2B4-4F0D-8C1A-69A73DB3C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6B4D0EA-8B59-A368-D8E9-B4019E334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582" y="179574"/>
            <a:ext cx="5731764" cy="4710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271A13-E8D0-B3D6-7315-8E4BA22FF381}"/>
              </a:ext>
            </a:extLst>
          </p:cNvPr>
          <p:cNvSpPr txBox="1"/>
          <p:nvPr/>
        </p:nvSpPr>
        <p:spPr>
          <a:xfrm>
            <a:off x="348792" y="5231876"/>
            <a:ext cx="115101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REPORT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APPLICATION DEVELOPMENT </a:t>
            </a: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Harvinder Singh</a:t>
            </a:r>
          </a:p>
        </p:txBody>
      </p:sp>
    </p:spTree>
    <p:extLst>
      <p:ext uri="{BB962C8B-B14F-4D97-AF65-F5344CB8AC3E}">
        <p14:creationId xmlns:p14="http://schemas.microsoft.com/office/powerpoint/2010/main" val="328056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AFB384-ADE8-075E-CADD-9FAEF999C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79" y="639838"/>
            <a:ext cx="6454699" cy="5578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4F9473-A84F-C25D-6004-19A2E4882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561" y="639839"/>
            <a:ext cx="4214225" cy="570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4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32E91D-681A-4FAB-E0BF-9FF233B42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50" y="567442"/>
            <a:ext cx="6911939" cy="5723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65E327-6A41-3490-5A64-FF218CE5E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863" y="1875573"/>
            <a:ext cx="5243014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2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05DBE6-46D4-1987-4618-A82396A38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890"/>
            <a:ext cx="7102455" cy="5540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8D89C3-53BA-32A9-3250-2E168939D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367" y="572836"/>
            <a:ext cx="5218151" cy="54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4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65D7A0-C28E-F398-A5D9-30580B1F8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64" y="259929"/>
            <a:ext cx="6652837" cy="2133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E77ABB-9D66-DF24-2070-4C70F91EB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64" y="1677554"/>
            <a:ext cx="6652837" cy="5067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0F0C18-D16A-33E1-6FAF-B1639DCE5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529" y="348792"/>
            <a:ext cx="4515439" cy="61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81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82F540-27F3-9BB3-11AB-9A501F81D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0" y="575035"/>
            <a:ext cx="9794449" cy="58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9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D6C8-65FF-306A-B8BB-38450622522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92E7-9BF2-8890-4226-32F993519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05000"/>
              </a:lnSpc>
              <a:spcAft>
                <a:spcPts val="57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Acceptance criteria are specific and measurable criteria that must be met in order for the project to be considered successful. Here are some possible acceptance criteria for a carbon footprint emission project:</a:t>
            </a:r>
          </a:p>
          <a:p>
            <a:pPr algn="just">
              <a:lnSpc>
                <a:spcPct val="105000"/>
              </a:lnSpc>
              <a:spcAft>
                <a:spcPts val="57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system must accurately calculate carbon emissions based on user inputs.</a:t>
            </a:r>
          </a:p>
          <a:p>
            <a:pPr algn="just">
              <a:lnSpc>
                <a:spcPct val="105000"/>
              </a:lnSpc>
              <a:spcAft>
                <a:spcPts val="57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system must be easy to use, with a user-friendly interface.</a:t>
            </a:r>
          </a:p>
          <a:p>
            <a:pPr algn="just">
              <a:lnSpc>
                <a:spcPct val="105000"/>
              </a:lnSpc>
              <a:spcAft>
                <a:spcPts val="57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system must be accessible from a variety of devices, including desktop computers, laptops, tablets, and smartphones.</a:t>
            </a:r>
          </a:p>
          <a:p>
            <a:pPr algn="just">
              <a:lnSpc>
                <a:spcPct val="105000"/>
              </a:lnSpc>
              <a:spcAft>
                <a:spcPts val="57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system must be secure, with appropriate safeguards in place to protect user data.</a:t>
            </a:r>
          </a:p>
          <a:p>
            <a:pPr algn="just">
              <a:lnSpc>
                <a:spcPct val="105000"/>
              </a:lnSpc>
              <a:spcAft>
                <a:spcPts val="57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system must provide users with a clear and detailed breakdown of their carbon footprint, including recommendations for reducing their emissions.</a:t>
            </a:r>
          </a:p>
          <a:p>
            <a:pPr algn="just">
              <a:lnSpc>
                <a:spcPct val="105000"/>
              </a:lnSpc>
              <a:spcAft>
                <a:spcPts val="57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system must be scalable, able to handle a large number of users and data inputs without slowing down or crashing.</a:t>
            </a:r>
          </a:p>
          <a:p>
            <a:pPr algn="just">
              <a:lnSpc>
                <a:spcPct val="105000"/>
              </a:lnSpc>
              <a:spcAft>
                <a:spcPts val="57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system must comply with all relevant laws and regulations regarding carbon emissions and data privacy.</a:t>
            </a:r>
          </a:p>
          <a:p>
            <a:pPr algn="just">
              <a:lnSpc>
                <a:spcPct val="105000"/>
              </a:lnSpc>
              <a:spcAft>
                <a:spcPts val="57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system must be tested thoroughly to ensure accuracy, reliability, and usability.</a:t>
            </a:r>
          </a:p>
          <a:p>
            <a:pPr algn="just">
              <a:lnSpc>
                <a:spcPct val="105000"/>
              </a:lnSpc>
              <a:spcAft>
                <a:spcPts val="57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system must be delivered on time and within budget.</a:t>
            </a:r>
          </a:p>
          <a:p>
            <a:pPr algn="just">
              <a:lnSpc>
                <a:spcPct val="105000"/>
              </a:lnSpc>
              <a:spcAft>
                <a:spcPts val="57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system must receive positive feedback from users, indicating that it is meeting their needs and expectations.</a:t>
            </a:r>
            <a:endParaRPr lang="en-IN" sz="14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49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D6C8-65FF-306A-B8BB-38450622522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92E7-9BF2-8890-4226-32F993519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5000"/>
              </a:lnSpc>
              <a:spcAft>
                <a:spcPts val="570"/>
              </a:spcAft>
              <a:buFont typeface="Wingdings" panose="05000000000000000000" pitchFamily="2" charset="2"/>
              <a:buChar char="Ø"/>
            </a:pPr>
            <a:r>
              <a:rPr lang="en-IN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IPCC 2014 Climate Change 2014 Synthesis Report: Headline statements from the Summary for Policymakers  </a:t>
            </a:r>
          </a:p>
          <a:p>
            <a:pPr algn="just">
              <a:lnSpc>
                <a:spcPct val="105000"/>
              </a:lnSpc>
              <a:spcAft>
                <a:spcPts val="570"/>
              </a:spcAft>
              <a:buFont typeface="Wingdings" panose="05000000000000000000" pitchFamily="2" charset="2"/>
              <a:buChar char="Ø"/>
            </a:pPr>
            <a:r>
              <a:rPr lang="en-IN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IPCC 2007 Synthesis Report. Contribution of Working Groups I, II and III to the Fourth Assessment Report of the Intergovernmental Panel on Climate Change  </a:t>
            </a:r>
          </a:p>
          <a:p>
            <a:pPr algn="just">
              <a:lnSpc>
                <a:spcPct val="105000"/>
              </a:lnSpc>
              <a:spcAft>
                <a:spcPts val="570"/>
              </a:spcAft>
              <a:buFont typeface="Wingdings" panose="05000000000000000000" pitchFamily="2" charset="2"/>
              <a:buChar char="Ø"/>
            </a:pPr>
            <a:r>
              <a:rPr lang="en-IN" sz="1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Dayaratne</a:t>
            </a:r>
            <a:r>
              <a:rPr lang="en-IN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S P and </a:t>
            </a:r>
            <a:r>
              <a:rPr lang="en-IN" sz="1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Gunawardana</a:t>
            </a:r>
            <a:r>
              <a:rPr lang="en-IN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K D 2014 Carbon footprint reduction: a critical study of rubber production in small and medium scale enterprises in Sri Lanka J. Clean. Prod.  </a:t>
            </a:r>
          </a:p>
          <a:p>
            <a:pPr algn="just">
              <a:lnSpc>
                <a:spcPct val="105000"/>
              </a:lnSpc>
              <a:spcAft>
                <a:spcPts val="570"/>
              </a:spcAft>
              <a:buFont typeface="Wingdings" panose="05000000000000000000" pitchFamily="2" charset="2"/>
              <a:buChar char="Ø"/>
            </a:pPr>
            <a:r>
              <a:rPr lang="en-IN" sz="1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Wiedmann</a:t>
            </a:r>
            <a:r>
              <a:rPr lang="en-IN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T, Minx J, Barrett J and </a:t>
            </a:r>
            <a:r>
              <a:rPr lang="en-IN" sz="1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Wackernagel</a:t>
            </a:r>
            <a:r>
              <a:rPr lang="en-IN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M 2006 Allocating ecological footprints to final consumption categories with input--output analysis Ecol. Econ. 56 28– 48  </a:t>
            </a:r>
          </a:p>
          <a:p>
            <a:pPr algn="just">
              <a:lnSpc>
                <a:spcPct val="105000"/>
              </a:lnSpc>
              <a:spcAft>
                <a:spcPts val="570"/>
              </a:spcAft>
              <a:buFont typeface="Wingdings" panose="05000000000000000000" pitchFamily="2" charset="2"/>
              <a:buChar char="Ø"/>
            </a:pPr>
            <a:r>
              <a:rPr lang="en-IN" sz="1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Wiedmann</a:t>
            </a:r>
            <a:r>
              <a:rPr lang="en-IN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 and Minx J 2007 A Definition of ‘ Carbon Footprint Science (80-. ). 1 1–11  </a:t>
            </a:r>
          </a:p>
          <a:p>
            <a:pPr algn="just">
              <a:lnSpc>
                <a:spcPct val="105000"/>
              </a:lnSpc>
              <a:spcAft>
                <a:spcPts val="570"/>
              </a:spcAft>
              <a:buFont typeface="Wingdings" panose="05000000000000000000" pitchFamily="2" charset="2"/>
              <a:buChar char="Ø"/>
            </a:pPr>
            <a:r>
              <a:rPr lang="en-IN" sz="1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Andrić</a:t>
            </a:r>
            <a:r>
              <a:rPr lang="en-IN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I, Jamali-</a:t>
            </a:r>
            <a:r>
              <a:rPr lang="en-IN" sz="1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Zghal</a:t>
            </a:r>
            <a:r>
              <a:rPr lang="en-IN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N, </a:t>
            </a:r>
            <a:r>
              <a:rPr lang="en-IN" sz="1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Santarelli</a:t>
            </a:r>
            <a:r>
              <a:rPr lang="en-IN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M, </a:t>
            </a:r>
            <a:r>
              <a:rPr lang="en-IN" sz="1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Lacarrière</a:t>
            </a:r>
            <a:r>
              <a:rPr lang="en-IN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B and Le </a:t>
            </a:r>
            <a:r>
              <a:rPr lang="en-IN" sz="1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Corre</a:t>
            </a:r>
            <a:r>
              <a:rPr lang="en-IN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 2015 </a:t>
            </a:r>
          </a:p>
          <a:p>
            <a:pPr algn="just">
              <a:lnSpc>
                <a:spcPct val="105000"/>
              </a:lnSpc>
              <a:spcAft>
                <a:spcPts val="570"/>
              </a:spcAft>
              <a:buFont typeface="Wingdings" panose="05000000000000000000" pitchFamily="2" charset="2"/>
              <a:buChar char="Ø"/>
            </a:pPr>
            <a:r>
              <a:rPr lang="en-IN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Environmental performance assessment of retrofitting existing coal fired power plants to co-firing with biomass: carbon footprint and </a:t>
            </a:r>
            <a:r>
              <a:rPr lang="en-IN" sz="1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emergy</a:t>
            </a:r>
            <a:r>
              <a:rPr lang="en-IN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approach J. Clean. Prod. 103 13– 27  </a:t>
            </a:r>
          </a:p>
          <a:p>
            <a:pPr algn="just">
              <a:lnSpc>
                <a:spcPct val="105000"/>
              </a:lnSpc>
              <a:spcAft>
                <a:spcPts val="570"/>
              </a:spcAft>
              <a:buFont typeface="Wingdings" panose="05000000000000000000" pitchFamily="2" charset="2"/>
              <a:buChar char="Ø"/>
            </a:pPr>
            <a:r>
              <a:rPr lang="en-IN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Grubb T and Ellis C 2007 Meeting the carbon challenge: The role of commercial real estate owners Users </a:t>
            </a:r>
            <a:r>
              <a:rPr lang="en-IN" sz="1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Manag</a:t>
            </a:r>
            <a:r>
              <a:rPr lang="en-IN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Chicago  </a:t>
            </a:r>
          </a:p>
          <a:p>
            <a:pPr algn="just">
              <a:lnSpc>
                <a:spcPct val="105000"/>
              </a:lnSpc>
              <a:spcAft>
                <a:spcPts val="570"/>
              </a:spcAft>
              <a:buFont typeface="Wingdings" panose="05000000000000000000" pitchFamily="2" charset="2"/>
              <a:buChar char="Ø"/>
            </a:pPr>
            <a:r>
              <a:rPr lang="en-IN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Jones C M and </a:t>
            </a:r>
            <a:r>
              <a:rPr lang="en-IN" sz="1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Kammen</a:t>
            </a:r>
            <a:r>
              <a:rPr lang="en-IN" sz="1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 M 2011 Quantifying carbon footprint reduction opportunities for US households and communities Environ. Sci. Technol. 45 4088–95 </a:t>
            </a:r>
          </a:p>
        </p:txBody>
      </p:sp>
    </p:spTree>
    <p:extLst>
      <p:ext uri="{BB962C8B-B14F-4D97-AF65-F5344CB8AC3E}">
        <p14:creationId xmlns:p14="http://schemas.microsoft.com/office/powerpoint/2010/main" val="400407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D6C8-65FF-306A-B8BB-38450622522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92E7-9BF2-8890-4226-32F993519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>
                <a:solidFill>
                  <a:schemeClr val="accent2">
                    <a:lumMod val="75000"/>
                  </a:schemeClr>
                </a:solidFill>
              </a:rPr>
              <a:t>CARBON FOOTPRINT EMISSION </a:t>
            </a:r>
          </a:p>
          <a:p>
            <a:pPr marL="0" indent="0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footprint emission is a measure of the amount of greenhouse gases, mainly carbon dioxide, that is released into the atmosphere as a result of human activities. </a:t>
            </a:r>
          </a:p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activities can range from daily actions such as transportation and energy consumption to large-scale industrial processes. </a:t>
            </a:r>
          </a:p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carbon footprint of a product, service or individual is becoming an increasingly important consideration in today's society, as people become more aware of the impact that their actions have on the environment.</a:t>
            </a:r>
          </a:p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and reducing our carbon footprint is crucial in mitigating the effects of climate change and ensuring a sustainable future for our planet.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98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D6C8-65FF-306A-B8BB-38450622522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981ED-3414-A5F5-B8DF-1B139DEF8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955" y="1872759"/>
            <a:ext cx="408983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176891-AF74-979B-0733-27E65F699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829" y="1872759"/>
            <a:ext cx="4721640" cy="45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9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307DD6-3C80-BB31-F85E-EC4AA1D83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46" y="448886"/>
            <a:ext cx="6401355" cy="2415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DA1E62-103D-1EAD-C649-5529E2D9A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80" y="2158077"/>
            <a:ext cx="6523285" cy="4389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A55005-486A-08FA-30BA-1C9E06687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84" y="1021893"/>
            <a:ext cx="4946270" cy="522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1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B32B7D-8816-CB30-491C-883118A6B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411" y="693183"/>
            <a:ext cx="8804634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495E58-383E-D5DD-A979-E3A449D6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69" y="949291"/>
            <a:ext cx="5677392" cy="5166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37ADA8-606A-30FA-F3BA-2D81A2BB9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310" y="1150070"/>
            <a:ext cx="4770533" cy="43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6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C35F4C-C7FF-1E34-C89F-0824A8BD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43" y="807897"/>
            <a:ext cx="4968671" cy="28497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B94A5E-F294-CF69-5950-CE07480C1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775" y="3429000"/>
            <a:ext cx="5702415" cy="284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3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D137DD-B04C-59D7-203C-2C58C8B72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06" y="231595"/>
            <a:ext cx="5027202" cy="5905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0689F-BDBB-D02C-3B1D-E17F7636C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302" y="231595"/>
            <a:ext cx="6675698" cy="566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90F90-7A88-DAA4-3D71-37983EC50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77" y="1116129"/>
            <a:ext cx="10652289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2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554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PROJECT TITLE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ACCEPTANCE CRITERIA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AGARWAL</dc:creator>
  <cp:lastModifiedBy>VENU AGARWAL</cp:lastModifiedBy>
  <cp:revision>7</cp:revision>
  <dcterms:created xsi:type="dcterms:W3CDTF">2023-04-13T04:00:35Z</dcterms:created>
  <dcterms:modified xsi:type="dcterms:W3CDTF">2023-04-17T19:48:07Z</dcterms:modified>
</cp:coreProperties>
</file>