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DF74-2E99-E55C-6392-BF16DDF9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712A4-3EF3-3A9F-8A75-01832787D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90F2-F9A1-EBAC-028C-FC9EBB3A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4666-7643-2A9D-C602-73F1A340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5316-CA90-B341-CF85-34AC3DB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7449-4D6F-1AE5-9073-C9C9E279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E2491-193F-1FCA-ADF8-E371409C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E4E8-3715-E108-6E70-6295BC71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B7C0B-EE10-E71E-B69E-9AAC95CB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3AB1-219A-531A-7F51-774041D2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2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9F86D-9DA8-DD04-146E-63BFE5270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F39CE-0556-500A-F94C-9B720449F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E1D2-F341-CABF-C6F1-5CE924AB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43E3-91F4-7052-90E9-D94B2E3C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9E16-36DA-4040-70D4-015025BD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21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9FC-A739-E08B-2162-28A5B3BB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3032-9571-DB5D-70A0-E682711B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4127-788C-DF79-891F-284AB86D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094E-CE3C-AF22-FCCD-CBF06811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15AE-47D5-7851-6117-05373B17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55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71AC-5962-3D47-24F8-558D5C0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489C-3694-C08A-D450-6BC510A4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7402D-42C4-BD6C-94E6-1097F28E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3CF7-6527-7325-71F1-40DDCD23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6B7E-DB2D-BEDD-B0F1-C5BC303C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83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877-D609-1110-4613-232043EB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3CE9-766D-A727-08E3-5A63074C8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E139A-D75E-B287-C7F3-1F4C68FD6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F3D31-CDD6-4E43-822A-0D07A66F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B39A-2E79-3C16-1C6C-1A7AB0F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58C7E-2B78-23FF-5DA8-9E3C50AE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880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0963-A762-15ED-986B-3D09C22E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7D2BD-C397-BEB2-354A-981DEB59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95DCD-663E-A2F1-8F5E-0DE5E774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09D49-36EE-813A-8C54-B9B4F6460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4F21C-9778-5DDB-DFFD-E14F6582E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A98A0-F1C6-9CFF-038B-E7B9F4EE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14B73-375E-CA25-46FB-1295E5C7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F90AB-9EE0-A473-D38A-24C663BD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91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868-2C27-3C1A-8956-28982C62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125E-E400-B56F-17BE-97EF02E5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BFA46-558A-9D15-BFBB-C9378778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A532A-3143-6455-5FB2-C9FB3B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46849-18F5-8A12-F22F-9E1D9890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80097-21C8-D8A6-A4E3-1FDBBD65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A4E0-9720-811A-89C6-85AF8B2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3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57A6-6717-76F5-62FC-3040B76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C997-E0C6-8737-8714-D56C6737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7BEB9-9126-B667-A0B3-8A7769A5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56567-10BD-C23F-B1D1-63B59CBF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7202-5809-F7D2-CBA1-33FDEBA8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F836-68BD-973D-9846-DFC7971C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18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C854-0AB9-8CD9-BDF9-CFA7C3F3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15A55-0E9F-B5F8-CA5B-A07D8555E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10C39-D6D0-1224-B46D-FBAFBDF95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F3FA0-2F05-2682-816C-2B267617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37200-4816-BC8B-2890-7D7B7D9A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AB0BA-D9D4-BA9E-95AF-56F62272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10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48FE8-DDE1-C98A-21BD-82E3A6AE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52F6-5DA9-FACC-889F-095C2672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1CAC-0A4C-0891-F697-85866D7B5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2C25-7BBE-4D37-A1B8-0881EF12F5EA}" type="datetimeFigureOut">
              <a:rPr lang="en-SG" smtClean="0"/>
              <a:t>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9971-B236-88FA-32AB-E482F8221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6731B-3238-D07B-EEF6-6B53A81C1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A8D65-583E-4B79-AB5B-94A2D6FA73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780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F3D23E5E-D920-9460-68F1-8FA1D925D523}"/>
              </a:ext>
            </a:extLst>
          </p:cNvPr>
          <p:cNvGrpSpPr/>
          <p:nvPr/>
        </p:nvGrpSpPr>
        <p:grpSpPr>
          <a:xfrm>
            <a:off x="566859" y="1001486"/>
            <a:ext cx="10719317" cy="4855027"/>
            <a:chOff x="1344099" y="1098447"/>
            <a:chExt cx="10719317" cy="485502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2C8591D-B3CA-5F22-106E-009B2FA07DAC}"/>
                </a:ext>
              </a:extLst>
            </p:cNvPr>
            <p:cNvSpPr/>
            <p:nvPr/>
          </p:nvSpPr>
          <p:spPr>
            <a:xfrm>
              <a:off x="1474468" y="1589230"/>
              <a:ext cx="2103120" cy="7772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C8177A-AE2C-FFDD-CBC9-BDCAB89CFDF7}"/>
                </a:ext>
              </a:extLst>
            </p:cNvPr>
            <p:cNvSpPr txBox="1"/>
            <p:nvPr/>
          </p:nvSpPr>
          <p:spPr>
            <a:xfrm>
              <a:off x="1474471" y="1706596"/>
              <a:ext cx="2260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highlight>
                    <a:srgbClr val="FFFF00"/>
                  </a:highlight>
                </a:rPr>
                <a:t>API/endpoint</a:t>
              </a:r>
              <a:endParaRPr lang="en-SG" sz="2800" dirty="0">
                <a:highlight>
                  <a:srgbClr val="FFFF00"/>
                </a:highlight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5D26119-9BA0-9618-9991-F585542030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03550" y="2569661"/>
              <a:ext cx="672126" cy="227167"/>
            </a:xfrm>
            <a:prstGeom prst="bentConnector3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B97B2A-D175-086E-04F1-98706E178C29}"/>
                </a:ext>
              </a:extLst>
            </p:cNvPr>
            <p:cNvSpPr txBox="1"/>
            <p:nvPr/>
          </p:nvSpPr>
          <p:spPr>
            <a:xfrm>
              <a:off x="2085974" y="2903220"/>
              <a:ext cx="1891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Json/ Dictionaries </a:t>
              </a:r>
              <a:endParaRPr lang="en-SG" dirty="0">
                <a:highlight>
                  <a:srgbClr val="00FFFF"/>
                </a:highlight>
              </a:endParaRP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6534F79-EB8F-3DF3-E725-94617547B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0362" y="2903220"/>
              <a:ext cx="1981681" cy="342544"/>
            </a:xfrm>
            <a:prstGeom prst="bentConnector3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CD2D60-C630-250A-7049-1609C885F33F}"/>
                </a:ext>
              </a:extLst>
            </p:cNvPr>
            <p:cNvSpPr/>
            <p:nvPr/>
          </p:nvSpPr>
          <p:spPr>
            <a:xfrm>
              <a:off x="4940620" y="2803732"/>
              <a:ext cx="2138846" cy="4688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694A6-CC11-EFF3-3C3B-7ED9391563CD}"/>
                </a:ext>
              </a:extLst>
            </p:cNvPr>
            <p:cNvSpPr txBox="1"/>
            <p:nvPr/>
          </p:nvSpPr>
          <p:spPr>
            <a:xfrm>
              <a:off x="2697478" y="2347183"/>
              <a:ext cx="81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</a:t>
              </a:r>
              <a:endParaRPr lang="en-SG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44D03E7-B65B-8445-211F-90F6FF6BB086}"/>
                </a:ext>
              </a:extLst>
            </p:cNvPr>
            <p:cNvSpPr/>
            <p:nvPr/>
          </p:nvSpPr>
          <p:spPr>
            <a:xfrm>
              <a:off x="4892043" y="3898346"/>
              <a:ext cx="2308859" cy="7772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D05D97-3726-344B-674B-6237ABF05596}"/>
                </a:ext>
              </a:extLst>
            </p:cNvPr>
            <p:cNvSpPr txBox="1"/>
            <p:nvPr/>
          </p:nvSpPr>
          <p:spPr>
            <a:xfrm>
              <a:off x="4940620" y="2845654"/>
              <a:ext cx="2260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highlight>
                    <a:srgbClr val="FFFF00"/>
                  </a:highlight>
                </a:rPr>
                <a:t>dataframeReports</a:t>
              </a:r>
              <a:endParaRPr lang="en-SG" sz="2000" dirty="0">
                <a:highlight>
                  <a:srgbClr val="FFFF00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2591C4-A8D4-F5A7-FD04-B5F2E1350489}"/>
                </a:ext>
              </a:extLst>
            </p:cNvPr>
            <p:cNvSpPr txBox="1"/>
            <p:nvPr/>
          </p:nvSpPr>
          <p:spPr>
            <a:xfrm>
              <a:off x="3734756" y="2342800"/>
              <a:ext cx="6245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[Few columns INCLUDING one cluster column (dictionaries)]</a:t>
              </a:r>
              <a:endParaRPr lang="en-SG" dirty="0">
                <a:highlight>
                  <a:srgbClr val="00FFFF"/>
                </a:highlight>
              </a:endParaRP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9C93B46-F873-92BB-AE0C-0992359967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8637" y="2787441"/>
              <a:ext cx="1210251" cy="1011563"/>
            </a:xfrm>
            <a:prstGeom prst="bentConnector3">
              <a:avLst>
                <a:gd name="adj1" fmla="val 74555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1D7B87-3227-3CB5-C54D-12E1D6E7B44E}"/>
                </a:ext>
              </a:extLst>
            </p:cNvPr>
            <p:cNvSpPr txBox="1"/>
            <p:nvPr/>
          </p:nvSpPr>
          <p:spPr>
            <a:xfrm>
              <a:off x="4965858" y="4100456"/>
              <a:ext cx="2260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highlight>
                    <a:srgbClr val="FFFF00"/>
                  </a:highlight>
                </a:rPr>
                <a:t>dataframeLocation</a:t>
              </a:r>
              <a:endParaRPr lang="en-SG" sz="2000" dirty="0">
                <a:highlight>
                  <a:srgbClr val="FFFF00"/>
                </a:highlight>
              </a:endParaRP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D10781D9-1946-74C1-67D1-796E9B9D1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7837" y="1796687"/>
              <a:ext cx="2608186" cy="614940"/>
            </a:xfrm>
            <a:prstGeom prst="bentConnector3">
              <a:avLst>
                <a:gd name="adj1" fmla="val 4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Sequential Access Storage 30">
              <a:extLst>
                <a:ext uri="{FF2B5EF4-FFF2-40B4-BE49-F238E27FC236}">
                  <a16:creationId xmlns:a16="http://schemas.microsoft.com/office/drawing/2014/main" id="{D05BFC73-D285-5613-32A9-F57F7CC59180}"/>
                </a:ext>
              </a:extLst>
            </p:cNvPr>
            <p:cNvSpPr/>
            <p:nvPr/>
          </p:nvSpPr>
          <p:spPr>
            <a:xfrm>
              <a:off x="7238524" y="1259880"/>
              <a:ext cx="4477225" cy="940264"/>
            </a:xfrm>
            <a:prstGeom prst="flowChartMagneticTap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376810-D509-A852-1F7E-7862AA1FA19D}"/>
                </a:ext>
              </a:extLst>
            </p:cNvPr>
            <p:cNvSpPr txBox="1"/>
            <p:nvPr/>
          </p:nvSpPr>
          <p:spPr>
            <a:xfrm>
              <a:off x="7238525" y="1541628"/>
              <a:ext cx="4605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highlight>
                    <a:srgbClr val="FFFF00"/>
                  </a:highlight>
                </a:rPr>
                <a:t>Missing /null values/profiling /maps etc.</a:t>
              </a:r>
              <a:endParaRPr lang="en-SG" sz="2000" dirty="0">
                <a:highlight>
                  <a:srgbClr val="FFFF00"/>
                </a:highligh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645FE9-27A2-D8CC-5684-BC01BDBEE3B6}"/>
                </a:ext>
              </a:extLst>
            </p:cNvPr>
            <p:cNvSpPr txBox="1"/>
            <p:nvPr/>
          </p:nvSpPr>
          <p:spPr>
            <a:xfrm>
              <a:off x="1858450" y="2804715"/>
              <a:ext cx="560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1</a:t>
              </a:r>
              <a:endParaRPr lang="en-SG" sz="28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9D726A-809E-58DA-EEA5-2A5B2B41E393}"/>
                </a:ext>
              </a:extLst>
            </p:cNvPr>
            <p:cNvSpPr txBox="1"/>
            <p:nvPr/>
          </p:nvSpPr>
          <p:spPr>
            <a:xfrm>
              <a:off x="3470348" y="2323983"/>
              <a:ext cx="560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2</a:t>
              </a:r>
              <a:endParaRPr lang="en-SG" sz="28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375B4-DC61-894A-06A7-C981932B707F}"/>
                </a:ext>
              </a:extLst>
            </p:cNvPr>
            <p:cNvSpPr txBox="1"/>
            <p:nvPr/>
          </p:nvSpPr>
          <p:spPr>
            <a:xfrm>
              <a:off x="1805939" y="4669413"/>
              <a:ext cx="560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3</a:t>
              </a:r>
              <a:endParaRPr lang="en-SG" sz="28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413589-68F3-4FB1-0998-D41CC3EFD5B9}"/>
                </a:ext>
              </a:extLst>
            </p:cNvPr>
            <p:cNvSpPr txBox="1"/>
            <p:nvPr/>
          </p:nvSpPr>
          <p:spPr>
            <a:xfrm>
              <a:off x="2040262" y="4736421"/>
              <a:ext cx="793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[Few columns including identifier (iso) column + two cluster columns (dictionaries)]</a:t>
              </a:r>
              <a:endParaRPr lang="en-SG" dirty="0">
                <a:highlight>
                  <a:srgbClr val="00FFFF"/>
                </a:highlight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857322-4CA7-5901-5E97-6486BC45C79A}"/>
                </a:ext>
              </a:extLst>
            </p:cNvPr>
            <p:cNvSpPr/>
            <p:nvPr/>
          </p:nvSpPr>
          <p:spPr>
            <a:xfrm>
              <a:off x="3725484" y="3218094"/>
              <a:ext cx="1240374" cy="1582505"/>
            </a:xfrm>
            <a:custGeom>
              <a:avLst/>
              <a:gdLst>
                <a:gd name="connsiteX0" fmla="*/ 1760916 w 2080956"/>
                <a:gd name="connsiteY0" fmla="*/ 1594260 h 1594260"/>
                <a:gd name="connsiteX1" fmla="*/ 696 w 2080956"/>
                <a:gd name="connsiteY1" fmla="*/ 1262790 h 1594260"/>
                <a:gd name="connsiteX2" fmla="*/ 1555176 w 2080956"/>
                <a:gd name="connsiteY2" fmla="*/ 142650 h 1594260"/>
                <a:gd name="connsiteX3" fmla="*/ 2080956 w 2080956"/>
                <a:gd name="connsiteY3" fmla="*/ 51210 h 159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956" h="1594260">
                  <a:moveTo>
                    <a:pt x="1760916" y="1594260"/>
                  </a:moveTo>
                  <a:cubicBezTo>
                    <a:pt x="897951" y="1549492"/>
                    <a:pt x="34986" y="1504725"/>
                    <a:pt x="696" y="1262790"/>
                  </a:cubicBezTo>
                  <a:cubicBezTo>
                    <a:pt x="-33594" y="1020855"/>
                    <a:pt x="1208466" y="344580"/>
                    <a:pt x="1555176" y="142650"/>
                  </a:cubicBezTo>
                  <a:cubicBezTo>
                    <a:pt x="1901886" y="-59280"/>
                    <a:pt x="1991421" y="-4035"/>
                    <a:pt x="2080956" y="51210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20786329-C4D8-425A-0664-DD5C9C1A1A82}"/>
                </a:ext>
              </a:extLst>
            </p:cNvPr>
            <p:cNvSpPr/>
            <p:nvPr/>
          </p:nvSpPr>
          <p:spPr>
            <a:xfrm rot="2620504">
              <a:off x="4574856" y="3101851"/>
              <a:ext cx="422913" cy="4252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504AAB-C343-922B-72A7-42FBEF5C2DF8}"/>
                </a:ext>
              </a:extLst>
            </p:cNvPr>
            <p:cNvCxnSpPr/>
            <p:nvPr/>
          </p:nvCxnSpPr>
          <p:spPr>
            <a:xfrm>
              <a:off x="6325745" y="2712132"/>
              <a:ext cx="2971800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A2BB9BD-087A-810E-D7EA-D3437E842502}"/>
                </a:ext>
              </a:extLst>
            </p:cNvPr>
            <p:cNvCxnSpPr>
              <a:cxnSpLocks/>
            </p:cNvCxnSpPr>
            <p:nvPr/>
          </p:nvCxnSpPr>
          <p:spPr>
            <a:xfrm>
              <a:off x="4426030" y="5105753"/>
              <a:ext cx="1986422" cy="0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F695ED-A4AC-E0E8-D448-619E286C345D}"/>
                </a:ext>
              </a:extLst>
            </p:cNvPr>
            <p:cNvSpPr txBox="1"/>
            <p:nvPr/>
          </p:nvSpPr>
          <p:spPr>
            <a:xfrm>
              <a:off x="2143005" y="3742517"/>
              <a:ext cx="2016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dataframeReports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 (+iso column)</a:t>
              </a:r>
              <a:endParaRPr lang="en-SG" dirty="0">
                <a:highlight>
                  <a:srgbClr val="00FFFF"/>
                </a:highligh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923C12-665B-492D-6CC0-6E60EA369700}"/>
                </a:ext>
              </a:extLst>
            </p:cNvPr>
            <p:cNvSpPr txBox="1"/>
            <p:nvPr/>
          </p:nvSpPr>
          <p:spPr>
            <a:xfrm>
              <a:off x="1805939" y="3763331"/>
              <a:ext cx="560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5</a:t>
              </a:r>
              <a:endParaRPr lang="en-SG" sz="28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48" name="Flowchart: Sequential Access Storage 47">
              <a:extLst>
                <a:ext uri="{FF2B5EF4-FFF2-40B4-BE49-F238E27FC236}">
                  <a16:creationId xmlns:a16="http://schemas.microsoft.com/office/drawing/2014/main" id="{DE2FA5B4-8A15-1C62-CF14-7C37B1067A96}"/>
                </a:ext>
              </a:extLst>
            </p:cNvPr>
            <p:cNvSpPr/>
            <p:nvPr/>
          </p:nvSpPr>
          <p:spPr>
            <a:xfrm>
              <a:off x="7586191" y="3471656"/>
              <a:ext cx="4477225" cy="940264"/>
            </a:xfrm>
            <a:prstGeom prst="flowChartMagneticTap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6F1393-F476-0765-3027-AFCEC146FF81}"/>
                </a:ext>
              </a:extLst>
            </p:cNvPr>
            <p:cNvSpPr txBox="1"/>
            <p:nvPr/>
          </p:nvSpPr>
          <p:spPr>
            <a:xfrm>
              <a:off x="7874795" y="3775242"/>
              <a:ext cx="39695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highlight>
                    <a:srgbClr val="FFFF00"/>
                  </a:highlight>
                </a:rPr>
                <a:t>Missing /null values/few maps etc.</a:t>
              </a:r>
              <a:endParaRPr lang="en-SG" sz="2000" dirty="0">
                <a:highlight>
                  <a:srgbClr val="FFFF00"/>
                </a:highlight>
              </a:endParaRP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8C51E5F6-6205-1669-80B5-546926B17564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7226141" y="4173902"/>
              <a:ext cx="585504" cy="126609"/>
            </a:xfrm>
            <a:prstGeom prst="bentConnector3">
              <a:avLst>
                <a:gd name="adj1" fmla="val 26574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3CEE3D-48C6-A34E-233D-CA86F0C44741}"/>
                </a:ext>
              </a:extLst>
            </p:cNvPr>
            <p:cNvSpPr txBox="1"/>
            <p:nvPr/>
          </p:nvSpPr>
          <p:spPr>
            <a:xfrm>
              <a:off x="7811645" y="4088042"/>
              <a:ext cx="560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6</a:t>
              </a:r>
              <a:endParaRPr lang="en-SG" sz="28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8F1E52-0719-E37E-4CF4-DB312F47797F}"/>
                </a:ext>
              </a:extLst>
            </p:cNvPr>
            <p:cNvSpPr txBox="1"/>
            <p:nvPr/>
          </p:nvSpPr>
          <p:spPr>
            <a:xfrm>
              <a:off x="7026121" y="1098447"/>
              <a:ext cx="560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4</a:t>
              </a:r>
              <a:endParaRPr lang="en-SG" sz="28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316F48-B9AB-5BD5-3D91-1F56F7E4D9F3}"/>
                </a:ext>
              </a:extLst>
            </p:cNvPr>
            <p:cNvSpPr txBox="1"/>
            <p:nvPr/>
          </p:nvSpPr>
          <p:spPr>
            <a:xfrm>
              <a:off x="1344099" y="5430254"/>
              <a:ext cx="560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7</a:t>
              </a:r>
              <a:endParaRPr lang="en-SG" sz="28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648595B-A395-2795-D782-F8C11AD92E72}"/>
                </a:ext>
              </a:extLst>
            </p:cNvPr>
            <p:cNvSpPr txBox="1"/>
            <p:nvPr/>
          </p:nvSpPr>
          <p:spPr>
            <a:xfrm>
              <a:off x="1640326" y="5520070"/>
              <a:ext cx="10338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[SQL  queries  on dataframeReports, dataframeLocation </a:t>
              </a:r>
              <a:r>
                <a:rPr lang="en-US" dirty="0">
                  <a:highlight>
                    <a:srgbClr val="00FFFF"/>
                  </a:highlight>
                  <a:sym typeface="Wingdings" panose="05000000000000000000" pitchFamily="2" charset="2"/>
                </a:rPr>
                <a:t> death details of each country  on WORLD MAP</a:t>
              </a:r>
              <a:r>
                <a:rPr lang="en-US" dirty="0">
                  <a:highlight>
                    <a:srgbClr val="00FFFF"/>
                  </a:highlight>
                </a:rPr>
                <a:t>]</a:t>
              </a:r>
              <a:endParaRPr lang="en-SG" dirty="0">
                <a:highlight>
                  <a:srgbClr val="00FFFF"/>
                </a:highlight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92921C-3D9B-4AE8-8316-D3002AD0CD48}"/>
                </a:ext>
              </a:extLst>
            </p:cNvPr>
            <p:cNvSpPr txBox="1"/>
            <p:nvPr/>
          </p:nvSpPr>
          <p:spPr>
            <a:xfrm>
              <a:off x="7038019" y="2835074"/>
              <a:ext cx="59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df1</a:t>
              </a:r>
              <a:endParaRPr lang="en-SG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206A27-EDBD-A46D-1DE3-A8C46DD5B909}"/>
                </a:ext>
              </a:extLst>
            </p:cNvPr>
            <p:cNvSpPr txBox="1"/>
            <p:nvPr/>
          </p:nvSpPr>
          <p:spPr>
            <a:xfrm>
              <a:off x="4459946" y="4080709"/>
              <a:ext cx="59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df2</a:t>
              </a:r>
              <a:endParaRPr lang="en-SG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7AD431-E31B-183D-DA21-6E199E1AA7EA}"/>
                </a:ext>
              </a:extLst>
            </p:cNvPr>
            <p:cNvSpPr txBox="1"/>
            <p:nvPr/>
          </p:nvSpPr>
          <p:spPr>
            <a:xfrm>
              <a:off x="1993361" y="3463882"/>
              <a:ext cx="1194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Improved</a:t>
              </a:r>
              <a:endParaRPr lang="en-SG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9D2B729-ABEB-B8B5-F4C2-A1AC6A5A252F}"/>
                </a:ext>
              </a:extLst>
            </p:cNvPr>
            <p:cNvSpPr txBox="1"/>
            <p:nvPr/>
          </p:nvSpPr>
          <p:spPr>
            <a:xfrm>
              <a:off x="3231806" y="5261494"/>
              <a:ext cx="1194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Improved</a:t>
              </a:r>
              <a:endParaRPr lang="en-SG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5A9D84-F5F8-FE0F-05A8-A148099A32B8}"/>
                </a:ext>
              </a:extLst>
            </p:cNvPr>
            <p:cNvSpPr txBox="1"/>
            <p:nvPr/>
          </p:nvSpPr>
          <p:spPr>
            <a:xfrm>
              <a:off x="5070025" y="5250787"/>
              <a:ext cx="1194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Improved</a:t>
              </a:r>
              <a:endParaRPr lang="en-SG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5F6CF97-F16C-1EDD-C454-2F4BD3042973}"/>
                </a:ext>
              </a:extLst>
            </p:cNvPr>
            <p:cNvSpPr/>
            <p:nvPr/>
          </p:nvSpPr>
          <p:spPr>
            <a:xfrm>
              <a:off x="6596300" y="4724721"/>
              <a:ext cx="3383524" cy="400110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85713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venuradhika@gmail.com</dc:creator>
  <cp:lastModifiedBy>venuradhika@gmail.com</cp:lastModifiedBy>
  <cp:revision>4</cp:revision>
  <dcterms:created xsi:type="dcterms:W3CDTF">2023-08-06T12:01:22Z</dcterms:created>
  <dcterms:modified xsi:type="dcterms:W3CDTF">2023-08-06T12:30:37Z</dcterms:modified>
</cp:coreProperties>
</file>