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89AE43-DA77-40D4-B467-7BACBC7540A5}" v="2" dt="2024-06-13T06:00:04.33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78" d="100"/>
          <a:sy n="78" d="100"/>
        </p:scale>
        <p:origin x="787"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U GOPAL BALLANKI" userId="b280b6ccbf9949ac" providerId="LiveId" clId="{7689AE43-DA77-40D4-B467-7BACBC7540A5}"/>
    <pc:docChg chg="addSld modSld">
      <pc:chgData name="VENU GOPAL BALLANKI" userId="b280b6ccbf9949ac" providerId="LiveId" clId="{7689AE43-DA77-40D4-B467-7BACBC7540A5}" dt="2024-06-13T06:00:36.161" v="48" actId="1076"/>
      <pc:docMkLst>
        <pc:docMk/>
      </pc:docMkLst>
      <pc:sldChg chg="delSp modSp mod">
        <pc:chgData name="VENU GOPAL BALLANKI" userId="b280b6ccbf9949ac" providerId="LiveId" clId="{7689AE43-DA77-40D4-B467-7BACBC7540A5}" dt="2024-06-13T05:26:38.297" v="15"/>
        <pc:sldMkLst>
          <pc:docMk/>
          <pc:sldMk cId="0" sldId="260"/>
        </pc:sldMkLst>
        <pc:spChg chg="del mod">
          <ac:chgData name="VENU GOPAL BALLANKI" userId="b280b6ccbf9949ac" providerId="LiveId" clId="{7689AE43-DA77-40D4-B467-7BACBC7540A5}" dt="2024-06-13T05:26:38.297" v="15"/>
          <ac:spMkLst>
            <pc:docMk/>
            <pc:sldMk cId="0" sldId="260"/>
            <ac:spMk id="9" creationId="{00000000-0000-0000-0000-000000000000}"/>
          </ac:spMkLst>
        </pc:spChg>
        <pc:spChg chg="mod">
          <ac:chgData name="VENU GOPAL BALLANKI" userId="b280b6ccbf9949ac" providerId="LiveId" clId="{7689AE43-DA77-40D4-B467-7BACBC7540A5}" dt="2024-06-13T05:26:35.710" v="12" actId="20577"/>
          <ac:spMkLst>
            <pc:docMk/>
            <pc:sldMk cId="0" sldId="260"/>
            <ac:spMk id="12" creationId="{3FE40C2C-74AF-15F9-7972-5785AAF87368}"/>
          </ac:spMkLst>
        </pc:spChg>
      </pc:sldChg>
      <pc:sldChg chg="delSp modSp mod">
        <pc:chgData name="VENU GOPAL BALLANKI" userId="b280b6ccbf9949ac" providerId="LiveId" clId="{7689AE43-DA77-40D4-B467-7BACBC7540A5}" dt="2024-06-13T05:26:31.967" v="11"/>
        <pc:sldMkLst>
          <pc:docMk/>
          <pc:sldMk cId="0" sldId="261"/>
        </pc:sldMkLst>
        <pc:spChg chg="del mod">
          <ac:chgData name="VENU GOPAL BALLANKI" userId="b280b6ccbf9949ac" providerId="LiveId" clId="{7689AE43-DA77-40D4-B467-7BACBC7540A5}" dt="2024-06-13T05:26:31.967" v="11"/>
          <ac:spMkLst>
            <pc:docMk/>
            <pc:sldMk cId="0" sldId="261"/>
            <ac:spMk id="7" creationId="{00000000-0000-0000-0000-000000000000}"/>
          </ac:spMkLst>
        </pc:spChg>
      </pc:sldChg>
      <pc:sldChg chg="delSp modSp mod">
        <pc:chgData name="VENU GOPAL BALLANKI" userId="b280b6ccbf9949ac" providerId="LiveId" clId="{7689AE43-DA77-40D4-B467-7BACBC7540A5}" dt="2024-06-13T05:26:30.179" v="8"/>
        <pc:sldMkLst>
          <pc:docMk/>
          <pc:sldMk cId="0" sldId="262"/>
        </pc:sldMkLst>
        <pc:spChg chg="del mod">
          <ac:chgData name="VENU GOPAL BALLANKI" userId="b280b6ccbf9949ac" providerId="LiveId" clId="{7689AE43-DA77-40D4-B467-7BACBC7540A5}" dt="2024-06-13T05:26:30.179" v="8"/>
          <ac:spMkLst>
            <pc:docMk/>
            <pc:sldMk cId="0" sldId="262"/>
            <ac:spMk id="8" creationId="{00000000-0000-0000-0000-000000000000}"/>
          </ac:spMkLst>
        </pc:spChg>
      </pc:sldChg>
      <pc:sldChg chg="delSp modSp mod">
        <pc:chgData name="VENU GOPAL BALLANKI" userId="b280b6ccbf9949ac" providerId="LiveId" clId="{7689AE43-DA77-40D4-B467-7BACBC7540A5}" dt="2024-06-13T05:26:24.924" v="5"/>
        <pc:sldMkLst>
          <pc:docMk/>
          <pc:sldMk cId="0" sldId="264"/>
        </pc:sldMkLst>
        <pc:spChg chg="del mod">
          <ac:chgData name="VENU GOPAL BALLANKI" userId="b280b6ccbf9949ac" providerId="LiveId" clId="{7689AE43-DA77-40D4-B467-7BACBC7540A5}" dt="2024-06-13T05:26:24.924" v="5"/>
          <ac:spMkLst>
            <pc:docMk/>
            <pc:sldMk cId="0" sldId="264"/>
            <ac:spMk id="2" creationId="{00000000-0000-0000-0000-000000000000}"/>
          </ac:spMkLst>
        </pc:spChg>
      </pc:sldChg>
      <pc:sldChg chg="delSp modSp mod">
        <pc:chgData name="VENU GOPAL BALLANKI" userId="b280b6ccbf9949ac" providerId="LiveId" clId="{7689AE43-DA77-40D4-B467-7BACBC7540A5}" dt="2024-06-13T05:26:22.690" v="2"/>
        <pc:sldMkLst>
          <pc:docMk/>
          <pc:sldMk cId="0" sldId="265"/>
        </pc:sldMkLst>
        <pc:spChg chg="del mod">
          <ac:chgData name="VENU GOPAL BALLANKI" userId="b280b6ccbf9949ac" providerId="LiveId" clId="{7689AE43-DA77-40D4-B467-7BACBC7540A5}" dt="2024-06-13T05:26:22.690" v="2"/>
          <ac:spMkLst>
            <pc:docMk/>
            <pc:sldMk cId="0" sldId="265"/>
            <ac:spMk id="2" creationId="{00000000-0000-0000-0000-000000000000}"/>
          </ac:spMkLst>
        </pc:spChg>
      </pc:sldChg>
      <pc:sldChg chg="addSp modSp new mod">
        <pc:chgData name="VENU GOPAL BALLANKI" userId="b280b6ccbf9949ac" providerId="LiveId" clId="{7689AE43-DA77-40D4-B467-7BACBC7540A5}" dt="2024-06-13T06:00:36.161" v="48" actId="1076"/>
        <pc:sldMkLst>
          <pc:docMk/>
          <pc:sldMk cId="3649068531" sldId="269"/>
        </pc:sldMkLst>
        <pc:spChg chg="mod">
          <ac:chgData name="VENU GOPAL BALLANKI" userId="b280b6ccbf9949ac" providerId="LiveId" clId="{7689AE43-DA77-40D4-B467-7BACBC7540A5}" dt="2024-06-13T05:57:57.357" v="34" actId="20577"/>
          <ac:spMkLst>
            <pc:docMk/>
            <pc:sldMk cId="3649068531" sldId="269"/>
            <ac:spMk id="2" creationId="{EC3581F4-F58E-9569-D3B1-4AEB30158886}"/>
          </ac:spMkLst>
        </pc:spChg>
        <pc:spChg chg="add mod">
          <ac:chgData name="VENU GOPAL BALLANKI" userId="b280b6ccbf9949ac" providerId="LiveId" clId="{7689AE43-DA77-40D4-B467-7BACBC7540A5}" dt="2024-06-13T06:00:36.161" v="48" actId="1076"/>
          <ac:spMkLst>
            <pc:docMk/>
            <pc:sldMk cId="3649068531" sldId="269"/>
            <ac:spMk id="4" creationId="{F1A55CAD-C67A-7B3F-E183-4C2C7A707F3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13-06-2024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venuballanki/keylogger"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2826936"/>
            <a:ext cx="8463025" cy="632224"/>
          </a:xfrm>
          <a:prstGeom prst="rect">
            <a:avLst/>
          </a:prstGeom>
        </p:spPr>
        <p:txBody>
          <a:bodyPr vert="horz" wrap="square" lIns="0" tIns="16510" rIns="0" bIns="0" rtlCol="0">
            <a:spAutoFit/>
          </a:bodyPr>
          <a:lstStyle/>
          <a:p>
            <a:pPr marL="3213735" algn="l">
              <a:lnSpc>
                <a:spcPct val="100000"/>
              </a:lnSpc>
              <a:spcBef>
                <a:spcPts val="130"/>
              </a:spcBef>
            </a:pPr>
            <a:r>
              <a:rPr lang="en-IN" sz="4000" spc="15" dirty="0" err="1">
                <a:latin typeface="Times New Roman" panose="02020603050405020304" pitchFamily="18" charset="0"/>
                <a:cs typeface="Times New Roman" panose="02020603050405020304" pitchFamily="18" charset="0"/>
              </a:rPr>
              <a:t>Ballanki</a:t>
            </a:r>
            <a:r>
              <a:rPr lang="en-IN" sz="4000" spc="15" dirty="0">
                <a:latin typeface="Times New Roman" panose="02020603050405020304" pitchFamily="18" charset="0"/>
                <a:cs typeface="Times New Roman" panose="02020603050405020304" pitchFamily="18" charset="0"/>
              </a:rPr>
              <a:t> venu </a:t>
            </a:r>
            <a:r>
              <a:rPr lang="en-IN" sz="4000" spc="15" dirty="0" err="1">
                <a:latin typeface="Times New Roman" panose="02020603050405020304" pitchFamily="18" charset="0"/>
                <a:cs typeface="Times New Roman" panose="02020603050405020304" pitchFamily="18" charset="0"/>
              </a:rPr>
              <a:t>gopal</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581F4-F58E-9569-D3B1-4AEB30158886}"/>
              </a:ext>
            </a:extLst>
          </p:cNvPr>
          <p:cNvSpPr>
            <a:spLocks noGrp="1"/>
          </p:cNvSpPr>
          <p:nvPr>
            <p:ph type="title"/>
          </p:nvPr>
        </p:nvSpPr>
        <p:spPr/>
        <p:txBody>
          <a:bodyPr/>
          <a:lstStyle/>
          <a:p>
            <a:r>
              <a:rPr lang="en-IN" dirty="0"/>
              <a:t>PROJECT LINK</a:t>
            </a:r>
          </a:p>
        </p:txBody>
      </p:sp>
      <p:sp>
        <p:nvSpPr>
          <p:cNvPr id="4" name="TextBox 3">
            <a:extLst>
              <a:ext uri="{FF2B5EF4-FFF2-40B4-BE49-F238E27FC236}">
                <a16:creationId xmlns:a16="http://schemas.microsoft.com/office/drawing/2014/main" id="{F1A55CAD-C67A-7B3F-E183-4C2C7A707F36}"/>
              </a:ext>
            </a:extLst>
          </p:cNvPr>
          <p:cNvSpPr txBox="1"/>
          <p:nvPr/>
        </p:nvSpPr>
        <p:spPr>
          <a:xfrm>
            <a:off x="1066800" y="3105834"/>
            <a:ext cx="8313174" cy="646331"/>
          </a:xfrm>
          <a:prstGeom prst="rect">
            <a:avLst/>
          </a:prstGeom>
          <a:noFill/>
        </p:spPr>
        <p:txBody>
          <a:bodyPr wrap="square">
            <a:spAutoFit/>
          </a:bodyPr>
          <a:lstStyle/>
          <a:p>
            <a:r>
              <a:rPr lang="en-IN" sz="3600" dirty="0">
                <a:hlinkClick r:id="rId2"/>
              </a:rPr>
              <a:t>https://github.com/venuballanki/keylogger</a:t>
            </a:r>
            <a:endParaRPr lang="en-IN" sz="3600" dirty="0"/>
          </a:p>
        </p:txBody>
      </p:sp>
    </p:spTree>
    <p:extLst>
      <p:ext uri="{BB962C8B-B14F-4D97-AF65-F5344CB8AC3E}">
        <p14:creationId xmlns:p14="http://schemas.microsoft.com/office/powerpoint/2010/main" val="364906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TotalTime>
  <Words>1559</Words>
  <Application>Microsoft Office PowerPoint</Application>
  <PresentationFormat>Widescreen</PresentationFormat>
  <Paragraphs>107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Ballanki venu gopal</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VENU GOPAL BALLANKI</cp:lastModifiedBy>
  <cp:revision>7</cp:revision>
  <dcterms:created xsi:type="dcterms:W3CDTF">2024-06-03T05:48:59Z</dcterms:created>
  <dcterms:modified xsi:type="dcterms:W3CDTF">2024-06-13T06:00:39Z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