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8" d="100"/>
          <a:sy n="78" d="100"/>
        </p:scale>
        <p:origin x="787"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GOPAL BALLANKI" userId="b280b6ccbf9949ac" providerId="LiveId" clId="{7689AE43-DA77-40D4-B467-7BACBC7540A5}"/>
    <pc:docChg chg="modSld">
      <pc:chgData name="VENU GOPAL BALLANKI" userId="b280b6ccbf9949ac" providerId="LiveId" clId="{7689AE43-DA77-40D4-B467-7BACBC7540A5}" dt="2024-06-13T05:26:38.297" v="15"/>
      <pc:docMkLst>
        <pc:docMk/>
      </pc:docMkLst>
      <pc:sldChg chg="delSp modSp mod">
        <pc:chgData name="VENU GOPAL BALLANKI" userId="b280b6ccbf9949ac" providerId="LiveId" clId="{7689AE43-DA77-40D4-B467-7BACBC7540A5}" dt="2024-06-13T05:26:38.297" v="15"/>
        <pc:sldMkLst>
          <pc:docMk/>
          <pc:sldMk cId="0" sldId="260"/>
        </pc:sldMkLst>
        <pc:spChg chg="del mod">
          <ac:chgData name="VENU GOPAL BALLANKI" userId="b280b6ccbf9949ac" providerId="LiveId" clId="{7689AE43-DA77-40D4-B467-7BACBC7540A5}" dt="2024-06-13T05:26:38.297" v="15"/>
          <ac:spMkLst>
            <pc:docMk/>
            <pc:sldMk cId="0" sldId="260"/>
            <ac:spMk id="9" creationId="{00000000-0000-0000-0000-000000000000}"/>
          </ac:spMkLst>
        </pc:spChg>
        <pc:spChg chg="mod">
          <ac:chgData name="VENU GOPAL BALLANKI" userId="b280b6ccbf9949ac" providerId="LiveId" clId="{7689AE43-DA77-40D4-B467-7BACBC7540A5}" dt="2024-06-13T05:26:35.710" v="12" actId="20577"/>
          <ac:spMkLst>
            <pc:docMk/>
            <pc:sldMk cId="0" sldId="260"/>
            <ac:spMk id="12" creationId="{3FE40C2C-74AF-15F9-7972-5785AAF87368}"/>
          </ac:spMkLst>
        </pc:spChg>
      </pc:sldChg>
      <pc:sldChg chg="delSp modSp mod">
        <pc:chgData name="VENU GOPAL BALLANKI" userId="b280b6ccbf9949ac" providerId="LiveId" clId="{7689AE43-DA77-40D4-B467-7BACBC7540A5}" dt="2024-06-13T05:26:31.967" v="11"/>
        <pc:sldMkLst>
          <pc:docMk/>
          <pc:sldMk cId="0" sldId="261"/>
        </pc:sldMkLst>
        <pc:spChg chg="del mod">
          <ac:chgData name="VENU GOPAL BALLANKI" userId="b280b6ccbf9949ac" providerId="LiveId" clId="{7689AE43-DA77-40D4-B467-7BACBC7540A5}" dt="2024-06-13T05:26:31.967" v="11"/>
          <ac:spMkLst>
            <pc:docMk/>
            <pc:sldMk cId="0" sldId="261"/>
            <ac:spMk id="7" creationId="{00000000-0000-0000-0000-000000000000}"/>
          </ac:spMkLst>
        </pc:spChg>
      </pc:sldChg>
      <pc:sldChg chg="delSp modSp mod">
        <pc:chgData name="VENU GOPAL BALLANKI" userId="b280b6ccbf9949ac" providerId="LiveId" clId="{7689AE43-DA77-40D4-B467-7BACBC7540A5}" dt="2024-06-13T05:26:30.179" v="8"/>
        <pc:sldMkLst>
          <pc:docMk/>
          <pc:sldMk cId="0" sldId="262"/>
        </pc:sldMkLst>
        <pc:spChg chg="del mod">
          <ac:chgData name="VENU GOPAL BALLANKI" userId="b280b6ccbf9949ac" providerId="LiveId" clId="{7689AE43-DA77-40D4-B467-7BACBC7540A5}" dt="2024-06-13T05:26:30.179" v="8"/>
          <ac:spMkLst>
            <pc:docMk/>
            <pc:sldMk cId="0" sldId="262"/>
            <ac:spMk id="8" creationId="{00000000-0000-0000-0000-000000000000}"/>
          </ac:spMkLst>
        </pc:spChg>
      </pc:sldChg>
      <pc:sldChg chg="delSp modSp mod">
        <pc:chgData name="VENU GOPAL BALLANKI" userId="b280b6ccbf9949ac" providerId="LiveId" clId="{7689AE43-DA77-40D4-B467-7BACBC7540A5}" dt="2024-06-13T05:26:24.924" v="5"/>
        <pc:sldMkLst>
          <pc:docMk/>
          <pc:sldMk cId="0" sldId="264"/>
        </pc:sldMkLst>
        <pc:spChg chg="del mod">
          <ac:chgData name="VENU GOPAL BALLANKI" userId="b280b6ccbf9949ac" providerId="LiveId" clId="{7689AE43-DA77-40D4-B467-7BACBC7540A5}" dt="2024-06-13T05:26:24.924" v="5"/>
          <ac:spMkLst>
            <pc:docMk/>
            <pc:sldMk cId="0" sldId="264"/>
            <ac:spMk id="2" creationId="{00000000-0000-0000-0000-000000000000}"/>
          </ac:spMkLst>
        </pc:spChg>
      </pc:sldChg>
      <pc:sldChg chg="delSp modSp mod">
        <pc:chgData name="VENU GOPAL BALLANKI" userId="b280b6ccbf9949ac" providerId="LiveId" clId="{7689AE43-DA77-40D4-B467-7BACBC7540A5}" dt="2024-06-13T05:26:22.690" v="2"/>
        <pc:sldMkLst>
          <pc:docMk/>
          <pc:sldMk cId="0" sldId="265"/>
        </pc:sldMkLst>
        <pc:spChg chg="del mod">
          <ac:chgData name="VENU GOPAL BALLANKI" userId="b280b6ccbf9949ac" providerId="LiveId" clId="{7689AE43-DA77-40D4-B467-7BACBC7540A5}" dt="2024-06-13T05:26:22.690" v="2"/>
          <ac:spMkLst>
            <pc:docMk/>
            <pc:sldMk cId="0" sldId="26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err="1">
                <a:latin typeface="Times New Roman" panose="02020603050405020304" pitchFamily="18" charset="0"/>
                <a:cs typeface="Times New Roman" panose="02020603050405020304" pitchFamily="18" charset="0"/>
              </a:rPr>
              <a:t>Ballanki</a:t>
            </a:r>
            <a:r>
              <a:rPr lang="en-IN" sz="4000" spc="15" dirty="0">
                <a:latin typeface="Times New Roman" panose="02020603050405020304" pitchFamily="18" charset="0"/>
                <a:cs typeface="Times New Roman" panose="02020603050405020304" pitchFamily="18" charset="0"/>
              </a:rPr>
              <a:t> venu </a:t>
            </a:r>
            <a:r>
              <a:rPr lang="en-IN" sz="4000" spc="15" dirty="0" err="1">
                <a:latin typeface="Times New Roman" panose="02020603050405020304" pitchFamily="18" charset="0"/>
                <a:cs typeface="Times New Roman" panose="02020603050405020304" pitchFamily="18" charset="0"/>
              </a:rPr>
              <a:t>gopal</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1548</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Ballanki venu gopal</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VENU GOPAL BALLANKI</cp:lastModifiedBy>
  <cp:revision>7</cp:revision>
  <dcterms:created xsi:type="dcterms:W3CDTF">2024-06-03T05:48:59Z</dcterms:created>
  <dcterms:modified xsi:type="dcterms:W3CDTF">2024-06-13T05:26:39Z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