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738" y="1969990"/>
            <a:ext cx="8512123" cy="443198"/>
          </a:xfrm>
        </p:spPr>
        <p:txBody>
          <a:bodyPr/>
          <a:lstStyle/>
          <a:p>
            <a:r>
              <a:rPr lang="en-US" sz="3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[GNMDUJF001] - [Venue Booking System]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POD Member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09738" y="3364428"/>
            <a:ext cx="8324523" cy="1330983"/>
          </a:xfrm>
        </p:spPr>
        <p:txBody>
          <a:bodyPr>
            <a:norm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Shamini S 				4. Ravi Teja Domakonda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Bhamini Poorna Gurram 			5. Bartick Chatterjee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Dhanashree Patil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6312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67" y="258052"/>
            <a:ext cx="8512738" cy="487431"/>
          </a:xfrm>
        </p:spPr>
        <p:txBody>
          <a:bodyPr/>
          <a:lstStyle/>
          <a:p>
            <a:r>
              <a:rPr lang="en-US" b="1" dirty="0">
                <a:solidFill>
                  <a:srgbClr val="003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316" y="4762336"/>
            <a:ext cx="226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D95108-51CB-DCD7-5703-28EB59EBAAD7}"/>
              </a:ext>
            </a:extLst>
          </p:cNvPr>
          <p:cNvGrpSpPr/>
          <p:nvPr/>
        </p:nvGrpSpPr>
        <p:grpSpPr>
          <a:xfrm>
            <a:off x="1547895" y="785861"/>
            <a:ext cx="6000587" cy="3571778"/>
            <a:chOff x="853599" y="243681"/>
            <a:chExt cx="9879296" cy="5852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BFCDAD-1D2D-71C0-3D91-74BB78B0109A}"/>
                </a:ext>
              </a:extLst>
            </p:cNvPr>
            <p:cNvSpPr/>
            <p:nvPr/>
          </p:nvSpPr>
          <p:spPr>
            <a:xfrm>
              <a:off x="857375" y="243681"/>
              <a:ext cx="9871744" cy="500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9C588-AD54-D710-C9D7-4538E5BBAD01}"/>
                </a:ext>
              </a:extLst>
            </p:cNvPr>
            <p:cNvSpPr/>
            <p:nvPr/>
          </p:nvSpPr>
          <p:spPr>
            <a:xfrm>
              <a:off x="853599" y="5595032"/>
              <a:ext cx="9879296" cy="500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1F8E94-81FE-A198-A4FB-F04B670A052C}"/>
                </a:ext>
              </a:extLst>
            </p:cNvPr>
            <p:cNvSpPr/>
            <p:nvPr/>
          </p:nvSpPr>
          <p:spPr>
            <a:xfrm>
              <a:off x="1174650" y="243685"/>
              <a:ext cx="4944116" cy="500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Venue Booking System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0D6C253-75CC-7ACC-95FD-78B1F511A2A2}"/>
                </a:ext>
              </a:extLst>
            </p:cNvPr>
            <p:cNvSpPr/>
            <p:nvPr/>
          </p:nvSpPr>
          <p:spPr>
            <a:xfrm>
              <a:off x="7338740" y="590583"/>
              <a:ext cx="1095331" cy="3421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Login</a:t>
              </a:r>
              <a:endParaRPr lang="en-IN" sz="82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F5B41DD-BC49-3B1E-5BCE-BDF2FA7EC97A}"/>
                </a:ext>
              </a:extLst>
            </p:cNvPr>
            <p:cNvSpPr/>
            <p:nvPr/>
          </p:nvSpPr>
          <p:spPr>
            <a:xfrm>
              <a:off x="8751343" y="590583"/>
              <a:ext cx="1669440" cy="3421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Register</a:t>
              </a:r>
              <a:endParaRPr lang="en-IN" sz="82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5D2C99-C161-3543-776E-671B0025AA82}"/>
                </a:ext>
              </a:extLst>
            </p:cNvPr>
            <p:cNvSpPr/>
            <p:nvPr/>
          </p:nvSpPr>
          <p:spPr>
            <a:xfrm>
              <a:off x="1174646" y="1540875"/>
              <a:ext cx="4623070" cy="3243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2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Image</a:t>
              </a:r>
              <a:endParaRPr lang="en-IN" sz="1562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C8471C-57AF-1027-8C91-694778075308}"/>
                </a:ext>
              </a:extLst>
            </p:cNvPr>
            <p:cNvSpPr/>
            <p:nvPr/>
          </p:nvSpPr>
          <p:spPr>
            <a:xfrm>
              <a:off x="6568228" y="1540875"/>
              <a:ext cx="3788346" cy="3243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3219" indent="-223219" algn="ctr">
                <a:buFont typeface="Arial" panose="020B0604020202020204" pitchFamily="34" charset="0"/>
                <a:buChar char="•"/>
              </a:pPr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Info about our service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FB1C72-FBAC-1845-FEBF-97E4D3E260C7}"/>
                </a:ext>
              </a:extLst>
            </p:cNvPr>
            <p:cNvSpPr/>
            <p:nvPr/>
          </p:nvSpPr>
          <p:spPr>
            <a:xfrm>
              <a:off x="1174650" y="5595032"/>
              <a:ext cx="4944116" cy="500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2022 All rights reserved 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1BEA31-7058-A6C4-7976-4C04437726EF}"/>
                </a:ext>
              </a:extLst>
            </p:cNvPr>
            <p:cNvSpPr/>
            <p:nvPr/>
          </p:nvSpPr>
          <p:spPr>
            <a:xfrm>
              <a:off x="7916620" y="5595032"/>
              <a:ext cx="1091561" cy="500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About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3153FD-6821-D676-8DF1-2B1AC2F3841D}"/>
                </a:ext>
              </a:extLst>
            </p:cNvPr>
            <p:cNvSpPr/>
            <p:nvPr/>
          </p:nvSpPr>
          <p:spPr>
            <a:xfrm>
              <a:off x="9329227" y="5595032"/>
              <a:ext cx="1091561" cy="500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Contact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022C9A-CD00-73C4-4952-A16292953BE5}"/>
                </a:ext>
              </a:extLst>
            </p:cNvPr>
            <p:cNvSpPr/>
            <p:nvPr/>
          </p:nvSpPr>
          <p:spPr>
            <a:xfrm>
              <a:off x="853599" y="243681"/>
              <a:ext cx="9879296" cy="5852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37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67" y="240920"/>
            <a:ext cx="8512738" cy="504563"/>
          </a:xfrm>
        </p:spPr>
        <p:txBody>
          <a:bodyPr/>
          <a:lstStyle/>
          <a:p>
            <a:r>
              <a:rPr lang="en-US" b="1" dirty="0">
                <a:solidFill>
                  <a:srgbClr val="003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316" y="4762336"/>
            <a:ext cx="226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28351C-6013-0DA3-4D94-8E3111FF733C}"/>
              </a:ext>
            </a:extLst>
          </p:cNvPr>
          <p:cNvGrpSpPr/>
          <p:nvPr/>
        </p:nvGrpSpPr>
        <p:grpSpPr>
          <a:xfrm>
            <a:off x="1535989" y="785861"/>
            <a:ext cx="6000587" cy="3571778"/>
            <a:chOff x="-15081" y="0"/>
            <a:chExt cx="11730317" cy="65996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204BFE-5DBA-3997-522D-E41DA6375B06}"/>
                </a:ext>
              </a:extLst>
            </p:cNvPr>
            <p:cNvSpPr/>
            <p:nvPr/>
          </p:nvSpPr>
          <p:spPr>
            <a:xfrm>
              <a:off x="-10600" y="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B3852-3D44-A57B-BC00-6559FC67559B}"/>
                </a:ext>
              </a:extLst>
            </p:cNvPr>
            <p:cNvSpPr/>
            <p:nvPr/>
          </p:nvSpPr>
          <p:spPr>
            <a:xfrm>
              <a:off x="-15081" y="603488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B6011F-1984-A2CC-F5C2-C22265FAEB95}"/>
                </a:ext>
              </a:extLst>
            </p:cNvPr>
            <p:cNvSpPr/>
            <p:nvPr/>
          </p:nvSpPr>
          <p:spPr>
            <a:xfrm>
              <a:off x="365924" y="6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Venue Booking System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EA1AC8-66E1-0B0F-6868-214C55A9D38B}"/>
                </a:ext>
              </a:extLst>
            </p:cNvPr>
            <p:cNvSpPr/>
            <p:nvPr/>
          </p:nvSpPr>
          <p:spPr>
            <a:xfrm>
              <a:off x="365924" y="6034881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2022 All rights reserved 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A5E787-9A90-920F-15C3-0FBFE02135A5}"/>
                </a:ext>
              </a:extLst>
            </p:cNvPr>
            <p:cNvSpPr/>
            <p:nvPr/>
          </p:nvSpPr>
          <p:spPr>
            <a:xfrm>
              <a:off x="8366920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About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26FBC4-1DE4-3EF2-5A9D-8A738B413DFA}"/>
                </a:ext>
              </a:extLst>
            </p:cNvPr>
            <p:cNvSpPr/>
            <p:nvPr/>
          </p:nvSpPr>
          <p:spPr>
            <a:xfrm>
              <a:off x="10043323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Contact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4727B6-577A-79C6-11A1-B9EB20E26386}"/>
                </a:ext>
              </a:extLst>
            </p:cNvPr>
            <p:cNvSpPr/>
            <p:nvPr/>
          </p:nvSpPr>
          <p:spPr>
            <a:xfrm>
              <a:off x="-15080" y="717176"/>
              <a:ext cx="11715236" cy="898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Login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11F2603-380D-72A1-B70F-62D6EFA88AA8}"/>
                </a:ext>
              </a:extLst>
            </p:cNvPr>
            <p:cNvSpPr/>
            <p:nvPr/>
          </p:nvSpPr>
          <p:spPr>
            <a:xfrm>
              <a:off x="4023525" y="2148682"/>
              <a:ext cx="3581398" cy="381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490AD4-D070-90C5-DEC3-C9C129FF5B64}"/>
                </a:ext>
              </a:extLst>
            </p:cNvPr>
            <p:cNvSpPr/>
            <p:nvPr/>
          </p:nvSpPr>
          <p:spPr>
            <a:xfrm>
              <a:off x="4023525" y="1631580"/>
              <a:ext cx="3581398" cy="5171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59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ID</a:t>
              </a:r>
              <a:endParaRPr lang="en-IN" sz="859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CFF7F17-6B54-09F6-A5AC-4E737BC89A8C}"/>
                </a:ext>
              </a:extLst>
            </p:cNvPr>
            <p:cNvSpPr/>
            <p:nvPr/>
          </p:nvSpPr>
          <p:spPr>
            <a:xfrm>
              <a:off x="4023525" y="3503986"/>
              <a:ext cx="3581398" cy="381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EAB089-77D8-4C35-BB36-01C0A5762E98}"/>
                </a:ext>
              </a:extLst>
            </p:cNvPr>
            <p:cNvSpPr/>
            <p:nvPr/>
          </p:nvSpPr>
          <p:spPr>
            <a:xfrm>
              <a:off x="4023525" y="2986882"/>
              <a:ext cx="3581398" cy="5171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59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Password</a:t>
              </a:r>
              <a:endParaRPr lang="en-IN" sz="859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FCD04FC-FCAF-777F-B73B-DE779BD5161D}"/>
                </a:ext>
              </a:extLst>
            </p:cNvPr>
            <p:cNvSpPr/>
            <p:nvPr/>
          </p:nvSpPr>
          <p:spPr>
            <a:xfrm>
              <a:off x="4023525" y="4891884"/>
              <a:ext cx="3581398" cy="381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Sign In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5E6EDC-2235-DEF1-03B8-42023D46210B}"/>
                </a:ext>
              </a:extLst>
            </p:cNvPr>
            <p:cNvSpPr/>
            <p:nvPr/>
          </p:nvSpPr>
          <p:spPr>
            <a:xfrm>
              <a:off x="0" y="0"/>
              <a:ext cx="11715236" cy="6599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686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67" y="187369"/>
            <a:ext cx="8512738" cy="558114"/>
          </a:xfrm>
        </p:spPr>
        <p:txBody>
          <a:bodyPr/>
          <a:lstStyle/>
          <a:p>
            <a:r>
              <a:rPr lang="en-US" b="1" dirty="0">
                <a:solidFill>
                  <a:srgbClr val="003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316" y="4762336"/>
            <a:ext cx="226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7CBAA9-485A-6EB9-AB0C-05A497485E9B}"/>
              </a:ext>
            </a:extLst>
          </p:cNvPr>
          <p:cNvGrpSpPr/>
          <p:nvPr/>
        </p:nvGrpSpPr>
        <p:grpSpPr>
          <a:xfrm>
            <a:off x="1535989" y="785861"/>
            <a:ext cx="6000587" cy="3571778"/>
            <a:chOff x="-15081" y="0"/>
            <a:chExt cx="11724198" cy="65996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66C278-54CD-3650-90F0-DB890D71AC0F}"/>
                </a:ext>
              </a:extLst>
            </p:cNvPr>
            <p:cNvSpPr/>
            <p:nvPr/>
          </p:nvSpPr>
          <p:spPr>
            <a:xfrm>
              <a:off x="-10600" y="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E8ECE5-3892-CB15-7B50-B30B91E96828}"/>
                </a:ext>
              </a:extLst>
            </p:cNvPr>
            <p:cNvSpPr/>
            <p:nvPr/>
          </p:nvSpPr>
          <p:spPr>
            <a:xfrm>
              <a:off x="-15081" y="603488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E19236-9FC4-0F5B-1093-6710BDD771D2}"/>
                </a:ext>
              </a:extLst>
            </p:cNvPr>
            <p:cNvSpPr/>
            <p:nvPr/>
          </p:nvSpPr>
          <p:spPr>
            <a:xfrm>
              <a:off x="365924" y="6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Venue Booking System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53F431-574E-A520-BEEF-C0EC5458659B}"/>
                </a:ext>
              </a:extLst>
            </p:cNvPr>
            <p:cNvSpPr/>
            <p:nvPr/>
          </p:nvSpPr>
          <p:spPr>
            <a:xfrm>
              <a:off x="365924" y="6034881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2022 All rights reserved 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3F2B6F-450C-028D-E368-FAACA330BDC7}"/>
                </a:ext>
              </a:extLst>
            </p:cNvPr>
            <p:cNvSpPr/>
            <p:nvPr/>
          </p:nvSpPr>
          <p:spPr>
            <a:xfrm>
              <a:off x="8366920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About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749C29-CFB3-3D5C-18E2-958B16EB45CE}"/>
                </a:ext>
              </a:extLst>
            </p:cNvPr>
            <p:cNvSpPr/>
            <p:nvPr/>
          </p:nvSpPr>
          <p:spPr>
            <a:xfrm>
              <a:off x="10043323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Contact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3969B7-6CB5-A7D2-07A4-C117471D3F13}"/>
                </a:ext>
              </a:extLst>
            </p:cNvPr>
            <p:cNvSpPr/>
            <p:nvPr/>
          </p:nvSpPr>
          <p:spPr>
            <a:xfrm>
              <a:off x="-15080" y="564776"/>
              <a:ext cx="11715236" cy="898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Register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F8BBF10-1E40-00E5-A7E6-B568132AEB9F}"/>
                </a:ext>
              </a:extLst>
            </p:cNvPr>
            <p:cNvSpPr/>
            <p:nvPr/>
          </p:nvSpPr>
          <p:spPr>
            <a:xfrm>
              <a:off x="2194722" y="1462883"/>
              <a:ext cx="2743198" cy="3810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D666DA-4903-F2C9-D8AB-630894AA6A83}"/>
                </a:ext>
              </a:extLst>
            </p:cNvPr>
            <p:cNvSpPr/>
            <p:nvPr/>
          </p:nvSpPr>
          <p:spPr>
            <a:xfrm>
              <a:off x="365917" y="1462883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Email ID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1EF596B-4B82-D918-6BBC-7A44F518D80A}"/>
                </a:ext>
              </a:extLst>
            </p:cNvPr>
            <p:cNvSpPr/>
            <p:nvPr/>
          </p:nvSpPr>
          <p:spPr>
            <a:xfrm>
              <a:off x="2194722" y="2377281"/>
              <a:ext cx="2743198" cy="3810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636CEB-A5AC-5498-F72D-1BF1ACDC22EB}"/>
                </a:ext>
              </a:extLst>
            </p:cNvPr>
            <p:cNvSpPr/>
            <p:nvPr/>
          </p:nvSpPr>
          <p:spPr>
            <a:xfrm>
              <a:off x="365917" y="2377281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Firstname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737BD8A-FA03-F0FB-E87B-BFA00DDB054A}"/>
                </a:ext>
              </a:extLst>
            </p:cNvPr>
            <p:cNvSpPr/>
            <p:nvPr/>
          </p:nvSpPr>
          <p:spPr>
            <a:xfrm>
              <a:off x="2194722" y="3291681"/>
              <a:ext cx="2743198" cy="3810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3D4231-1F25-32DB-4657-B1C3F7966ED4}"/>
                </a:ext>
              </a:extLst>
            </p:cNvPr>
            <p:cNvSpPr/>
            <p:nvPr/>
          </p:nvSpPr>
          <p:spPr>
            <a:xfrm>
              <a:off x="365917" y="3291685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Lastname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00FBE5B-4FB8-23F6-1DCA-7DB6C8D6A082}"/>
                </a:ext>
              </a:extLst>
            </p:cNvPr>
            <p:cNvSpPr/>
            <p:nvPr/>
          </p:nvSpPr>
          <p:spPr>
            <a:xfrm>
              <a:off x="2194722" y="4206081"/>
              <a:ext cx="2743198" cy="3810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D6A53-1AC5-CD5F-C209-9C390DC208F9}"/>
                </a:ext>
              </a:extLst>
            </p:cNvPr>
            <p:cNvSpPr/>
            <p:nvPr/>
          </p:nvSpPr>
          <p:spPr>
            <a:xfrm>
              <a:off x="365917" y="4206085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DOB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0A0B7F0-A101-6436-788F-4255D8023203}"/>
                </a:ext>
              </a:extLst>
            </p:cNvPr>
            <p:cNvSpPr/>
            <p:nvPr/>
          </p:nvSpPr>
          <p:spPr>
            <a:xfrm>
              <a:off x="8138320" y="1462883"/>
              <a:ext cx="2743198" cy="3810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A72CD5-5254-21C9-052D-1DAEF8233F46}"/>
                </a:ext>
              </a:extLst>
            </p:cNvPr>
            <p:cNvSpPr/>
            <p:nvPr/>
          </p:nvSpPr>
          <p:spPr>
            <a:xfrm>
              <a:off x="6309519" y="1462883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Username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E7C540D-D94F-6D4E-0935-8DBE28BE1461}"/>
                </a:ext>
              </a:extLst>
            </p:cNvPr>
            <p:cNvSpPr/>
            <p:nvPr/>
          </p:nvSpPr>
          <p:spPr>
            <a:xfrm>
              <a:off x="8138320" y="2377281"/>
              <a:ext cx="2743198" cy="3810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36C9DA-A1C6-B5E5-0651-EE724D11FA14}"/>
                </a:ext>
              </a:extLst>
            </p:cNvPr>
            <p:cNvSpPr/>
            <p:nvPr/>
          </p:nvSpPr>
          <p:spPr>
            <a:xfrm>
              <a:off x="6309519" y="2377281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Password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137CD3-AFEE-A888-BF23-76853915F3CE}"/>
                </a:ext>
              </a:extLst>
            </p:cNvPr>
            <p:cNvSpPr/>
            <p:nvPr/>
          </p:nvSpPr>
          <p:spPr>
            <a:xfrm>
              <a:off x="6309523" y="3291685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Type of user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832D901-194B-27BA-F7FE-F1596BEF2F6F}"/>
                </a:ext>
              </a:extLst>
            </p:cNvPr>
            <p:cNvSpPr/>
            <p:nvPr/>
          </p:nvSpPr>
          <p:spPr>
            <a:xfrm flipV="1">
              <a:off x="10631758" y="3431385"/>
              <a:ext cx="138117" cy="126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AC9CB1-6F72-1ED1-638C-CB25F6C7ACC7}"/>
                </a:ext>
              </a:extLst>
            </p:cNvPr>
            <p:cNvSpPr/>
            <p:nvPr/>
          </p:nvSpPr>
          <p:spPr>
            <a:xfrm>
              <a:off x="8133841" y="3748881"/>
              <a:ext cx="274768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8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Customer</a:t>
              </a:r>
              <a:endParaRPr lang="en-IN" sz="78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C475F60-F43A-2B67-9626-747D4DF59122}"/>
                </a:ext>
              </a:extLst>
            </p:cNvPr>
            <p:cNvSpPr/>
            <p:nvPr/>
          </p:nvSpPr>
          <p:spPr>
            <a:xfrm>
              <a:off x="8138320" y="4206085"/>
              <a:ext cx="274768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8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Dealer</a:t>
              </a:r>
              <a:endParaRPr lang="en-IN" sz="78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C6502A8D-CEC8-FB40-DE72-F03477D24A8F}"/>
                </a:ext>
              </a:extLst>
            </p:cNvPr>
            <p:cNvSpPr/>
            <p:nvPr/>
          </p:nvSpPr>
          <p:spPr>
            <a:xfrm>
              <a:off x="8138320" y="4663285"/>
              <a:ext cx="2747683" cy="381000"/>
            </a:xfrm>
            <a:prstGeom prst="round2SameRect">
              <a:avLst>
                <a:gd name="adj1" fmla="val 0"/>
                <a:gd name="adj2" fmla="val 177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8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Admin</a:t>
              </a:r>
              <a:endParaRPr lang="en-IN" sz="78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0EA57B6-013C-E133-CC61-4495CBF42C69}"/>
                </a:ext>
              </a:extLst>
            </p:cNvPr>
            <p:cNvSpPr/>
            <p:nvPr/>
          </p:nvSpPr>
          <p:spPr>
            <a:xfrm>
              <a:off x="8138324" y="3291682"/>
              <a:ext cx="2743198" cy="1752600"/>
            </a:xfrm>
            <a:prstGeom prst="roundRect">
              <a:avLst>
                <a:gd name="adj" fmla="val 457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6C429AB-0DA7-821A-B5E2-5A77608D7F92}"/>
                </a:ext>
              </a:extLst>
            </p:cNvPr>
            <p:cNvSpPr/>
            <p:nvPr/>
          </p:nvSpPr>
          <p:spPr>
            <a:xfrm>
              <a:off x="4480720" y="5343308"/>
              <a:ext cx="2743198" cy="381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Register</a:t>
              </a:r>
              <a:endParaRPr lang="en-IN" sz="82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1F19EB-A27D-5926-5CA2-6D92E07ECE39}"/>
                </a:ext>
              </a:extLst>
            </p:cNvPr>
            <p:cNvSpPr/>
            <p:nvPr/>
          </p:nvSpPr>
          <p:spPr>
            <a:xfrm>
              <a:off x="-6120" y="0"/>
              <a:ext cx="11715237" cy="6599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96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67" y="258052"/>
            <a:ext cx="8512738" cy="487431"/>
          </a:xfrm>
        </p:spPr>
        <p:txBody>
          <a:bodyPr/>
          <a:lstStyle/>
          <a:p>
            <a:r>
              <a:rPr lang="en-US" b="1" dirty="0">
                <a:solidFill>
                  <a:srgbClr val="003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Registration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316" y="4762336"/>
            <a:ext cx="226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B5DAA4-8FF1-210F-E28C-066D5BB833BB}"/>
              </a:ext>
            </a:extLst>
          </p:cNvPr>
          <p:cNvGrpSpPr/>
          <p:nvPr/>
        </p:nvGrpSpPr>
        <p:grpSpPr>
          <a:xfrm>
            <a:off x="1535989" y="785861"/>
            <a:ext cx="6000587" cy="3571778"/>
            <a:chOff x="-15081" y="0"/>
            <a:chExt cx="11724198" cy="659965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FDAB0C-4B4F-C803-8942-E7CA243AA61C}"/>
                </a:ext>
              </a:extLst>
            </p:cNvPr>
            <p:cNvSpPr/>
            <p:nvPr/>
          </p:nvSpPr>
          <p:spPr>
            <a:xfrm>
              <a:off x="-10600" y="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7915D7-2C25-EE52-73CC-DB9F7410EF7E}"/>
                </a:ext>
              </a:extLst>
            </p:cNvPr>
            <p:cNvSpPr/>
            <p:nvPr/>
          </p:nvSpPr>
          <p:spPr>
            <a:xfrm>
              <a:off x="-15081" y="603488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C9B5029-DD6C-574F-E51D-427897EC0544}"/>
                </a:ext>
              </a:extLst>
            </p:cNvPr>
            <p:cNvSpPr/>
            <p:nvPr/>
          </p:nvSpPr>
          <p:spPr>
            <a:xfrm>
              <a:off x="365924" y="6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Venue Booking System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E468F7E-914F-3B97-50C9-6D74D8D4DB24}"/>
                </a:ext>
              </a:extLst>
            </p:cNvPr>
            <p:cNvSpPr/>
            <p:nvPr/>
          </p:nvSpPr>
          <p:spPr>
            <a:xfrm>
              <a:off x="365924" y="6034881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2022 All rights reserved 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8047F1B-DB42-814F-DBDF-A076A94BC976}"/>
                </a:ext>
              </a:extLst>
            </p:cNvPr>
            <p:cNvSpPr/>
            <p:nvPr/>
          </p:nvSpPr>
          <p:spPr>
            <a:xfrm>
              <a:off x="8366920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About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1E9ABB1-C566-FCEF-62DE-EAD8EB868572}"/>
                </a:ext>
              </a:extLst>
            </p:cNvPr>
            <p:cNvSpPr/>
            <p:nvPr/>
          </p:nvSpPr>
          <p:spPr>
            <a:xfrm>
              <a:off x="10043323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Contact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DD56D2-FC78-3A10-1F4F-75BC6115C577}"/>
                </a:ext>
              </a:extLst>
            </p:cNvPr>
            <p:cNvSpPr/>
            <p:nvPr/>
          </p:nvSpPr>
          <p:spPr>
            <a:xfrm>
              <a:off x="-15080" y="564776"/>
              <a:ext cx="11715236" cy="898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Venue Registration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D48F2E9-F757-F0E3-853B-F26E149F42F8}"/>
                </a:ext>
              </a:extLst>
            </p:cNvPr>
            <p:cNvSpPr/>
            <p:nvPr/>
          </p:nvSpPr>
          <p:spPr>
            <a:xfrm>
              <a:off x="2728122" y="1691483"/>
              <a:ext cx="2743198" cy="3810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DE1E40-FF5B-CD24-0A17-89E317FAE080}"/>
                </a:ext>
              </a:extLst>
            </p:cNvPr>
            <p:cNvSpPr/>
            <p:nvPr/>
          </p:nvSpPr>
          <p:spPr>
            <a:xfrm>
              <a:off x="594518" y="1691483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Venue Name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5C24E51-4531-52C6-D465-7965DE1DF655}"/>
                </a:ext>
              </a:extLst>
            </p:cNvPr>
            <p:cNvSpPr/>
            <p:nvPr/>
          </p:nvSpPr>
          <p:spPr>
            <a:xfrm>
              <a:off x="594520" y="2605881"/>
              <a:ext cx="457200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Facilities Available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AF24CD1-AC13-139C-9E8F-3E2C2951CEC6}"/>
                </a:ext>
              </a:extLst>
            </p:cNvPr>
            <p:cNvSpPr/>
            <p:nvPr/>
          </p:nvSpPr>
          <p:spPr>
            <a:xfrm>
              <a:off x="2728120" y="2682081"/>
              <a:ext cx="228600" cy="2286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F7BF98-B89B-4E38-9499-6065809BBBF2}"/>
                </a:ext>
              </a:extLst>
            </p:cNvPr>
            <p:cNvSpPr/>
            <p:nvPr/>
          </p:nvSpPr>
          <p:spPr>
            <a:xfrm>
              <a:off x="3037401" y="2682081"/>
              <a:ext cx="2281519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8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Halls</a:t>
              </a:r>
              <a:endParaRPr lang="en-IN" sz="78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E64F91A-BB52-950D-FFB3-5A92B84DBA53}"/>
                </a:ext>
              </a:extLst>
            </p:cNvPr>
            <p:cNvSpPr/>
            <p:nvPr/>
          </p:nvSpPr>
          <p:spPr>
            <a:xfrm>
              <a:off x="8366921" y="1691483"/>
              <a:ext cx="2743198" cy="2362198"/>
            </a:xfrm>
            <a:prstGeom prst="roundRect">
              <a:avLst>
                <a:gd name="adj" fmla="val 59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C726F1-158D-D422-E8B8-2906A4F34D0A}"/>
                </a:ext>
              </a:extLst>
            </p:cNvPr>
            <p:cNvSpPr/>
            <p:nvPr/>
          </p:nvSpPr>
          <p:spPr>
            <a:xfrm>
              <a:off x="6538120" y="1691483"/>
              <a:ext cx="182431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Location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CAA359D-0D43-23BE-C32E-B319D23300F4}"/>
                </a:ext>
              </a:extLst>
            </p:cNvPr>
            <p:cNvSpPr/>
            <p:nvPr/>
          </p:nvSpPr>
          <p:spPr>
            <a:xfrm>
              <a:off x="4480720" y="5343308"/>
              <a:ext cx="2743198" cy="381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Register Venue</a:t>
              </a:r>
              <a:endParaRPr lang="en-IN" sz="82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E78E465-A5E3-1816-8588-5442D96E49DE}"/>
                </a:ext>
              </a:extLst>
            </p:cNvPr>
            <p:cNvSpPr/>
            <p:nvPr/>
          </p:nvSpPr>
          <p:spPr>
            <a:xfrm>
              <a:off x="-6120" y="0"/>
              <a:ext cx="11715237" cy="6599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4B0B624-9ABF-9C3F-7656-1B76903B56C2}"/>
                </a:ext>
              </a:extLst>
            </p:cNvPr>
            <p:cNvSpPr/>
            <p:nvPr/>
          </p:nvSpPr>
          <p:spPr>
            <a:xfrm>
              <a:off x="2728120" y="3063081"/>
              <a:ext cx="228600" cy="2286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595411-7E57-ED5A-C39A-C23DF2D4AB37}"/>
                </a:ext>
              </a:extLst>
            </p:cNvPr>
            <p:cNvSpPr/>
            <p:nvPr/>
          </p:nvSpPr>
          <p:spPr>
            <a:xfrm>
              <a:off x="3037401" y="3063081"/>
              <a:ext cx="2281519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8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Auditoriums</a:t>
              </a:r>
              <a:endParaRPr lang="en-IN" sz="78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716604E-9E81-5C62-04AB-8AE89A2E94FF}"/>
                </a:ext>
              </a:extLst>
            </p:cNvPr>
            <p:cNvSpPr/>
            <p:nvPr/>
          </p:nvSpPr>
          <p:spPr>
            <a:xfrm>
              <a:off x="2728120" y="3444081"/>
              <a:ext cx="228600" cy="2286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1E1C1A4-FD8A-556D-DF62-D7E0ECC7FD34}"/>
                </a:ext>
              </a:extLst>
            </p:cNvPr>
            <p:cNvSpPr/>
            <p:nvPr/>
          </p:nvSpPr>
          <p:spPr>
            <a:xfrm>
              <a:off x="3037401" y="3444081"/>
              <a:ext cx="2281519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8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Restaurants</a:t>
              </a:r>
              <a:endParaRPr lang="en-IN" sz="78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076F79A-EB96-4D9D-0C90-AF2178A11ACE}"/>
                </a:ext>
              </a:extLst>
            </p:cNvPr>
            <p:cNvSpPr/>
            <p:nvPr/>
          </p:nvSpPr>
          <p:spPr>
            <a:xfrm>
              <a:off x="2728120" y="3825081"/>
              <a:ext cx="228600" cy="228600"/>
            </a:xfrm>
            <a:prstGeom prst="roundRect">
              <a:avLst>
                <a:gd name="adj" fmla="val 194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0C9F83-CCD9-72CA-326A-11D6EF935F7A}"/>
                </a:ext>
              </a:extLst>
            </p:cNvPr>
            <p:cNvSpPr/>
            <p:nvPr/>
          </p:nvSpPr>
          <p:spPr>
            <a:xfrm>
              <a:off x="3037401" y="3825081"/>
              <a:ext cx="2281519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8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Hotels</a:t>
              </a:r>
              <a:endParaRPr lang="en-IN" sz="78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4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67" y="258052"/>
            <a:ext cx="8512738" cy="487431"/>
          </a:xfrm>
        </p:spPr>
        <p:txBody>
          <a:bodyPr/>
          <a:lstStyle/>
          <a:p>
            <a:r>
              <a:rPr lang="en-US" b="1" dirty="0">
                <a:solidFill>
                  <a:srgbClr val="003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Management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316" y="4762336"/>
            <a:ext cx="226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1026" name="Picture 2" descr="Cognizant Logo and symbol, meaning, history, PNG">
            <a:extLst>
              <a:ext uri="{FF2B5EF4-FFF2-40B4-BE49-F238E27FC236}">
                <a16:creationId xmlns:a16="http://schemas.microsoft.com/office/drawing/2014/main" id="{45DA1FC8-0E1B-98E1-3D4A-39F34CE27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8" b="25087"/>
          <a:stretch/>
        </p:blipFill>
        <p:spPr bwMode="auto">
          <a:xfrm>
            <a:off x="7548482" y="4595758"/>
            <a:ext cx="1250122" cy="39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DCF42-AFD9-6758-4475-6937E622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459" y="785861"/>
            <a:ext cx="6265920" cy="35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67" y="258052"/>
            <a:ext cx="8512738" cy="487431"/>
          </a:xfrm>
        </p:spPr>
        <p:txBody>
          <a:bodyPr/>
          <a:lstStyle/>
          <a:p>
            <a:r>
              <a:rPr lang="en-US" b="1" dirty="0">
                <a:solidFill>
                  <a:srgbClr val="003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Searching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316" y="4762336"/>
            <a:ext cx="226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FFCB3-ACF3-25AC-CBD9-C451EE3F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43" y="785861"/>
            <a:ext cx="6305858" cy="35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67" y="240920"/>
            <a:ext cx="8512738" cy="504563"/>
          </a:xfrm>
        </p:spPr>
        <p:txBody>
          <a:bodyPr/>
          <a:lstStyle/>
          <a:p>
            <a:r>
              <a:rPr lang="en-US" b="1" dirty="0">
                <a:solidFill>
                  <a:srgbClr val="003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316" y="4762336"/>
            <a:ext cx="226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28351C-6013-0DA3-4D94-8E3111FF733C}"/>
              </a:ext>
            </a:extLst>
          </p:cNvPr>
          <p:cNvGrpSpPr/>
          <p:nvPr/>
        </p:nvGrpSpPr>
        <p:grpSpPr>
          <a:xfrm>
            <a:off x="1535989" y="785861"/>
            <a:ext cx="6000587" cy="3571778"/>
            <a:chOff x="-15081" y="0"/>
            <a:chExt cx="11730317" cy="65996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204BFE-5DBA-3997-522D-E41DA6375B06}"/>
                </a:ext>
              </a:extLst>
            </p:cNvPr>
            <p:cNvSpPr/>
            <p:nvPr/>
          </p:nvSpPr>
          <p:spPr>
            <a:xfrm>
              <a:off x="-10600" y="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B3852-3D44-A57B-BC00-6559FC67559B}"/>
                </a:ext>
              </a:extLst>
            </p:cNvPr>
            <p:cNvSpPr/>
            <p:nvPr/>
          </p:nvSpPr>
          <p:spPr>
            <a:xfrm>
              <a:off x="-15081" y="6034881"/>
              <a:ext cx="11715237" cy="5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B6011F-1984-A2CC-F5C2-C22265FAEB95}"/>
                </a:ext>
              </a:extLst>
            </p:cNvPr>
            <p:cNvSpPr/>
            <p:nvPr/>
          </p:nvSpPr>
          <p:spPr>
            <a:xfrm>
              <a:off x="365924" y="6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Venue Booking System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EA1AC8-66E1-0B0F-6868-214C55A9D38B}"/>
                </a:ext>
              </a:extLst>
            </p:cNvPr>
            <p:cNvSpPr/>
            <p:nvPr/>
          </p:nvSpPr>
          <p:spPr>
            <a:xfrm>
              <a:off x="365924" y="6034881"/>
              <a:ext cx="5867402" cy="564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2022 All rights reserved 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A5E787-9A90-920F-15C3-0FBFE02135A5}"/>
                </a:ext>
              </a:extLst>
            </p:cNvPr>
            <p:cNvSpPr/>
            <p:nvPr/>
          </p:nvSpPr>
          <p:spPr>
            <a:xfrm>
              <a:off x="8366920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About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26FBC4-1DE4-3EF2-5A9D-8A738B413DFA}"/>
                </a:ext>
              </a:extLst>
            </p:cNvPr>
            <p:cNvSpPr/>
            <p:nvPr/>
          </p:nvSpPr>
          <p:spPr>
            <a:xfrm>
              <a:off x="10043323" y="6034881"/>
              <a:ext cx="1295404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Contact Us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4727B6-577A-79C6-11A1-B9EB20E26386}"/>
                </a:ext>
              </a:extLst>
            </p:cNvPr>
            <p:cNvSpPr/>
            <p:nvPr/>
          </p:nvSpPr>
          <p:spPr>
            <a:xfrm>
              <a:off x="-15080" y="717176"/>
              <a:ext cx="11715236" cy="898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37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Pay</a:t>
              </a:r>
              <a:endParaRPr lang="en-IN" sz="937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11F2603-380D-72A1-B70F-62D6EFA88AA8}"/>
                </a:ext>
              </a:extLst>
            </p:cNvPr>
            <p:cNvSpPr/>
            <p:nvPr/>
          </p:nvSpPr>
          <p:spPr>
            <a:xfrm>
              <a:off x="4023525" y="2148682"/>
              <a:ext cx="3581398" cy="381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490AD4-D070-90C5-DEC3-C9C129FF5B64}"/>
                </a:ext>
              </a:extLst>
            </p:cNvPr>
            <p:cNvSpPr/>
            <p:nvPr/>
          </p:nvSpPr>
          <p:spPr>
            <a:xfrm>
              <a:off x="4023525" y="1631580"/>
              <a:ext cx="3581398" cy="5171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59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Amount</a:t>
              </a:r>
              <a:endParaRPr lang="en-IN" sz="859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CFF7F17-6B54-09F6-A5AC-4E737BC89A8C}"/>
                </a:ext>
              </a:extLst>
            </p:cNvPr>
            <p:cNvSpPr/>
            <p:nvPr/>
          </p:nvSpPr>
          <p:spPr>
            <a:xfrm>
              <a:off x="4023525" y="3503986"/>
              <a:ext cx="3581398" cy="381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EAB089-77D8-4C35-BB36-01C0A5762E98}"/>
                </a:ext>
              </a:extLst>
            </p:cNvPr>
            <p:cNvSpPr/>
            <p:nvPr/>
          </p:nvSpPr>
          <p:spPr>
            <a:xfrm>
              <a:off x="4023525" y="2986882"/>
              <a:ext cx="3581398" cy="5171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59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Mode of payment</a:t>
              </a:r>
              <a:endParaRPr lang="en-IN" sz="859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FCD04FC-FCAF-777F-B73B-DE779BD5161D}"/>
                </a:ext>
              </a:extLst>
            </p:cNvPr>
            <p:cNvSpPr/>
            <p:nvPr/>
          </p:nvSpPr>
          <p:spPr>
            <a:xfrm>
              <a:off x="4023525" y="4891884"/>
              <a:ext cx="3581398" cy="381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0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Pay</a:t>
              </a:r>
              <a:endParaRPr lang="en-IN" sz="82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5E6EDC-2235-DEF1-03B8-42023D46210B}"/>
                </a:ext>
              </a:extLst>
            </p:cNvPr>
            <p:cNvSpPr/>
            <p:nvPr/>
          </p:nvSpPr>
          <p:spPr>
            <a:xfrm>
              <a:off x="0" y="0"/>
              <a:ext cx="11715236" cy="6599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2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11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1633" y="2704549"/>
            <a:ext cx="8207508" cy="369332"/>
          </a:xfrm>
        </p:spPr>
        <p:txBody>
          <a:bodyPr/>
          <a:lstStyle/>
          <a:p>
            <a:r>
              <a:rPr lang="en-US" dirty="0"/>
              <a:t>POD Member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B4A6542-E8D4-4B42-8384-2190663ABDFE}"/>
              </a:ext>
            </a:extLst>
          </p:cNvPr>
          <p:cNvSpPr txBox="1">
            <a:spLocks/>
          </p:cNvSpPr>
          <p:nvPr/>
        </p:nvSpPr>
        <p:spPr>
          <a:xfrm>
            <a:off x="299072" y="3212028"/>
            <a:ext cx="8324523" cy="13309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8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914378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0050" indent="-171450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3088" indent="-115888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  <a:tabLst/>
              <a:defRPr sz="105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58838" indent="-173038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9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2972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566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160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160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Shamini S 				4. Ravi Teja Domakonda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Bhamini Poorna Gurram	 		5. Bartick Chatterjee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Dhanashree Patil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179</TotalTime>
  <Words>228</Words>
  <Application>Microsoft Office PowerPoint</Application>
  <PresentationFormat>On-screen Show (16:9)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Gadugi</vt:lpstr>
      <vt:lpstr>CognizantTheme</vt:lpstr>
      <vt:lpstr>[GNMDUJF001] - [Venue Booking System]​</vt:lpstr>
      <vt:lpstr>Home Page</vt:lpstr>
      <vt:lpstr>Login Page</vt:lpstr>
      <vt:lpstr>Registration Page</vt:lpstr>
      <vt:lpstr>Venue Registration Page</vt:lpstr>
      <vt:lpstr>Venue Management Page</vt:lpstr>
      <vt:lpstr>Venue Searching Page</vt:lpstr>
      <vt:lpstr>Payment Page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S Shamini</cp:lastModifiedBy>
  <cp:revision>10</cp:revision>
  <dcterms:created xsi:type="dcterms:W3CDTF">2020-12-21T12:53:54Z</dcterms:created>
  <dcterms:modified xsi:type="dcterms:W3CDTF">2022-06-15T05:47:28Z</dcterms:modified>
</cp:coreProperties>
</file>