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EFD2-A9BA-49F9-9B0D-E5B1E78A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ADD1E-F175-4E04-AE9C-63934E4FE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AE8DA-4892-4605-BDAE-3F79A212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2DCB-DE98-4E71-9AAF-7EFBE367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30FB-3795-4AC6-86F6-1203BE8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8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45A5-CA02-40F0-8637-1A43EC3B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37FFB-35F3-4A77-ABA3-E5E604D6F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1DB36-31C4-4175-B558-86E272BE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02D0-C8FD-479E-90B5-77CD4FB1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51DC-BED8-45E1-A72C-3CF94AE4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41BE3-12DE-47F8-A519-D59B1CC0B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093FA-610B-4872-A282-053949D60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3C24C-CB12-486F-886D-F3915D0D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5A43-C29D-483B-9371-6E7B5CE6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28CC-2F8B-4553-8E92-67C520A6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C7C4-D057-4DD0-8A8B-8506FB76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F558-316B-4F77-BDE8-5C9973C2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82E2-CBBB-49E9-AE91-888FC0C8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AC2D-5BA9-4B47-82F1-7CE17277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DEA1-E4E0-4C2A-A5FE-505D1FE3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0B32-90CB-4873-AE40-4B91E9D0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89110-3B2F-4C84-8C19-A5CB5AA49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CACF-2E78-4F2B-81A4-99B1F70B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C92C-A517-4997-BECD-580A3C76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80F9-9E4B-44BB-8F4A-6B2CFCA0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5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8863-009E-4214-ABA2-CC8B17CB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E787-73D1-480E-9212-69367D51E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0D528-6766-4538-9B73-A8ECA8157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5DD3-7F25-443A-B8DF-A68635E8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40AD8-A105-469F-81F6-B3FA85B3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99B4-5EDA-42F9-8996-FDFFF8CA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A354-7BBD-4CB9-BD12-14BDF0A4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6166A-9278-4074-B662-43077446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120CB-B58B-4A85-93FF-185C23C4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AFB04-73EC-433D-9234-1D0B94436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FE90-00CC-46B1-A6D5-109617A12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4908F-242B-4048-A10E-A1401E98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64CFA-1308-4C02-95EE-1F9473BB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4A374-4AFB-4129-BE72-8AB66AFA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1A6F-2109-4717-BFC6-D486C4E1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BCB79-CBE2-4060-BB97-C1DCF958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1249F-5900-414F-A797-C24708E1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82A04-B892-4398-8009-7AB08AF7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EAFD7-6ECB-45F8-936F-2F34738E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53807-0C4F-416C-8812-E3871882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C2849-CDE2-4E70-8B88-4B8A564E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3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8456-653F-49FC-9BCD-4E5B96E4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EE2C-C54D-4B56-8D50-9BDC0C3E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B57DE-560A-4DCA-B280-06BBBBC10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7FA3A-13E6-4A86-94E6-18DD998B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4F998-7847-40A7-813B-1382657D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BB73E-9F98-4E6F-A653-BB713EEC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745B-494C-408B-8476-8D8E0A7A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02B46-1082-4F1F-8601-8DAC78EAB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CF504-3452-43F4-8D2E-FB03C22A5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19D14-FB9F-4215-80BD-96A6A7A8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C264-A653-49B5-9508-D7D86FA6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59802-C434-426B-BF79-2AD199F2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6B6A8-B6BB-497A-9538-1EA66ADF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06F4-404C-482B-9FA2-BFDEF5A2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57D83-4945-45BD-B032-005612DE8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2DA3-2380-48CB-8D75-CFF819D03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2282-ED26-4612-B9B0-368EB71F3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D145EB-F682-4E80-B59A-6528EFD07AD2}"/>
              </a:ext>
            </a:extLst>
          </p:cNvPr>
          <p:cNvSpPr/>
          <p:nvPr/>
        </p:nvSpPr>
        <p:spPr>
          <a:xfrm>
            <a:off x="457016" y="704800"/>
            <a:ext cx="1030626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 stock data and plot MACD &amp; RSI</a:t>
            </a:r>
          </a:p>
        </p:txBody>
      </p:sp>
      <p:pic>
        <p:nvPicPr>
          <p:cNvPr id="1028" name="Picture 4" descr="Trading Trends with MACD">
            <a:extLst>
              <a:ext uri="{FF2B5EF4-FFF2-40B4-BE49-F238E27FC236}">
                <a16:creationId xmlns:a16="http://schemas.microsoft.com/office/drawing/2014/main" id="{2CD7E857-D00A-4FB1-BAE6-F13E97154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6" y="3359701"/>
            <a:ext cx="5943784" cy="190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monstration of a stock RSI indicator. | Download Scientific Diagram">
            <a:extLst>
              <a:ext uri="{FF2B5EF4-FFF2-40B4-BE49-F238E27FC236}">
                <a16:creationId xmlns:a16="http://schemas.microsoft.com/office/drawing/2014/main" id="{38E29BA6-8CDD-41D5-A938-C77282F2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19" y="2617961"/>
            <a:ext cx="5072739" cy="367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2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390A2B-B78B-4658-BBA2-16D5D7461A1A}"/>
              </a:ext>
            </a:extLst>
          </p:cNvPr>
          <p:cNvSpPr/>
          <p:nvPr/>
        </p:nvSpPr>
        <p:spPr>
          <a:xfrm>
            <a:off x="659906" y="1296884"/>
            <a:ext cx="3984595" cy="9571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E7D42F-A9A9-41F6-A84D-3AECE3669F89}"/>
              </a:ext>
            </a:extLst>
          </p:cNvPr>
          <p:cNvSpPr/>
          <p:nvPr/>
        </p:nvSpPr>
        <p:spPr>
          <a:xfrm>
            <a:off x="924757" y="1391578"/>
            <a:ext cx="3719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 Import </a:t>
            </a:r>
            <a:r>
              <a:rPr lang="en-US" sz="1200" dirty="0" err="1"/>
              <a:t>necesary</a:t>
            </a:r>
            <a:r>
              <a:rPr lang="en-US" sz="1200" dirty="0"/>
              <a:t> libraries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pandas_datareader.data</a:t>
            </a:r>
            <a:r>
              <a:rPr lang="en-US" sz="1200" dirty="0"/>
              <a:t> as </a:t>
            </a:r>
            <a:r>
              <a:rPr lang="en-US" sz="1200" dirty="0" err="1"/>
              <a:t>pdr</a:t>
            </a:r>
            <a:endParaRPr lang="en-US" sz="1200" dirty="0"/>
          </a:p>
          <a:p>
            <a:r>
              <a:rPr lang="en-US" sz="1200" dirty="0"/>
              <a:t>import datetime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matplotlib.pyplot</a:t>
            </a:r>
            <a:r>
              <a:rPr lang="en-US" sz="1200" dirty="0"/>
              <a:t> as </a:t>
            </a:r>
            <a:r>
              <a:rPr lang="en-US" sz="1200" dirty="0" err="1"/>
              <a:t>plt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4382F-E1A9-4A98-8E6B-2DAC4D471969}"/>
              </a:ext>
            </a:extLst>
          </p:cNvPr>
          <p:cNvSpPr/>
          <p:nvPr/>
        </p:nvSpPr>
        <p:spPr>
          <a:xfrm>
            <a:off x="4184341" y="435009"/>
            <a:ext cx="3984595" cy="426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Download stock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BCE73-A348-400A-ABAF-34E33208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559" y="2222575"/>
            <a:ext cx="5581650" cy="2047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2503BD-E903-4FBD-AB8F-ADD000E6EAAD}"/>
              </a:ext>
            </a:extLst>
          </p:cNvPr>
          <p:cNvSpPr/>
          <p:nvPr/>
        </p:nvSpPr>
        <p:spPr>
          <a:xfrm>
            <a:off x="659905" y="2873821"/>
            <a:ext cx="3984595" cy="11103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936E86-C76C-4E53-AD5B-F155AE1BDF0C}"/>
              </a:ext>
            </a:extLst>
          </p:cNvPr>
          <p:cNvSpPr/>
          <p:nvPr/>
        </p:nvSpPr>
        <p:spPr>
          <a:xfrm>
            <a:off x="729447" y="2921168"/>
            <a:ext cx="37197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 Download historical data for required stocks</a:t>
            </a:r>
          </a:p>
          <a:p>
            <a:r>
              <a:rPr lang="en-US" sz="1200" dirty="0"/>
              <a:t>ticker = "RELIANCE.NS"</a:t>
            </a:r>
          </a:p>
          <a:p>
            <a:r>
              <a:rPr lang="en-US" sz="1200" dirty="0" err="1"/>
              <a:t>ohlcv</a:t>
            </a:r>
            <a:r>
              <a:rPr lang="en-US" sz="1200" dirty="0"/>
              <a:t> = </a:t>
            </a:r>
            <a:r>
              <a:rPr lang="en-US" sz="1200" dirty="0" err="1"/>
              <a:t>pdr.get_data_yahoo</a:t>
            </a:r>
            <a:r>
              <a:rPr lang="en-US" sz="1200" dirty="0"/>
              <a:t>(</a:t>
            </a:r>
            <a:r>
              <a:rPr lang="en-US" sz="1200" dirty="0" err="1"/>
              <a:t>ticker,datetime.date.today</a:t>
            </a:r>
            <a:r>
              <a:rPr lang="en-US" sz="1200" dirty="0"/>
              <a:t>()-</a:t>
            </a:r>
            <a:r>
              <a:rPr lang="en-US" sz="1200" dirty="0" err="1"/>
              <a:t>datetime.timedelta</a:t>
            </a:r>
            <a:r>
              <a:rPr lang="en-US" sz="1200" dirty="0"/>
              <a:t>(1825),</a:t>
            </a:r>
            <a:r>
              <a:rPr lang="en-US" sz="1200" dirty="0" err="1"/>
              <a:t>datetime.date.today</a:t>
            </a:r>
            <a:r>
              <a:rPr lang="en-US" sz="1200" dirty="0"/>
              <a:t>())</a:t>
            </a:r>
          </a:p>
          <a:p>
            <a:r>
              <a:rPr lang="en-US" sz="1200" dirty="0" err="1"/>
              <a:t>ohlcv.head</a:t>
            </a:r>
            <a:r>
              <a:rPr lang="en-US" sz="1200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85CF9-3282-4668-9AB0-6592559E0C4B}"/>
              </a:ext>
            </a:extLst>
          </p:cNvPr>
          <p:cNvSpPr/>
          <p:nvPr/>
        </p:nvSpPr>
        <p:spPr>
          <a:xfrm>
            <a:off x="659905" y="4635426"/>
            <a:ext cx="3984595" cy="11103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EC44CC-9DCA-49DA-9656-D1EB865207AE}"/>
              </a:ext>
            </a:extLst>
          </p:cNvPr>
          <p:cNvSpPr/>
          <p:nvPr/>
        </p:nvSpPr>
        <p:spPr>
          <a:xfrm>
            <a:off x="729447" y="4682773"/>
            <a:ext cx="37197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 Download historical data for required stocks</a:t>
            </a:r>
          </a:p>
          <a:p>
            <a:r>
              <a:rPr lang="en-US" sz="1200" dirty="0"/>
              <a:t>ticker = "HDFCBANK.NS"</a:t>
            </a:r>
          </a:p>
          <a:p>
            <a:r>
              <a:rPr lang="en-US" sz="1200" dirty="0" err="1"/>
              <a:t>ohlcv</a:t>
            </a:r>
            <a:r>
              <a:rPr lang="en-US" sz="1200" dirty="0"/>
              <a:t> = </a:t>
            </a:r>
            <a:r>
              <a:rPr lang="en-US" sz="1200" dirty="0" err="1"/>
              <a:t>pdr.get_data_yahoo</a:t>
            </a:r>
            <a:r>
              <a:rPr lang="en-US" sz="1200" dirty="0"/>
              <a:t>(</a:t>
            </a:r>
            <a:r>
              <a:rPr lang="en-US" sz="1200" dirty="0" err="1"/>
              <a:t>ticker,datetime.date.today</a:t>
            </a:r>
            <a:r>
              <a:rPr lang="en-US" sz="1200" dirty="0"/>
              <a:t>()-</a:t>
            </a:r>
            <a:r>
              <a:rPr lang="en-US" sz="1200" dirty="0" err="1"/>
              <a:t>datetime.timedelta</a:t>
            </a:r>
            <a:r>
              <a:rPr lang="en-US" sz="1200" dirty="0"/>
              <a:t>(1825),</a:t>
            </a:r>
            <a:r>
              <a:rPr lang="en-US" sz="1200" dirty="0" err="1"/>
              <a:t>datetime.date.today</a:t>
            </a:r>
            <a:r>
              <a:rPr lang="en-US" sz="1200" dirty="0"/>
              <a:t>())</a:t>
            </a:r>
          </a:p>
          <a:p>
            <a:r>
              <a:rPr lang="en-US" sz="1200" dirty="0" err="1"/>
              <a:t>ohlcv.head</a:t>
            </a:r>
            <a:r>
              <a:rPr lang="en-US" sz="1200" dirty="0"/>
              <a:t>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973BCA-F40E-45AE-A079-1A244CCAA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34" y="4270450"/>
            <a:ext cx="56292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4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390A2B-B78B-4658-BBA2-16D5D7461A1A}"/>
              </a:ext>
            </a:extLst>
          </p:cNvPr>
          <p:cNvSpPr/>
          <p:nvPr/>
        </p:nvSpPr>
        <p:spPr>
          <a:xfrm>
            <a:off x="655467" y="1063844"/>
            <a:ext cx="10881065" cy="52659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E7D42F-A9A9-41F6-A84D-3AECE3669F89}"/>
              </a:ext>
            </a:extLst>
          </p:cNvPr>
          <p:cNvSpPr/>
          <p:nvPr/>
        </p:nvSpPr>
        <p:spPr>
          <a:xfrm>
            <a:off x="907001" y="1246431"/>
            <a:ext cx="1062953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def MACD(</a:t>
            </a:r>
            <a:r>
              <a:rPr lang="en-US" sz="1200" dirty="0" err="1"/>
              <a:t>DF,a,b,c</a:t>
            </a:r>
            <a:r>
              <a:rPr lang="en-US" sz="1200" dirty="0"/>
              <a:t>):</a:t>
            </a:r>
          </a:p>
          <a:p>
            <a:r>
              <a:rPr lang="en-US" sz="1200" dirty="0"/>
              <a:t>    """function to calculate MACD</a:t>
            </a:r>
          </a:p>
          <a:p>
            <a:r>
              <a:rPr lang="en-US" sz="1200" dirty="0"/>
              <a:t>       typical values a = 12; b =26, c =9"""</a:t>
            </a:r>
          </a:p>
          <a:p>
            <a:r>
              <a:rPr lang="en-US" sz="1200" dirty="0"/>
              <a:t>    df = </a:t>
            </a:r>
            <a:r>
              <a:rPr lang="en-US" sz="1200" dirty="0" err="1"/>
              <a:t>DF.copy</a:t>
            </a:r>
            <a:r>
              <a:rPr lang="en-US" sz="1200" dirty="0"/>
              <a:t>()</a:t>
            </a:r>
          </a:p>
          <a:p>
            <a:r>
              <a:rPr lang="en-US" sz="1200" dirty="0"/>
              <a:t>    df["</a:t>
            </a:r>
            <a:r>
              <a:rPr lang="en-US" sz="1200" dirty="0" err="1"/>
              <a:t>MA_Fast</a:t>
            </a:r>
            <a:r>
              <a:rPr lang="en-US" sz="1200" dirty="0"/>
              <a:t>"]=df["Adj Close"].</a:t>
            </a:r>
            <a:r>
              <a:rPr lang="en-US" sz="1200" dirty="0" err="1"/>
              <a:t>ewm</a:t>
            </a:r>
            <a:r>
              <a:rPr lang="en-US" sz="1200" dirty="0"/>
              <a:t>(span=</a:t>
            </a:r>
            <a:r>
              <a:rPr lang="en-US" sz="1200" dirty="0" err="1"/>
              <a:t>a,min_periods</a:t>
            </a:r>
            <a:r>
              <a:rPr lang="en-US" sz="1200" dirty="0"/>
              <a:t>=a).mean()</a:t>
            </a:r>
          </a:p>
          <a:p>
            <a:r>
              <a:rPr lang="en-US" sz="1200" dirty="0"/>
              <a:t>    df["</a:t>
            </a:r>
            <a:r>
              <a:rPr lang="en-US" sz="1200" dirty="0" err="1"/>
              <a:t>MA_Slow</a:t>
            </a:r>
            <a:r>
              <a:rPr lang="en-US" sz="1200" dirty="0"/>
              <a:t>"]=df["Adj Close"].</a:t>
            </a:r>
            <a:r>
              <a:rPr lang="en-US" sz="1200" dirty="0" err="1"/>
              <a:t>ewm</a:t>
            </a:r>
            <a:r>
              <a:rPr lang="en-US" sz="1200" dirty="0"/>
              <a:t>(span=</a:t>
            </a:r>
            <a:r>
              <a:rPr lang="en-US" sz="1200" dirty="0" err="1"/>
              <a:t>b,min_periods</a:t>
            </a:r>
            <a:r>
              <a:rPr lang="en-US" sz="1200" dirty="0"/>
              <a:t>=b).mean()</a:t>
            </a:r>
          </a:p>
          <a:p>
            <a:r>
              <a:rPr lang="en-US" sz="1200" dirty="0"/>
              <a:t>    df["MACD"]=df["</a:t>
            </a:r>
            <a:r>
              <a:rPr lang="en-US" sz="1200" dirty="0" err="1"/>
              <a:t>MA_Fast</a:t>
            </a:r>
            <a:r>
              <a:rPr lang="en-US" sz="1200" dirty="0"/>
              <a:t>"]-df["</a:t>
            </a:r>
            <a:r>
              <a:rPr lang="en-US" sz="1200" dirty="0" err="1"/>
              <a:t>MA_Slow</a:t>
            </a:r>
            <a:r>
              <a:rPr lang="en-US" sz="1200" dirty="0"/>
              <a:t>"]</a:t>
            </a:r>
          </a:p>
          <a:p>
            <a:r>
              <a:rPr lang="en-US" sz="1200" dirty="0"/>
              <a:t>    df["Signal"]=df["MACD"].</a:t>
            </a:r>
            <a:r>
              <a:rPr lang="en-US" sz="1200" dirty="0" err="1"/>
              <a:t>ewm</a:t>
            </a:r>
            <a:r>
              <a:rPr lang="en-US" sz="1200" dirty="0"/>
              <a:t>(span=</a:t>
            </a:r>
            <a:r>
              <a:rPr lang="en-US" sz="1200" dirty="0" err="1"/>
              <a:t>c,min_periods</a:t>
            </a:r>
            <a:r>
              <a:rPr lang="en-US" sz="1200" dirty="0"/>
              <a:t>=c).mean()</a:t>
            </a:r>
          </a:p>
          <a:p>
            <a:r>
              <a:rPr lang="en-US" sz="1200" dirty="0"/>
              <a:t>    df['Day2_Close'] = df['Adj Close'].shift(-1)</a:t>
            </a:r>
          </a:p>
          <a:p>
            <a:r>
              <a:rPr lang="en-US" sz="1200" dirty="0"/>
              <a:t>    df['Day3_Close'] = df['Adj Close'].shift(-2)</a:t>
            </a:r>
          </a:p>
          <a:p>
            <a:r>
              <a:rPr lang="en-US" sz="1200" dirty="0"/>
              <a:t>    df['Day4_Close'] = df['Adj Close'].shift(-3)</a:t>
            </a:r>
          </a:p>
          <a:p>
            <a:r>
              <a:rPr lang="en-US" sz="1200" dirty="0"/>
              <a:t>    df['Day5_Close'] = df['Adj Close'].shift(-4)</a:t>
            </a:r>
          </a:p>
          <a:p>
            <a:r>
              <a:rPr lang="en-US" sz="1200" dirty="0"/>
              <a:t>    df['Day6_Close'] = df['Adj Close'].shift(-5)</a:t>
            </a:r>
          </a:p>
          <a:p>
            <a:r>
              <a:rPr lang="en-US" sz="1200" dirty="0"/>
              <a:t>     </a:t>
            </a:r>
          </a:p>
          <a:p>
            <a:r>
              <a:rPr lang="en-US" sz="1200" dirty="0"/>
              <a:t>    #df['MACD-Signal'] = df["MACD"] - df["Signal"]</a:t>
            </a:r>
          </a:p>
          <a:p>
            <a:r>
              <a:rPr lang="en-US" sz="1200" dirty="0"/>
              <a:t>    df['</a:t>
            </a:r>
            <a:r>
              <a:rPr lang="en-US" sz="1200" dirty="0" err="1"/>
              <a:t>Avg_Close</a:t>
            </a:r>
            <a:r>
              <a:rPr lang="en-US" sz="1200" dirty="0"/>
              <a:t>'] = (df['Day2_Close'] + df['Day3_Close'] + df['Day4_Close'] + df['Day5_Close'] + df['Day6_Close'])/5</a:t>
            </a:r>
          </a:p>
          <a:p>
            <a:r>
              <a:rPr lang="en-US" sz="1200" dirty="0"/>
              <a:t>    df['PL'] = df['</a:t>
            </a:r>
            <a:r>
              <a:rPr lang="en-US" sz="1200" dirty="0" err="1"/>
              <a:t>Avg_Close</a:t>
            </a:r>
            <a:r>
              <a:rPr lang="en-US" sz="1200" dirty="0"/>
              <a:t>'] - df['Adj Close']</a:t>
            </a:r>
          </a:p>
          <a:p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df.dropna</a:t>
            </a:r>
            <a:r>
              <a:rPr lang="en-US" sz="1200" dirty="0"/>
              <a:t>(</a:t>
            </a:r>
            <a:r>
              <a:rPr lang="en-US" sz="1200" dirty="0" err="1"/>
              <a:t>inplace</a:t>
            </a:r>
            <a:r>
              <a:rPr lang="en-US" sz="1200" dirty="0"/>
              <a:t>=True)</a:t>
            </a:r>
          </a:p>
          <a:p>
            <a:r>
              <a:rPr lang="en-US" sz="1200" dirty="0"/>
              <a:t>    data=</a:t>
            </a:r>
            <a:r>
              <a:rPr lang="en-US" sz="1200" dirty="0" err="1"/>
              <a:t>df.copy</a:t>
            </a:r>
            <a:r>
              <a:rPr lang="en-US" sz="1200" dirty="0"/>
              <a:t>()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data.reset_index</a:t>
            </a:r>
            <a:r>
              <a:rPr lang="en-US" sz="1200" dirty="0"/>
              <a:t>(</a:t>
            </a:r>
            <a:r>
              <a:rPr lang="en-US" sz="1200" dirty="0" err="1"/>
              <a:t>inplace</a:t>
            </a:r>
            <a:r>
              <a:rPr lang="en-US" sz="1200" dirty="0"/>
              <a:t> = True)</a:t>
            </a:r>
          </a:p>
          <a:p>
            <a:endParaRPr lang="en-US" sz="1200" dirty="0"/>
          </a:p>
          <a:p>
            <a:r>
              <a:rPr lang="en-US" sz="1200" dirty="0"/>
              <a:t>    fig = </a:t>
            </a:r>
            <a:r>
              <a:rPr lang="en-US" sz="1200" dirty="0" err="1"/>
              <a:t>go.Figure</a:t>
            </a:r>
            <a:r>
              <a:rPr lang="en-US" sz="1200" dirty="0"/>
              <a:t>(data=[</a:t>
            </a:r>
            <a:r>
              <a:rPr lang="en-US" sz="1200" dirty="0" err="1"/>
              <a:t>go.Candlestick</a:t>
            </a:r>
            <a:r>
              <a:rPr lang="en-US" sz="1200" dirty="0"/>
              <a:t>(x=data['Date'], open=data['Open'], high=data['High'], low=data['Low'], close=data['Close'])])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fig.show</a:t>
            </a:r>
            <a:r>
              <a:rPr lang="en-US" sz="1200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4382F-E1A9-4A98-8E6B-2DAC4D471969}"/>
              </a:ext>
            </a:extLst>
          </p:cNvPr>
          <p:cNvSpPr/>
          <p:nvPr/>
        </p:nvSpPr>
        <p:spPr>
          <a:xfrm>
            <a:off x="655467" y="472004"/>
            <a:ext cx="10881065" cy="4261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Function to find Moving Average Convergence Divergence (MACD) signal</a:t>
            </a:r>
          </a:p>
        </p:txBody>
      </p:sp>
    </p:spTree>
    <p:extLst>
      <p:ext uri="{BB962C8B-B14F-4D97-AF65-F5344CB8AC3E}">
        <p14:creationId xmlns:p14="http://schemas.microsoft.com/office/powerpoint/2010/main" val="155524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67E6C-1CC6-44B0-8DFF-0100D58D8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3" y="1032145"/>
            <a:ext cx="11301274" cy="479370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E42FCE-830A-41FC-95E0-337F2EBED9FE}"/>
              </a:ext>
            </a:extLst>
          </p:cNvPr>
          <p:cNvSpPr/>
          <p:nvPr/>
        </p:nvSpPr>
        <p:spPr>
          <a:xfrm>
            <a:off x="4184341" y="435009"/>
            <a:ext cx="3984595" cy="426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Candle Chart of MACD signal</a:t>
            </a:r>
          </a:p>
        </p:txBody>
      </p:sp>
    </p:spTree>
    <p:extLst>
      <p:ext uri="{BB962C8B-B14F-4D97-AF65-F5344CB8AC3E}">
        <p14:creationId xmlns:p14="http://schemas.microsoft.com/office/powerpoint/2010/main" val="397630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B9AC4-39F4-4069-AF34-A471ADF3A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39" y="1278294"/>
            <a:ext cx="10748121" cy="4494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3D1953-DED5-4959-88C9-BB6C121C11D3}"/>
              </a:ext>
            </a:extLst>
          </p:cNvPr>
          <p:cNvSpPr/>
          <p:nvPr/>
        </p:nvSpPr>
        <p:spPr>
          <a:xfrm>
            <a:off x="4184341" y="435009"/>
            <a:ext cx="3984595" cy="426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Candle Chart of MACD signal</a:t>
            </a:r>
          </a:p>
        </p:txBody>
      </p:sp>
    </p:spTree>
    <p:extLst>
      <p:ext uri="{BB962C8B-B14F-4D97-AF65-F5344CB8AC3E}">
        <p14:creationId xmlns:p14="http://schemas.microsoft.com/office/powerpoint/2010/main" val="44762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390A2B-B78B-4658-BBA2-16D5D7461A1A}"/>
              </a:ext>
            </a:extLst>
          </p:cNvPr>
          <p:cNvSpPr/>
          <p:nvPr/>
        </p:nvSpPr>
        <p:spPr>
          <a:xfrm>
            <a:off x="655467" y="1063844"/>
            <a:ext cx="10881065" cy="52659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E7D42F-A9A9-41F6-A84D-3AECE3669F89}"/>
              </a:ext>
            </a:extLst>
          </p:cNvPr>
          <p:cNvSpPr/>
          <p:nvPr/>
        </p:nvSpPr>
        <p:spPr>
          <a:xfrm>
            <a:off x="907001" y="1159133"/>
            <a:ext cx="1062953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def RSI(</a:t>
            </a:r>
            <a:r>
              <a:rPr lang="en-US" sz="1000" dirty="0" err="1"/>
              <a:t>DF,n</a:t>
            </a:r>
            <a:r>
              <a:rPr lang="en-US" sz="1000" dirty="0"/>
              <a:t>):</a:t>
            </a:r>
          </a:p>
          <a:p>
            <a:r>
              <a:rPr lang="en-US" sz="1000" dirty="0"/>
              <a:t>    "function to calculate RSI"</a:t>
            </a:r>
          </a:p>
          <a:p>
            <a:r>
              <a:rPr lang="en-US" sz="1000" dirty="0"/>
              <a:t>    df = </a:t>
            </a:r>
            <a:r>
              <a:rPr lang="en-US" sz="1000" dirty="0" err="1"/>
              <a:t>DF.copy</a:t>
            </a:r>
            <a:r>
              <a:rPr lang="en-US" sz="1000" dirty="0"/>
              <a:t>()</a:t>
            </a:r>
          </a:p>
          <a:p>
            <a:r>
              <a:rPr lang="en-US" sz="1000" dirty="0"/>
              <a:t>    df['delta']=df['Adj Close'] - df['Adj Close'].shift(1)</a:t>
            </a:r>
          </a:p>
          <a:p>
            <a:r>
              <a:rPr lang="en-US" sz="1000" dirty="0"/>
              <a:t>    df['gain']=</a:t>
            </a:r>
            <a:r>
              <a:rPr lang="en-US" sz="1000" dirty="0" err="1"/>
              <a:t>np.where</a:t>
            </a:r>
            <a:r>
              <a:rPr lang="en-US" sz="1000" dirty="0"/>
              <a:t>(df['delta']&gt;=0,df['delta'],0)</a:t>
            </a:r>
          </a:p>
          <a:p>
            <a:r>
              <a:rPr lang="en-US" sz="1000" dirty="0"/>
              <a:t>    df['loss']=</a:t>
            </a:r>
            <a:r>
              <a:rPr lang="en-US" sz="1000" dirty="0" err="1"/>
              <a:t>np.where</a:t>
            </a:r>
            <a:r>
              <a:rPr lang="en-US" sz="1000" dirty="0"/>
              <a:t>(df['delta']&lt;0,abs(df['delta']),0)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avg_gain</a:t>
            </a:r>
            <a:r>
              <a:rPr lang="en-US" sz="1000" dirty="0"/>
              <a:t> = []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avg_loss</a:t>
            </a:r>
            <a:r>
              <a:rPr lang="en-US" sz="1000" dirty="0"/>
              <a:t> = []</a:t>
            </a:r>
          </a:p>
          <a:p>
            <a:r>
              <a:rPr lang="en-US" sz="1000" dirty="0"/>
              <a:t>    gain = df['gain'].</a:t>
            </a:r>
            <a:r>
              <a:rPr lang="en-US" sz="1000" dirty="0" err="1"/>
              <a:t>tolist</a:t>
            </a:r>
            <a:r>
              <a:rPr lang="en-US" sz="1000" dirty="0"/>
              <a:t>()</a:t>
            </a:r>
          </a:p>
          <a:p>
            <a:r>
              <a:rPr lang="en-US" sz="1000" dirty="0"/>
              <a:t>    loss = df['loss'].</a:t>
            </a:r>
            <a:r>
              <a:rPr lang="en-US" sz="1000" dirty="0" err="1"/>
              <a:t>tolist</a:t>
            </a:r>
            <a:r>
              <a:rPr lang="en-US" sz="1000" dirty="0"/>
              <a:t>()</a:t>
            </a:r>
          </a:p>
          <a:p>
            <a:r>
              <a:rPr lang="en-US" sz="1000" dirty="0"/>
              <a:t>    for </a:t>
            </a:r>
            <a:r>
              <a:rPr lang="en-US" sz="1000" dirty="0" err="1"/>
              <a:t>i</a:t>
            </a:r>
            <a:r>
              <a:rPr lang="en-US" sz="1000" dirty="0"/>
              <a:t> in range(</a:t>
            </a:r>
            <a:r>
              <a:rPr lang="en-US" sz="1000" dirty="0" err="1"/>
              <a:t>len</a:t>
            </a:r>
            <a:r>
              <a:rPr lang="en-US" sz="1000" dirty="0"/>
              <a:t>(df)):</a:t>
            </a:r>
          </a:p>
          <a:p>
            <a:r>
              <a:rPr lang="en-US" sz="1000" dirty="0"/>
              <a:t>        if </a:t>
            </a:r>
            <a:r>
              <a:rPr lang="en-US" sz="1000" dirty="0" err="1"/>
              <a:t>i</a:t>
            </a:r>
            <a:r>
              <a:rPr lang="en-US" sz="1000" dirty="0"/>
              <a:t> &lt; n: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avg_gain.append</a:t>
            </a:r>
            <a:r>
              <a:rPr lang="en-US" sz="1000" dirty="0"/>
              <a:t>(</a:t>
            </a:r>
            <a:r>
              <a:rPr lang="en-US" sz="1000" dirty="0" err="1"/>
              <a:t>np.NaN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avg_loss.append</a:t>
            </a:r>
            <a:r>
              <a:rPr lang="en-US" sz="1000" dirty="0"/>
              <a:t>(</a:t>
            </a:r>
            <a:r>
              <a:rPr lang="en-US" sz="1000" dirty="0" err="1"/>
              <a:t>np.NaN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elif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 == n: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avg_gain.append</a:t>
            </a:r>
            <a:r>
              <a:rPr lang="en-US" sz="1000" dirty="0"/>
              <a:t>(df['gain'].rolling(n).mean().</a:t>
            </a:r>
            <a:r>
              <a:rPr lang="en-US" sz="1000" dirty="0" err="1"/>
              <a:t>tolist</a:t>
            </a:r>
            <a:r>
              <a:rPr lang="en-US" sz="1000" dirty="0"/>
              <a:t>()[n])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avg_loss.append</a:t>
            </a:r>
            <a:r>
              <a:rPr lang="en-US" sz="1000" dirty="0"/>
              <a:t>(df['loss'].rolling(n).mean().</a:t>
            </a:r>
            <a:r>
              <a:rPr lang="en-US" sz="1000" dirty="0" err="1"/>
              <a:t>tolist</a:t>
            </a:r>
            <a:r>
              <a:rPr lang="en-US" sz="1000" dirty="0"/>
              <a:t>()[n])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elif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 &gt; n: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avg_gain.append</a:t>
            </a:r>
            <a:r>
              <a:rPr lang="en-US" sz="1000" dirty="0"/>
              <a:t>(((n-1)*</a:t>
            </a:r>
            <a:r>
              <a:rPr lang="en-US" sz="1000" dirty="0" err="1"/>
              <a:t>avg_gain</a:t>
            </a:r>
            <a:r>
              <a:rPr lang="en-US" sz="1000" dirty="0"/>
              <a:t>[i-1] + gain[</a:t>
            </a:r>
            <a:r>
              <a:rPr lang="en-US" sz="1000" dirty="0" err="1"/>
              <a:t>i</a:t>
            </a:r>
            <a:r>
              <a:rPr lang="en-US" sz="1000" dirty="0"/>
              <a:t>])/n)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avg_loss.append</a:t>
            </a:r>
            <a:r>
              <a:rPr lang="en-US" sz="1000" dirty="0"/>
              <a:t>(((n-1)*</a:t>
            </a:r>
            <a:r>
              <a:rPr lang="en-US" sz="1000" dirty="0" err="1"/>
              <a:t>avg_loss</a:t>
            </a:r>
            <a:r>
              <a:rPr lang="en-US" sz="1000" dirty="0"/>
              <a:t>[i-1] + loss[</a:t>
            </a:r>
            <a:r>
              <a:rPr lang="en-US" sz="1000" dirty="0" err="1"/>
              <a:t>i</a:t>
            </a:r>
            <a:r>
              <a:rPr lang="en-US" sz="1000" dirty="0"/>
              <a:t>])/n)</a:t>
            </a:r>
          </a:p>
          <a:p>
            <a:r>
              <a:rPr lang="en-US" sz="1000" dirty="0"/>
              <a:t>    df['</a:t>
            </a:r>
            <a:r>
              <a:rPr lang="en-US" sz="1000" dirty="0" err="1"/>
              <a:t>avg_gain</a:t>
            </a:r>
            <a:r>
              <a:rPr lang="en-US" sz="1000" dirty="0"/>
              <a:t>']=</a:t>
            </a:r>
            <a:r>
              <a:rPr lang="en-US" sz="1000" dirty="0" err="1"/>
              <a:t>np.array</a:t>
            </a:r>
            <a:r>
              <a:rPr lang="en-US" sz="1000" dirty="0"/>
              <a:t>(</a:t>
            </a:r>
            <a:r>
              <a:rPr lang="en-US" sz="1000" dirty="0" err="1"/>
              <a:t>avg_gain</a:t>
            </a:r>
            <a:r>
              <a:rPr lang="en-US" sz="1000" dirty="0"/>
              <a:t>)</a:t>
            </a:r>
          </a:p>
          <a:p>
            <a:r>
              <a:rPr lang="en-US" sz="1000" dirty="0"/>
              <a:t>    df['</a:t>
            </a:r>
            <a:r>
              <a:rPr lang="en-US" sz="1000" dirty="0" err="1"/>
              <a:t>avg_loss</a:t>
            </a:r>
            <a:r>
              <a:rPr lang="en-US" sz="1000" dirty="0"/>
              <a:t>']=</a:t>
            </a:r>
            <a:r>
              <a:rPr lang="en-US" sz="1000" dirty="0" err="1"/>
              <a:t>np.array</a:t>
            </a:r>
            <a:r>
              <a:rPr lang="en-US" sz="1000" dirty="0"/>
              <a:t>(</a:t>
            </a:r>
            <a:r>
              <a:rPr lang="en-US" sz="1000" dirty="0" err="1"/>
              <a:t>avg_loss</a:t>
            </a:r>
            <a:r>
              <a:rPr lang="en-US" sz="1000" dirty="0"/>
              <a:t>)</a:t>
            </a:r>
          </a:p>
          <a:p>
            <a:r>
              <a:rPr lang="en-US" sz="1000" dirty="0"/>
              <a:t>    df['RS'] = df['</a:t>
            </a:r>
            <a:r>
              <a:rPr lang="en-US" sz="1000" dirty="0" err="1"/>
              <a:t>avg_gain</a:t>
            </a:r>
            <a:r>
              <a:rPr lang="en-US" sz="1000" dirty="0"/>
              <a:t>']/df['</a:t>
            </a:r>
            <a:r>
              <a:rPr lang="en-US" sz="1000" dirty="0" err="1"/>
              <a:t>avg_loss</a:t>
            </a:r>
            <a:r>
              <a:rPr lang="en-US" sz="1000" dirty="0"/>
              <a:t>']</a:t>
            </a:r>
          </a:p>
          <a:p>
            <a:r>
              <a:rPr lang="en-US" sz="1000" dirty="0"/>
              <a:t>    df['RSI'] = 100 - (100/(1+df['RS']))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df.dropna</a:t>
            </a:r>
            <a:r>
              <a:rPr lang="en-US" sz="1000" dirty="0"/>
              <a:t>(</a:t>
            </a:r>
            <a:r>
              <a:rPr lang="en-US" sz="1000" dirty="0" err="1"/>
              <a:t>inplace</a:t>
            </a:r>
            <a:r>
              <a:rPr lang="en-US" sz="1000" dirty="0"/>
              <a:t>=True)</a:t>
            </a:r>
          </a:p>
          <a:p>
            <a:r>
              <a:rPr lang="en-US" sz="1000" dirty="0"/>
              <a:t>    data=</a:t>
            </a:r>
            <a:r>
              <a:rPr lang="en-US" sz="1000" dirty="0" err="1"/>
              <a:t>df.copy</a:t>
            </a:r>
            <a:r>
              <a:rPr lang="en-US" sz="1000" dirty="0"/>
              <a:t>()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data.reset_index</a:t>
            </a:r>
            <a:r>
              <a:rPr lang="en-US" sz="1000" dirty="0"/>
              <a:t>(</a:t>
            </a:r>
            <a:r>
              <a:rPr lang="en-US" sz="1000" dirty="0" err="1"/>
              <a:t>inplace</a:t>
            </a:r>
            <a:r>
              <a:rPr lang="en-US" sz="1000" dirty="0"/>
              <a:t> = True)</a:t>
            </a:r>
          </a:p>
          <a:p>
            <a:endParaRPr lang="en-US" sz="1000" dirty="0"/>
          </a:p>
          <a:p>
            <a:r>
              <a:rPr lang="en-US" sz="1000" dirty="0"/>
              <a:t>    fig = </a:t>
            </a:r>
            <a:r>
              <a:rPr lang="en-US" sz="1000" dirty="0" err="1"/>
              <a:t>go.Figure</a:t>
            </a:r>
            <a:r>
              <a:rPr lang="en-US" sz="1000" dirty="0"/>
              <a:t>(data=[</a:t>
            </a:r>
            <a:r>
              <a:rPr lang="en-US" sz="1000" dirty="0" err="1"/>
              <a:t>go.Candlestick</a:t>
            </a:r>
            <a:r>
              <a:rPr lang="en-US" sz="1000" dirty="0"/>
              <a:t>(x=data['Date'], open=data['Open'], high=data['High'], low=data['Low'], close=data['Close'])])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fig.show</a:t>
            </a:r>
            <a:r>
              <a:rPr lang="en-US" sz="1000" dirty="0"/>
              <a:t>()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return df['RSI']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4382F-E1A9-4A98-8E6B-2DAC4D471969}"/>
              </a:ext>
            </a:extLst>
          </p:cNvPr>
          <p:cNvSpPr/>
          <p:nvPr/>
        </p:nvSpPr>
        <p:spPr>
          <a:xfrm>
            <a:off x="655467" y="472004"/>
            <a:ext cx="10881065" cy="4261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Function to find RSI indicator</a:t>
            </a:r>
          </a:p>
        </p:txBody>
      </p:sp>
    </p:spTree>
    <p:extLst>
      <p:ext uri="{BB962C8B-B14F-4D97-AF65-F5344CB8AC3E}">
        <p14:creationId xmlns:p14="http://schemas.microsoft.com/office/powerpoint/2010/main" val="294268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FE42FCE-830A-41FC-95E0-337F2EBED9FE}"/>
              </a:ext>
            </a:extLst>
          </p:cNvPr>
          <p:cNvSpPr/>
          <p:nvPr/>
        </p:nvSpPr>
        <p:spPr>
          <a:xfrm>
            <a:off x="4184341" y="435009"/>
            <a:ext cx="3984595" cy="426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Candle Chart of RSI Indicator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D206FE-4C02-469B-BC40-17135BDF3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219200"/>
            <a:ext cx="10544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5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FE42FCE-830A-41FC-95E0-337F2EBED9FE}"/>
              </a:ext>
            </a:extLst>
          </p:cNvPr>
          <p:cNvSpPr/>
          <p:nvPr/>
        </p:nvSpPr>
        <p:spPr>
          <a:xfrm>
            <a:off x="4184341" y="435009"/>
            <a:ext cx="3984595" cy="426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Candle Chart of RSI Indicator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4FCF6-427A-429A-AB06-E65358BD0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147762"/>
            <a:ext cx="10648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4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933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Venugopal Adep</dc:creator>
  <cp:lastModifiedBy>Venugopal Adep</cp:lastModifiedBy>
  <cp:revision>14</cp:revision>
  <dcterms:created xsi:type="dcterms:W3CDTF">2021-10-12T00:11:13Z</dcterms:created>
  <dcterms:modified xsi:type="dcterms:W3CDTF">2021-10-12T01:51:19Z</dcterms:modified>
</cp:coreProperties>
</file>