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0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6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3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6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6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4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A212-3CED-4A62-B8FC-932EB03A5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B742E-D5F9-44B8-8C52-77E6E789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Venugopal Arumuru</a:t>
            </a:r>
          </a:p>
          <a:p>
            <a:r>
              <a:rPr lang="en-US" b="1" dirty="0"/>
              <a:t>Corporate  Trainer - Cognizant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1838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CEC0-7DE2-44B0-BB63-58919C7C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9424"/>
            <a:ext cx="9603275" cy="1049235"/>
          </a:xfrm>
        </p:spPr>
        <p:txBody>
          <a:bodyPr/>
          <a:lstStyle/>
          <a:p>
            <a:r>
              <a:rPr lang="en-US" dirty="0"/>
              <a:t>Steps to create angular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F70C-27A8-49DC-B9B1-B8CA248D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command prompt</a:t>
            </a:r>
          </a:p>
          <a:p>
            <a:r>
              <a:rPr lang="en-US" dirty="0"/>
              <a:t>Create a folder in any specified drive(C:\, D:\, ….)</a:t>
            </a:r>
          </a:p>
          <a:p>
            <a:pPr lvl="1"/>
            <a:r>
              <a:rPr lang="en-US" dirty="0"/>
              <a:t>md </a:t>
            </a:r>
            <a:r>
              <a:rPr lang="en-US" dirty="0" err="1"/>
              <a:t>foldername</a:t>
            </a:r>
            <a:endParaRPr lang="en-US" dirty="0"/>
          </a:p>
          <a:p>
            <a:r>
              <a:rPr lang="en-US" dirty="0"/>
              <a:t>Now change to that folder</a:t>
            </a:r>
          </a:p>
          <a:p>
            <a:pPr lvl="1"/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r>
              <a:rPr lang="en-US" dirty="0"/>
              <a:t>Now create angular app</a:t>
            </a:r>
          </a:p>
          <a:p>
            <a:pPr lvl="1"/>
            <a:r>
              <a:rPr lang="en-US" dirty="0"/>
              <a:t>ng new </a:t>
            </a:r>
            <a:r>
              <a:rPr lang="en-US" dirty="0" err="1"/>
              <a:t>appname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23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C22F-57F6-4922-BC11-27CB4EE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85302"/>
            <a:ext cx="9601200" cy="699117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Angular?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11FB-7484-4B20-B6B4-94558FE9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0992"/>
            <a:ext cx="9601200" cy="504695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Angular is a client side framework which is used to create web applications. The framework provides skeleton of the project, where to write which type of code. </a:t>
            </a:r>
          </a:p>
          <a:p>
            <a:pPr algn="just"/>
            <a:r>
              <a:rPr lang="en-US" sz="2400" dirty="0"/>
              <a:t>Angular can be used in combination of any server side platform such as Java, Asp.Net, PHP, Python, etc.</a:t>
            </a:r>
          </a:p>
          <a:p>
            <a:pPr algn="just"/>
            <a:r>
              <a:rPr lang="en-US" sz="2400" dirty="0"/>
              <a:t>Angular is Developed using “TypeScript” language, which is superset of JavaScript Language.</a:t>
            </a:r>
          </a:p>
          <a:p>
            <a:pPr algn="just"/>
            <a:r>
              <a:rPr lang="en-IN" sz="2400" dirty="0"/>
              <a:t>Angular is cross-platform, that means it works in all the operating systems.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79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964D-73A1-44F2-9DE9-FADC2FE8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F772BA-3F80-4662-A4F4-285BE391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/>
              <a:t>Angular is cross-browser compatible. That means it works in all the browsers except less that IE9(out dated versions).</a:t>
            </a:r>
          </a:p>
          <a:p>
            <a:pPr algn="just"/>
            <a:r>
              <a:rPr lang="en-IN" sz="2000" dirty="0"/>
              <a:t>It was developed by Google.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44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B19F-BBB4-4CF1-9DB6-B6DF25E8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36222"/>
            <a:ext cx="9601200" cy="796771"/>
          </a:xfrm>
        </p:spPr>
        <p:txBody>
          <a:bodyPr/>
          <a:lstStyle/>
          <a:p>
            <a:r>
              <a:rPr lang="en-US" b="1" dirty="0"/>
              <a:t>Goals of Angular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E2E1-E721-4F07-82D8-D20CF33F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9223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Separation of DOM manipulation from application logic. </a:t>
            </a:r>
          </a:p>
          <a:p>
            <a:pPr algn="just"/>
            <a:r>
              <a:rPr lang="en-US" sz="2800" dirty="0"/>
              <a:t>Separation of HTML Logic from Application Logic</a:t>
            </a:r>
          </a:p>
          <a:p>
            <a:pPr algn="just"/>
            <a:r>
              <a:rPr lang="en-US" sz="2800" dirty="0"/>
              <a:t>Make SPA(Single Page Application) development easier, SPA provides client side navigation system; but can communicate with server with AJAX only. </a:t>
            </a:r>
          </a:p>
          <a:p>
            <a:pPr algn="just"/>
            <a:r>
              <a:rPr lang="en-US" sz="2800" dirty="0"/>
              <a:t>Enable Unit Testing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282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5448-47DE-4E64-98AC-C4CD5B3C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46218"/>
            <a:ext cx="9601200" cy="1003399"/>
          </a:xfrm>
        </p:spPr>
        <p:txBody>
          <a:bodyPr/>
          <a:lstStyle/>
          <a:p>
            <a:r>
              <a:rPr lang="en-US" b="1" dirty="0"/>
              <a:t>Features of Angular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99E-7ACC-4EEF-BA1C-06FFF560E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2175"/>
            <a:ext cx="9601200" cy="42694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/>
              <a:t>TypeScript based:</a:t>
            </a:r>
            <a:r>
              <a:rPr lang="en-US" sz="2800" dirty="0"/>
              <a:t> pre-defined code and User-defined code is developed based on typescript language. </a:t>
            </a:r>
          </a:p>
          <a:p>
            <a:pPr algn="just"/>
            <a:r>
              <a:rPr lang="en-US" sz="2800" b="1" dirty="0"/>
              <a:t>Faster Performance:</a:t>
            </a:r>
            <a:r>
              <a:rPr lang="en-US" sz="2800" dirty="0"/>
              <a:t> “Angular” executes faster than “Angular JS”.</a:t>
            </a:r>
          </a:p>
          <a:p>
            <a:pPr algn="just"/>
            <a:r>
              <a:rPr lang="en-US" sz="2800" b="1" dirty="0"/>
              <a:t>Modular</a:t>
            </a:r>
            <a:r>
              <a:rPr lang="en-US" sz="2800" dirty="0"/>
              <a:t>: Angular is Divided into multiple small parts called “packages”. For example, “core”, “common”, “forms”, “router”, etc. The developer can use any of these modules based on the requirement. </a:t>
            </a:r>
          </a:p>
        </p:txBody>
      </p:sp>
    </p:spTree>
    <p:extLst>
      <p:ext uri="{BB962C8B-B14F-4D97-AF65-F5344CB8AC3E}">
        <p14:creationId xmlns:p14="http://schemas.microsoft.com/office/powerpoint/2010/main" val="170330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3E69-6AEE-4ADF-945F-9A479265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1975"/>
            <a:ext cx="9603275" cy="660297"/>
          </a:xfrm>
        </p:spPr>
        <p:txBody>
          <a:bodyPr/>
          <a:lstStyle/>
          <a:p>
            <a:r>
              <a:rPr lang="en-US" b="1" dirty="0"/>
              <a:t>Software Requirements - Angular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BDE7-9419-4F03-AC87-905F7E0E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NODE JS.</a:t>
            </a:r>
          </a:p>
          <a:p>
            <a:r>
              <a:rPr lang="en-US" dirty="0"/>
              <a:t>Installing TypeScript.</a:t>
            </a:r>
          </a:p>
          <a:p>
            <a:r>
              <a:rPr lang="en-US" dirty="0"/>
              <a:t>Installing </a:t>
            </a:r>
            <a:r>
              <a:rPr lang="en-US" dirty="0" err="1"/>
              <a:t>VSCode</a:t>
            </a:r>
            <a:r>
              <a:rPr lang="en-US" dirty="0"/>
              <a:t> (editor).</a:t>
            </a:r>
          </a:p>
          <a:p>
            <a:r>
              <a:rPr lang="en-US" dirty="0"/>
              <a:t>Installing “@application/cli” package.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58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5D80-CD7A-4C95-87C6-5BA8B21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40196"/>
          </a:xfrm>
        </p:spPr>
        <p:txBody>
          <a:bodyPr/>
          <a:lstStyle/>
          <a:p>
            <a:r>
              <a:rPr lang="en-US" b="1" dirty="0"/>
              <a:t>Installing NodeJS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B58D-7836-4A3A-8EC1-152DF4EA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framework is available as a collection of packages; these packages are available in “</a:t>
            </a:r>
            <a:r>
              <a:rPr lang="en-US" dirty="0" err="1"/>
              <a:t>npm</a:t>
            </a:r>
            <a:r>
              <a:rPr lang="en-US" dirty="0"/>
              <a:t>”(NodeJS Package Manager). To use “</a:t>
            </a:r>
            <a:r>
              <a:rPr lang="en-US" dirty="0" err="1"/>
              <a:t>npm</a:t>
            </a:r>
            <a:r>
              <a:rPr lang="en-US" dirty="0"/>
              <a:t>”, NodeJS must be installed.</a:t>
            </a:r>
          </a:p>
          <a:p>
            <a:r>
              <a:rPr lang="en-US" dirty="0"/>
              <a:t>If you have already installed </a:t>
            </a:r>
            <a:r>
              <a:rPr lang="en-US" dirty="0" err="1"/>
              <a:t>nodejs</a:t>
            </a:r>
            <a:r>
              <a:rPr lang="en-US" dirty="0"/>
              <a:t>, you can skip this, otherwise follow below given step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pPr lvl="1"/>
            <a:r>
              <a:rPr lang="en-IN" dirty="0"/>
              <a:t>Download latest version of </a:t>
            </a:r>
            <a:r>
              <a:rPr lang="en-IN" dirty="0" err="1"/>
              <a:t>NodeJs</a:t>
            </a:r>
            <a:r>
              <a:rPr lang="en-IN" dirty="0"/>
              <a:t> (node-v16.4.1-x64.msi) </a:t>
            </a:r>
          </a:p>
          <a:p>
            <a:pPr lvl="1"/>
            <a:r>
              <a:rPr lang="en-IN" dirty="0"/>
              <a:t>Double click on that file the install it. </a:t>
            </a:r>
          </a:p>
        </p:txBody>
      </p:sp>
    </p:spTree>
    <p:extLst>
      <p:ext uri="{BB962C8B-B14F-4D97-AF65-F5344CB8AC3E}">
        <p14:creationId xmlns:p14="http://schemas.microsoft.com/office/powerpoint/2010/main" val="110270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557A-F7CF-47E1-85CD-DB3B135E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99" y="1372686"/>
            <a:ext cx="9603275" cy="1049235"/>
          </a:xfrm>
        </p:spPr>
        <p:txBody>
          <a:bodyPr/>
          <a:lstStyle/>
          <a:p>
            <a:r>
              <a:rPr lang="en-US" b="1" dirty="0"/>
              <a:t>Installing typescript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B12A-94E4-4419-9E10-B3C822B0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01666"/>
          </a:xfrm>
        </p:spPr>
        <p:txBody>
          <a:bodyPr/>
          <a:lstStyle/>
          <a:p>
            <a:r>
              <a:rPr lang="en-US" dirty="0"/>
              <a:t>Open Command Prompt</a:t>
            </a:r>
          </a:p>
          <a:p>
            <a:r>
              <a:rPr lang="en-US" dirty="0"/>
              <a:t>Type following command to install typescript</a:t>
            </a:r>
          </a:p>
          <a:p>
            <a:pPr lvl="1"/>
            <a:r>
              <a:rPr lang="en-US" sz="2800" b="1" dirty="0" err="1"/>
              <a:t>npm</a:t>
            </a:r>
            <a:r>
              <a:rPr lang="en-US" sz="2800" b="1" dirty="0"/>
              <a:t> install typescript –g</a:t>
            </a:r>
          </a:p>
          <a:p>
            <a:pPr marL="457200" lvl="1" indent="0">
              <a:buNone/>
            </a:pPr>
            <a:endParaRPr lang="en-IN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98893-28CB-42EA-BA9E-84A18EB485CD}"/>
              </a:ext>
            </a:extLst>
          </p:cNvPr>
          <p:cNvSpPr txBox="1">
            <a:spLocks/>
          </p:cNvSpPr>
          <p:nvPr/>
        </p:nvSpPr>
        <p:spPr>
          <a:xfrm>
            <a:off x="1355400" y="3620220"/>
            <a:ext cx="9603275" cy="490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Installing visual studio code software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E12260-D683-40CC-A2B1-B99E1A2FF330}"/>
              </a:ext>
            </a:extLst>
          </p:cNvPr>
          <p:cNvSpPr txBox="1">
            <a:spLocks/>
          </p:cNvSpPr>
          <p:nvPr/>
        </p:nvSpPr>
        <p:spPr>
          <a:xfrm>
            <a:off x="1362799" y="3961422"/>
            <a:ext cx="9603275" cy="180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err="1"/>
              <a:t>VSCode</a:t>
            </a:r>
            <a:r>
              <a:rPr lang="en-US" sz="2000" dirty="0"/>
              <a:t> is the recommended software for TypeScript and Angular</a:t>
            </a:r>
          </a:p>
          <a:p>
            <a:pPr lvl="1"/>
            <a:r>
              <a:rPr lang="en-US" sz="2000" dirty="0" err="1"/>
              <a:t>Goto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https://code.visualstudio.com</a:t>
            </a:r>
            <a:r>
              <a:rPr lang="en-US" sz="2000" dirty="0"/>
              <a:t> then download latest version and then install it</a:t>
            </a:r>
          </a:p>
          <a:p>
            <a:pPr lvl="1"/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240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15F4-5A7A-4438-A594-367EE9E8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“@angular/cli”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FEDC-BA3A-4EDF-99A5-24333B93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command prompt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@angular/cli -g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8859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448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Angular</vt:lpstr>
      <vt:lpstr>What is Angular?</vt:lpstr>
      <vt:lpstr>Cont…</vt:lpstr>
      <vt:lpstr>Goals of Angular</vt:lpstr>
      <vt:lpstr>Features of Angular</vt:lpstr>
      <vt:lpstr>Software Requirements - Angular</vt:lpstr>
      <vt:lpstr>Installing NodeJS</vt:lpstr>
      <vt:lpstr>Installing typescript</vt:lpstr>
      <vt:lpstr>Installing “@angular/cli” </vt:lpstr>
      <vt:lpstr>Steps to create angular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Venugopal Arumuru</dc:creator>
  <cp:lastModifiedBy>Venugopal Arumuru</cp:lastModifiedBy>
  <cp:revision>10</cp:revision>
  <dcterms:created xsi:type="dcterms:W3CDTF">2021-07-19T10:55:01Z</dcterms:created>
  <dcterms:modified xsi:type="dcterms:W3CDTF">2021-07-19T12:02:13Z</dcterms:modified>
</cp:coreProperties>
</file>