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5"/>
    <p:sldMasterId id="2147483988" r:id="rId6"/>
    <p:sldMasterId id="2147483920" r:id="rId7"/>
    <p:sldMasterId id="2147483947" r:id="rId8"/>
    <p:sldMasterId id="2147483954" r:id="rId9"/>
    <p:sldMasterId id="2147483976" r:id="rId10"/>
  </p:sldMasterIdLst>
  <p:notesMasterIdLst>
    <p:notesMasterId r:id="rId42"/>
  </p:notesMasterIdLst>
  <p:handoutMasterIdLst>
    <p:handoutMasterId r:id="rId43"/>
  </p:handoutMasterIdLst>
  <p:sldIdLst>
    <p:sldId id="317" r:id="rId11"/>
    <p:sldId id="324" r:id="rId12"/>
    <p:sldId id="325" r:id="rId13"/>
    <p:sldId id="326" r:id="rId14"/>
    <p:sldId id="327" r:id="rId15"/>
    <p:sldId id="328" r:id="rId16"/>
    <p:sldId id="329" r:id="rId17"/>
    <p:sldId id="330" r:id="rId18"/>
    <p:sldId id="337" r:id="rId19"/>
    <p:sldId id="338" r:id="rId20"/>
    <p:sldId id="340" r:id="rId21"/>
    <p:sldId id="341" r:id="rId22"/>
    <p:sldId id="342" r:id="rId23"/>
    <p:sldId id="343" r:id="rId24"/>
    <p:sldId id="344" r:id="rId25"/>
    <p:sldId id="345" r:id="rId26"/>
    <p:sldId id="336" r:id="rId27"/>
    <p:sldId id="331" r:id="rId28"/>
    <p:sldId id="332" r:id="rId29"/>
    <p:sldId id="333" r:id="rId30"/>
    <p:sldId id="346" r:id="rId31"/>
    <p:sldId id="334" r:id="rId32"/>
    <p:sldId id="347" r:id="rId33"/>
    <p:sldId id="335" r:id="rId34"/>
    <p:sldId id="339" r:id="rId35"/>
    <p:sldId id="348" r:id="rId36"/>
    <p:sldId id="349" r:id="rId37"/>
    <p:sldId id="350" r:id="rId38"/>
    <p:sldId id="351" r:id="rId39"/>
    <p:sldId id="352" r:id="rId40"/>
    <p:sldId id="320" r:id="rId41"/>
  </p:sldIdLst>
  <p:sldSz cx="12192000" cy="6858000"/>
  <p:notesSz cx="6811963" cy="9942513"/>
  <p:defaultTextStyle>
    <a:defPPr>
      <a:defRPr lang="ja-JP"/>
    </a:defPPr>
    <a:lvl1pPr algn="l" rtl="0" fontAlgn="base">
      <a:spcBef>
        <a:spcPct val="0"/>
      </a:spcBef>
      <a:spcAft>
        <a:spcPct val="0"/>
      </a:spcAft>
      <a:defRPr kumimoji="1" sz="24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4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4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4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400" kern="1200">
        <a:solidFill>
          <a:schemeClr val="tx1"/>
        </a:solidFill>
        <a:latin typeface="Arial" charset="0"/>
        <a:ea typeface="ＭＳ Ｐゴシック" charset="-128"/>
        <a:cs typeface="+mn-cs"/>
      </a:defRPr>
    </a:lvl5pPr>
    <a:lvl6pPr marL="2286000" algn="l" defTabSz="914400" rtl="0" eaLnBrk="1" latinLnBrk="0" hangingPunct="1">
      <a:defRPr kumimoji="1" sz="2400" kern="1200">
        <a:solidFill>
          <a:schemeClr val="tx1"/>
        </a:solidFill>
        <a:latin typeface="Arial" charset="0"/>
        <a:ea typeface="ＭＳ Ｐゴシック" charset="-128"/>
        <a:cs typeface="+mn-cs"/>
      </a:defRPr>
    </a:lvl6pPr>
    <a:lvl7pPr marL="2743200" algn="l" defTabSz="914400" rtl="0" eaLnBrk="1" latinLnBrk="0" hangingPunct="1">
      <a:defRPr kumimoji="1" sz="2400" kern="1200">
        <a:solidFill>
          <a:schemeClr val="tx1"/>
        </a:solidFill>
        <a:latin typeface="Arial" charset="0"/>
        <a:ea typeface="ＭＳ Ｐゴシック" charset="-128"/>
        <a:cs typeface="+mn-cs"/>
      </a:defRPr>
    </a:lvl7pPr>
    <a:lvl8pPr marL="3200400" algn="l" defTabSz="914400" rtl="0" eaLnBrk="1" latinLnBrk="0" hangingPunct="1">
      <a:defRPr kumimoji="1" sz="2400" kern="1200">
        <a:solidFill>
          <a:schemeClr val="tx1"/>
        </a:solidFill>
        <a:latin typeface="Arial" charset="0"/>
        <a:ea typeface="ＭＳ Ｐゴシック" charset="-128"/>
        <a:cs typeface="+mn-cs"/>
      </a:defRPr>
    </a:lvl8pPr>
    <a:lvl9pPr marL="3657600" algn="l" defTabSz="914400" rtl="0" eaLnBrk="1" latinLnBrk="0" hangingPunct="1">
      <a:defRPr kumimoji="1"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308" userDrawn="1">
          <p15:clr>
            <a:srgbClr val="A4A3A4"/>
          </p15:clr>
        </p15:guide>
        <p15:guide id="4" pos="34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Jaison" initials="JJ" lastIdx="1" clrIdx="0">
    <p:extLst>
      <p:ext uri="{19B8F6BF-5375-455C-9EA6-DF929625EA0E}">
        <p15:presenceInfo xmlns:p15="http://schemas.microsoft.com/office/powerpoint/2012/main" userId="S-1-5-21-376907524-191846188-1232828436-946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5A00"/>
    <a:srgbClr val="0000FF"/>
    <a:srgbClr val="57C97D"/>
    <a:srgbClr val="B7BDBD"/>
    <a:srgbClr val="FFFFFF"/>
    <a:srgbClr val="D9DEE5"/>
    <a:srgbClr val="B2B2B2"/>
    <a:srgbClr val="E74C3C"/>
    <a:srgbClr val="5FE8D6"/>
    <a:srgbClr val="9E5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98" autoAdjust="0"/>
    <p:restoredTop sz="90288" autoAdjust="0"/>
  </p:normalViewPr>
  <p:slideViewPr>
    <p:cSldViewPr>
      <p:cViewPr varScale="1">
        <p:scale>
          <a:sx n="65" d="100"/>
          <a:sy n="65" d="100"/>
        </p:scale>
        <p:origin x="1212" y="66"/>
      </p:cViewPr>
      <p:guideLst>
        <p:guide orient="horz" pos="2160"/>
        <p:guide pos="3840"/>
        <p:guide pos="7308"/>
        <p:guide pos="349"/>
      </p:guideLst>
    </p:cSldViewPr>
  </p:slideViewPr>
  <p:outlineViewPr>
    <p:cViewPr>
      <p:scale>
        <a:sx n="25" d="100"/>
        <a:sy n="25" d="100"/>
      </p:scale>
      <p:origin x="0" y="0"/>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microsoft.com/office/2016/11/relationships/changesInfo" Target="changesInfos/changesInfo1.xml"/><Relationship Id="rId10" Type="http://schemas.openxmlformats.org/officeDocument/2006/relationships/slideMaster" Target="slideMasters/slideMaster6.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e, Poushali" userId="92712b3d-06e3-4c8e-bb41-122a83f7354a" providerId="ADAL" clId="{B5D35BDF-A2AE-4CF7-952D-813AAAEEE143}"/>
    <pc:docChg chg="modSld">
      <pc:chgData name="Ghose, Poushali" userId="92712b3d-06e3-4c8e-bb41-122a83f7354a" providerId="ADAL" clId="{B5D35BDF-A2AE-4CF7-952D-813AAAEEE143}" dt="2023-11-07T18:37:28.280" v="42" actId="20577"/>
      <pc:docMkLst>
        <pc:docMk/>
      </pc:docMkLst>
      <pc:sldChg chg="modSp mod">
        <pc:chgData name="Ghose, Poushali" userId="92712b3d-06e3-4c8e-bb41-122a83f7354a" providerId="ADAL" clId="{B5D35BDF-A2AE-4CF7-952D-813AAAEEE143}" dt="2023-11-07T14:33:08.792" v="34" actId="20577"/>
        <pc:sldMkLst>
          <pc:docMk/>
          <pc:sldMk cId="1070475249" sldId="317"/>
        </pc:sldMkLst>
        <pc:spChg chg="mod">
          <ac:chgData name="Ghose, Poushali" userId="92712b3d-06e3-4c8e-bb41-122a83f7354a" providerId="ADAL" clId="{B5D35BDF-A2AE-4CF7-952D-813AAAEEE143}" dt="2023-11-07T14:32:59.364" v="20" actId="20577"/>
          <ac:spMkLst>
            <pc:docMk/>
            <pc:sldMk cId="1070475249" sldId="317"/>
            <ac:spMk id="4" creationId="{00000000-0000-0000-0000-000000000000}"/>
          </ac:spMkLst>
        </pc:spChg>
        <pc:spChg chg="mod">
          <ac:chgData name="Ghose, Poushali" userId="92712b3d-06e3-4c8e-bb41-122a83f7354a" providerId="ADAL" clId="{B5D35BDF-A2AE-4CF7-952D-813AAAEEE143}" dt="2023-11-07T14:33:08.792" v="34" actId="20577"/>
          <ac:spMkLst>
            <pc:docMk/>
            <pc:sldMk cId="1070475249" sldId="317"/>
            <ac:spMk id="5" creationId="{00000000-0000-0000-0000-000000000000}"/>
          </ac:spMkLst>
        </pc:spChg>
      </pc:sldChg>
      <pc:sldChg chg="modSp mod">
        <pc:chgData name="Ghose, Poushali" userId="92712b3d-06e3-4c8e-bb41-122a83f7354a" providerId="ADAL" clId="{B5D35BDF-A2AE-4CF7-952D-813AAAEEE143}" dt="2023-11-07T18:37:28.280" v="42" actId="20577"/>
        <pc:sldMkLst>
          <pc:docMk/>
          <pc:sldMk cId="548737321" sldId="329"/>
        </pc:sldMkLst>
        <pc:spChg chg="mod">
          <ac:chgData name="Ghose, Poushali" userId="92712b3d-06e3-4c8e-bb41-122a83f7354a" providerId="ADAL" clId="{B5D35BDF-A2AE-4CF7-952D-813AAAEEE143}" dt="2023-11-07T18:37:28.280" v="42" actId="20577"/>
          <ac:spMkLst>
            <pc:docMk/>
            <pc:sldMk cId="548737321" sldId="329"/>
            <ac:spMk id="2" creationId="{9976557A-BE41-2AF4-FC85-97414C2ACBF1}"/>
          </ac:spMkLst>
        </pc:spChg>
        <pc:picChg chg="mod">
          <ac:chgData name="Ghose, Poushali" userId="92712b3d-06e3-4c8e-bb41-122a83f7354a" providerId="ADAL" clId="{B5D35BDF-A2AE-4CF7-952D-813AAAEEE143}" dt="2023-11-07T18:37:04.703" v="35" actId="1076"/>
          <ac:picMkLst>
            <pc:docMk/>
            <pc:sldMk cId="548737321" sldId="329"/>
            <ac:picMk id="5" creationId="{E0963398-C355-0B4F-1519-137C6D90BED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0" y="0"/>
            <a:ext cx="2951956" cy="496811"/>
          </a:xfrm>
          <a:prstGeom prst="rect">
            <a:avLst/>
          </a:prstGeom>
          <a:noFill/>
          <a:ln w="9525">
            <a:noFill/>
            <a:miter lim="800000"/>
            <a:headEnd/>
            <a:tailEnd/>
          </a:ln>
        </p:spPr>
        <p:txBody>
          <a:bodyPr vert="horz" wrap="square" lIns="91489" tIns="45744" rIns="91489" bIns="45744" numCol="1" anchor="t" anchorCtr="0" compatLnSpc="1">
            <a:prstTxWarp prst="textNoShape">
              <a:avLst/>
            </a:prstTxWarp>
          </a:bodyPr>
          <a:lstStyle>
            <a:lvl1pPr defTabSz="914867">
              <a:defRPr kumimoji="1" sz="1200">
                <a:ea typeface="ＭＳ Ｐゴシック" pitchFamily="-96" charset="-128"/>
              </a:defRPr>
            </a:lvl1pPr>
          </a:lstStyle>
          <a:p>
            <a:pPr>
              <a:defRPr/>
            </a:pPr>
            <a:endParaRPr lang="ja-JP" altLang="en-US"/>
          </a:p>
        </p:txBody>
      </p:sp>
      <p:sp>
        <p:nvSpPr>
          <p:cNvPr id="3" name="日付プレースホルダ 2"/>
          <p:cNvSpPr>
            <a:spLocks noGrp="1"/>
          </p:cNvSpPr>
          <p:nvPr>
            <p:ph type="dt" sz="quarter" idx="1"/>
          </p:nvPr>
        </p:nvSpPr>
        <p:spPr bwMode="auto">
          <a:xfrm>
            <a:off x="3858437" y="0"/>
            <a:ext cx="2951956" cy="496811"/>
          </a:xfrm>
          <a:prstGeom prst="rect">
            <a:avLst/>
          </a:prstGeom>
          <a:noFill/>
          <a:ln w="9525">
            <a:noFill/>
            <a:miter lim="800000"/>
            <a:headEnd/>
            <a:tailEnd/>
          </a:ln>
        </p:spPr>
        <p:txBody>
          <a:bodyPr vert="horz" wrap="square" lIns="91489" tIns="45744" rIns="91489" bIns="45744" numCol="1" anchor="t" anchorCtr="0" compatLnSpc="1">
            <a:prstTxWarp prst="textNoShape">
              <a:avLst/>
            </a:prstTxWarp>
          </a:bodyPr>
          <a:lstStyle>
            <a:lvl1pPr algn="r" defTabSz="914867">
              <a:defRPr kumimoji="1" sz="1200">
                <a:ea typeface="ＭＳ Ｐゴシック" pitchFamily="-96" charset="-128"/>
              </a:defRPr>
            </a:lvl1pPr>
          </a:lstStyle>
          <a:p>
            <a:pPr>
              <a:defRPr/>
            </a:pPr>
            <a:fld id="{850F278F-4CA1-4352-8BA2-CE05FE786054}" type="datetime1">
              <a:rPr lang="en-US" altLang="ja-JP"/>
              <a:pPr>
                <a:defRPr/>
              </a:pPr>
              <a:t>1/19/2024</a:t>
            </a:fld>
            <a:endParaRPr lang="en-US" altLang="ja-JP" dirty="0"/>
          </a:p>
        </p:txBody>
      </p:sp>
      <p:sp>
        <p:nvSpPr>
          <p:cNvPr id="4" name="フッター プレースホルダ 3"/>
          <p:cNvSpPr>
            <a:spLocks noGrp="1"/>
          </p:cNvSpPr>
          <p:nvPr>
            <p:ph type="ftr" sz="quarter" idx="2"/>
          </p:nvPr>
        </p:nvSpPr>
        <p:spPr bwMode="auto">
          <a:xfrm>
            <a:off x="0" y="9444126"/>
            <a:ext cx="2951956" cy="496811"/>
          </a:xfrm>
          <a:prstGeom prst="rect">
            <a:avLst/>
          </a:prstGeom>
          <a:noFill/>
          <a:ln w="9525">
            <a:noFill/>
            <a:miter lim="800000"/>
            <a:headEnd/>
            <a:tailEnd/>
          </a:ln>
        </p:spPr>
        <p:txBody>
          <a:bodyPr vert="horz" wrap="square" lIns="91489" tIns="45744" rIns="91489" bIns="45744" numCol="1" anchor="b" anchorCtr="0" compatLnSpc="1">
            <a:prstTxWarp prst="textNoShape">
              <a:avLst/>
            </a:prstTxWarp>
          </a:bodyPr>
          <a:lstStyle>
            <a:lvl1pPr defTabSz="914867">
              <a:defRPr kumimoji="1" sz="1200">
                <a:ea typeface="ＭＳ Ｐゴシック" pitchFamily="-96" charset="-128"/>
              </a:defRPr>
            </a:lvl1pPr>
          </a:lstStyle>
          <a:p>
            <a:pPr>
              <a:defRPr/>
            </a:pPr>
            <a:endParaRPr lang="ja-JP" altLang="en-US"/>
          </a:p>
        </p:txBody>
      </p:sp>
      <p:sp>
        <p:nvSpPr>
          <p:cNvPr id="5" name="スライド番号プレースホルダ 4"/>
          <p:cNvSpPr>
            <a:spLocks noGrp="1"/>
          </p:cNvSpPr>
          <p:nvPr>
            <p:ph type="sldNum" sz="quarter" idx="3"/>
          </p:nvPr>
        </p:nvSpPr>
        <p:spPr bwMode="auto">
          <a:xfrm>
            <a:off x="3858437" y="9444126"/>
            <a:ext cx="2951956" cy="496811"/>
          </a:xfrm>
          <a:prstGeom prst="rect">
            <a:avLst/>
          </a:prstGeom>
          <a:noFill/>
          <a:ln w="9525">
            <a:noFill/>
            <a:miter lim="800000"/>
            <a:headEnd/>
            <a:tailEnd/>
          </a:ln>
        </p:spPr>
        <p:txBody>
          <a:bodyPr vert="horz" wrap="square" lIns="91489" tIns="45744" rIns="91489" bIns="45744" numCol="1" anchor="b" anchorCtr="0" compatLnSpc="1">
            <a:prstTxWarp prst="textNoShape">
              <a:avLst/>
            </a:prstTxWarp>
          </a:bodyPr>
          <a:lstStyle>
            <a:lvl1pPr algn="r" defTabSz="914867">
              <a:defRPr kumimoji="1" sz="1200">
                <a:ea typeface="ＭＳ Ｐゴシック" pitchFamily="-96" charset="-128"/>
              </a:defRPr>
            </a:lvl1pPr>
          </a:lstStyle>
          <a:p>
            <a:pPr>
              <a:defRPr/>
            </a:pPr>
            <a:fld id="{09283D34-F0AF-46D1-95BC-588DE547DCBF}" type="slidenum">
              <a:rPr lang="en-US" altLang="ja-JP"/>
              <a:pPr>
                <a:defRPr/>
              </a:pPr>
              <a:t>‹#›</a:t>
            </a:fld>
            <a:endParaRPr lang="en-US" altLang="ja-JP" dirty="0"/>
          </a:p>
        </p:txBody>
      </p:sp>
    </p:spTree>
    <p:extLst>
      <p:ext uri="{BB962C8B-B14F-4D97-AF65-F5344CB8AC3E}">
        <p14:creationId xmlns:p14="http://schemas.microsoft.com/office/powerpoint/2010/main" val="10625923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956" cy="496811"/>
          </a:xfrm>
          <a:prstGeom prst="rect">
            <a:avLst/>
          </a:prstGeom>
          <a:noFill/>
          <a:ln w="9525">
            <a:noFill/>
            <a:miter lim="800000"/>
            <a:headEnd/>
            <a:tailEnd/>
          </a:ln>
        </p:spPr>
        <p:txBody>
          <a:bodyPr vert="horz" wrap="square" lIns="91489" tIns="45744" rIns="91489" bIns="45744" numCol="1" anchor="t" anchorCtr="0" compatLnSpc="1">
            <a:prstTxWarp prst="textNoShape">
              <a:avLst/>
            </a:prstTxWarp>
          </a:bodyPr>
          <a:lstStyle>
            <a:lvl1pPr defTabSz="914867">
              <a:defRPr kumimoji="1" sz="1200">
                <a:ea typeface="ＭＳ Ｐゴシック" pitchFamily="-96" charset="-128"/>
              </a:defRPr>
            </a:lvl1pPr>
          </a:lstStyle>
          <a:p>
            <a:pPr>
              <a:defRPr/>
            </a:pPr>
            <a:endParaRPr lang="en-US" altLang="ja-JP"/>
          </a:p>
        </p:txBody>
      </p:sp>
      <p:sp>
        <p:nvSpPr>
          <p:cNvPr id="3075" name="Rectangle 3"/>
          <p:cNvSpPr>
            <a:spLocks noGrp="1" noChangeArrowheads="1"/>
          </p:cNvSpPr>
          <p:nvPr>
            <p:ph type="dt" idx="1"/>
          </p:nvPr>
        </p:nvSpPr>
        <p:spPr bwMode="auto">
          <a:xfrm>
            <a:off x="3858437" y="0"/>
            <a:ext cx="2951956" cy="496811"/>
          </a:xfrm>
          <a:prstGeom prst="rect">
            <a:avLst/>
          </a:prstGeom>
          <a:noFill/>
          <a:ln w="9525">
            <a:noFill/>
            <a:miter lim="800000"/>
            <a:headEnd/>
            <a:tailEnd/>
          </a:ln>
        </p:spPr>
        <p:txBody>
          <a:bodyPr vert="horz" wrap="square" lIns="91489" tIns="45744" rIns="91489" bIns="45744" numCol="1" anchor="t" anchorCtr="0" compatLnSpc="1">
            <a:prstTxWarp prst="textNoShape">
              <a:avLst/>
            </a:prstTxWarp>
          </a:bodyPr>
          <a:lstStyle>
            <a:lvl1pPr algn="r" defTabSz="914867">
              <a:defRPr kumimoji="1" sz="1200">
                <a:ea typeface="ＭＳ Ｐゴシック" pitchFamily="-96" charset="-128"/>
              </a:defRPr>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93663" y="746125"/>
            <a:ext cx="6626225" cy="3727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825" y="4722063"/>
            <a:ext cx="5448314" cy="4474447"/>
          </a:xfrm>
          <a:prstGeom prst="rect">
            <a:avLst/>
          </a:prstGeom>
          <a:noFill/>
          <a:ln w="9525">
            <a:noFill/>
            <a:miter lim="800000"/>
            <a:headEnd/>
            <a:tailEnd/>
          </a:ln>
        </p:spPr>
        <p:txBody>
          <a:bodyPr vert="horz" wrap="square" lIns="91489" tIns="45744" rIns="91489" bIns="4574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078" name="Rectangle 6"/>
          <p:cNvSpPr>
            <a:spLocks noGrp="1" noChangeArrowheads="1"/>
          </p:cNvSpPr>
          <p:nvPr>
            <p:ph type="ftr" sz="quarter" idx="4"/>
          </p:nvPr>
        </p:nvSpPr>
        <p:spPr bwMode="auto">
          <a:xfrm>
            <a:off x="0" y="9444126"/>
            <a:ext cx="2951956" cy="496811"/>
          </a:xfrm>
          <a:prstGeom prst="rect">
            <a:avLst/>
          </a:prstGeom>
          <a:noFill/>
          <a:ln w="9525">
            <a:noFill/>
            <a:miter lim="800000"/>
            <a:headEnd/>
            <a:tailEnd/>
          </a:ln>
        </p:spPr>
        <p:txBody>
          <a:bodyPr vert="horz" wrap="square" lIns="91489" tIns="45744" rIns="91489" bIns="45744" numCol="1" anchor="b" anchorCtr="0" compatLnSpc="1">
            <a:prstTxWarp prst="textNoShape">
              <a:avLst/>
            </a:prstTxWarp>
          </a:bodyPr>
          <a:lstStyle>
            <a:lvl1pPr defTabSz="914867">
              <a:defRPr kumimoji="1" sz="1200">
                <a:ea typeface="ＭＳ Ｐゴシック" pitchFamily="-96" charset="-128"/>
              </a:defRPr>
            </a:lvl1pPr>
          </a:lstStyle>
          <a:p>
            <a:pPr>
              <a:defRPr/>
            </a:pPr>
            <a:endParaRPr lang="en-US" altLang="ja-JP"/>
          </a:p>
        </p:txBody>
      </p:sp>
      <p:sp>
        <p:nvSpPr>
          <p:cNvPr id="3079" name="Rectangle 7"/>
          <p:cNvSpPr>
            <a:spLocks noGrp="1" noChangeArrowheads="1"/>
          </p:cNvSpPr>
          <p:nvPr>
            <p:ph type="sldNum" sz="quarter" idx="5"/>
          </p:nvPr>
        </p:nvSpPr>
        <p:spPr bwMode="auto">
          <a:xfrm>
            <a:off x="3858437" y="9444126"/>
            <a:ext cx="2951956" cy="496811"/>
          </a:xfrm>
          <a:prstGeom prst="rect">
            <a:avLst/>
          </a:prstGeom>
          <a:noFill/>
          <a:ln w="9525">
            <a:noFill/>
            <a:miter lim="800000"/>
            <a:headEnd/>
            <a:tailEnd/>
          </a:ln>
        </p:spPr>
        <p:txBody>
          <a:bodyPr vert="horz" wrap="square" lIns="91489" tIns="45744" rIns="91489" bIns="45744" numCol="1" anchor="b" anchorCtr="0" compatLnSpc="1">
            <a:prstTxWarp prst="textNoShape">
              <a:avLst/>
            </a:prstTxWarp>
          </a:bodyPr>
          <a:lstStyle>
            <a:lvl1pPr algn="r" defTabSz="914867">
              <a:defRPr kumimoji="1" sz="1200">
                <a:ea typeface="ＭＳ Ｐゴシック" pitchFamily="-96" charset="-128"/>
              </a:defRPr>
            </a:lvl1pPr>
          </a:lstStyle>
          <a:p>
            <a:pPr>
              <a:defRPr/>
            </a:pPr>
            <a:fld id="{893BFAF7-D32B-44E0-81A0-A48052D96982}" type="slidenum">
              <a:rPr lang="en-US" altLang="ja-JP"/>
              <a:pPr>
                <a:defRPr/>
              </a:pPr>
              <a:t>‹#›</a:t>
            </a:fld>
            <a:endParaRPr lang="en-US" altLang="ja-JP" dirty="0"/>
          </a:p>
        </p:txBody>
      </p:sp>
    </p:spTree>
    <p:extLst>
      <p:ext uri="{BB962C8B-B14F-4D97-AF65-F5344CB8AC3E}">
        <p14:creationId xmlns:p14="http://schemas.microsoft.com/office/powerpoint/2010/main" val="41086148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2" name="Rectangle 8"/>
          <p:cNvSpPr>
            <a:spLocks noGrp="1" noChangeArrowheads="1"/>
          </p:cNvSpPr>
          <p:nvPr>
            <p:ph type="subTitle" idx="1"/>
          </p:nvPr>
        </p:nvSpPr>
        <p:spPr>
          <a:xfrm>
            <a:off x="590868" y="3592519"/>
            <a:ext cx="11010265" cy="1080000"/>
          </a:xfrm>
          <a:prstGeom prst="rect">
            <a:avLst/>
          </a:prstGeom>
        </p:spPr>
        <p:txBody>
          <a:bodyPr wrap="none" lIns="0" tIns="0" rIns="0" bIns="0"/>
          <a:lstStyle>
            <a:lvl1pPr marL="0" indent="0" algn="l">
              <a:defRPr sz="2399"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000"/>
            <a:ext cx="115140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フリーフォーム 15"/>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17" name="スライド番号プレースホルダ 7"/>
          <p:cNvSpPr txBox="1">
            <a:spLocks noGrp="1"/>
          </p:cNvSpPr>
          <p:nvPr userDrawn="1"/>
        </p:nvSpPr>
        <p:spPr bwMode="auto">
          <a:xfrm>
            <a:off x="215891" y="6453336"/>
            <a:ext cx="3598126"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r>
              <a:rPr lang="en-US" altLang="ja-JP" sz="1399" b="0" kern="1200">
                <a:solidFill>
                  <a:schemeClr val="accent1"/>
                </a:solidFill>
                <a:effectLst/>
                <a:latin typeface="+mn-lt"/>
                <a:ea typeface="Adobe Gothic Std B" pitchFamily="34" charset="-128"/>
                <a:cs typeface="Times New Roman"/>
              </a:rPr>
              <a:t>▇</a:t>
            </a:r>
            <a:r>
              <a:rPr lang="en-US" altLang="ja-JP" sz="1399" b="0" kern="1200">
                <a:solidFill>
                  <a:schemeClr val="accent2"/>
                </a:solidFill>
                <a:effectLst/>
                <a:latin typeface="+mn-lt"/>
                <a:ea typeface="Adobe Gothic Std B" pitchFamily="34" charset="-128"/>
                <a:cs typeface="Times New Roman"/>
              </a:rPr>
              <a:t>▇</a:t>
            </a:r>
            <a:r>
              <a:rPr lang="en-US" altLang="ja-JP" sz="1399" b="0" kern="1200">
                <a:solidFill>
                  <a:schemeClr val="bg2">
                    <a:lumMod val="50000"/>
                  </a:schemeClr>
                </a:solidFill>
                <a:effectLst/>
                <a:latin typeface="+mn-lt"/>
                <a:ea typeface="Adobe Gothic Std B" pitchFamily="34" charset="-128"/>
                <a:cs typeface="Times New Roman"/>
              </a:rPr>
              <a:t>▇</a:t>
            </a:r>
            <a:r>
              <a:rPr lang="ja-JP" altLang="en-US" sz="1399" b="0" kern="1200">
                <a:solidFill>
                  <a:srgbClr val="7FD13B"/>
                </a:solidFill>
                <a:effectLst/>
                <a:latin typeface="+mn-lt"/>
                <a:ea typeface="Adobe Gothic Std B" pitchFamily="34" charset="-128"/>
                <a:cs typeface="Times New Roman"/>
              </a:rPr>
              <a:t>  </a:t>
            </a:r>
            <a:r>
              <a:rPr lang="en-US" altLang="ja-JP" sz="1399" b="0" kern="1200">
                <a:solidFill>
                  <a:schemeClr val="tx2">
                    <a:lumMod val="60000"/>
                    <a:lumOff val="40000"/>
                  </a:schemeClr>
                </a:solidFill>
                <a:effectLst/>
                <a:latin typeface="+mn-lt"/>
                <a:ea typeface="Adobe Gothic Std B" pitchFamily="34" charset="-128"/>
                <a:cs typeface="Times New Roman"/>
              </a:rPr>
              <a:t>System R&amp;D Group (SRDG)</a:t>
            </a:r>
            <a:endParaRPr lang="ja-JP" altLang="ja-JP" sz="1199" b="0">
              <a:solidFill>
                <a:schemeClr val="tx2">
                  <a:lumMod val="60000"/>
                  <a:lumOff val="40000"/>
                </a:schemeClr>
              </a:solidFill>
              <a:effectLst/>
              <a:latin typeface="+mn-lt"/>
              <a:ea typeface="Adobe Gothic Std B" pitchFamily="34" charset="-128"/>
              <a:cs typeface="ＭＳ Ｐゴシック"/>
            </a:endParaRPr>
          </a:p>
        </p:txBody>
      </p:sp>
      <p:pic>
        <p:nvPicPr>
          <p:cNvPr id="18" name="図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
        <p:nvSpPr>
          <p:cNvPr id="3" name="タイトル 2"/>
          <p:cNvSpPr>
            <a:spLocks noGrp="1"/>
          </p:cNvSpPr>
          <p:nvPr>
            <p:ph type="title"/>
          </p:nvPr>
        </p:nvSpPr>
        <p:spPr>
          <a:xfrm>
            <a:off x="609283" y="2096852"/>
            <a:ext cx="10973435" cy="1143000"/>
          </a:xfrm>
          <a:prstGeom prst="rect">
            <a:avLst/>
          </a:prstGeom>
        </p:spPr>
        <p:txBody>
          <a:bodyPr lIns="0" tIns="0" rIns="0" bIns="0" anchor="b"/>
          <a:lstStyle>
            <a:lvl1pPr>
              <a:defRPr>
                <a:solidFill>
                  <a:schemeClr val="tx1"/>
                </a:solidFill>
              </a:defRPr>
            </a:lvl1pPr>
          </a:lstStyle>
          <a:p>
            <a:r>
              <a:rPr kumimoji="1" lang="ja-JP" altLang="en-US"/>
              <a:t>マスター タイトルの書式設定</a:t>
            </a:r>
          </a:p>
        </p:txBody>
      </p:sp>
    </p:spTree>
    <p:extLst>
      <p:ext uri="{BB962C8B-B14F-4D97-AF65-F5344CB8AC3E}">
        <p14:creationId xmlns:p14="http://schemas.microsoft.com/office/powerpoint/2010/main" val="22625228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90868" y="332712"/>
            <a:ext cx="11010265" cy="504000"/>
          </a:xfrm>
          <a:prstGeom prst="rect">
            <a:avLst/>
          </a:prstGeom>
        </p:spPr>
        <p:txBody>
          <a:bodyPr wrap="none" lIns="0" tIns="0" rIns="0" bIns="0" anchor="ctr"/>
          <a:lstStyle>
            <a:lvl1pPr>
              <a:defRPr sz="2799"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720"/>
            <a:ext cx="115140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フリーフォーム 10"/>
          <p:cNvSpPr/>
          <p:nvPr userDrawn="1"/>
        </p:nvSpPr>
        <p:spPr>
          <a:xfrm>
            <a:off x="359812" y="332712"/>
            <a:ext cx="71963" cy="504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chemeClr val="tx2">
              <a:lumMod val="60000"/>
              <a:lumOff val="40000"/>
              <a:alpha val="80000"/>
            </a:scheme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21" name="フリーフォーム 20"/>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pic>
        <p:nvPicPr>
          <p:cNvPr id="23" name="図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
        <p:nvSpPr>
          <p:cNvPr id="8" name="スライド番号プレースホルダ 7"/>
          <p:cNvSpPr txBox="1">
            <a:spLocks noGrp="1"/>
          </p:cNvSpPr>
          <p:nvPr userDrawn="1"/>
        </p:nvSpPr>
        <p:spPr bwMode="auto">
          <a:xfrm>
            <a:off x="215891" y="6453336"/>
            <a:ext cx="410350"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fld id="{27D7B6D7-B93D-4A81-9951-1EF138C68E07}" type="slidenum">
              <a:rPr lang="en-US" altLang="ja-JP" sz="1399" b="0" kern="0" baseline="0" smtClean="0">
                <a:solidFill>
                  <a:schemeClr val="tx2">
                    <a:lumMod val="60000"/>
                    <a:lumOff val="40000"/>
                  </a:schemeClr>
                </a:solidFill>
                <a:latin typeface="Tahoma" pitchFamily="34" charset="0"/>
                <a:ea typeface="Tahoma" pitchFamily="34" charset="0"/>
                <a:cs typeface="Tahoma" pitchFamily="34" charset="0"/>
              </a:rPr>
              <a:pPr marL="0" marR="0" indent="0" algn="l" defTabSz="913943" rtl="0" eaLnBrk="1" fontAlgn="base" latinLnBrk="0" hangingPunct="1">
                <a:lnSpc>
                  <a:spcPct val="100000"/>
                </a:lnSpc>
                <a:spcBef>
                  <a:spcPct val="0"/>
                </a:spcBef>
                <a:spcAft>
                  <a:spcPct val="0"/>
                </a:spcAft>
                <a:buClrTx/>
                <a:buSzTx/>
                <a:buFontTx/>
                <a:buNone/>
                <a:tabLst/>
                <a:defRPr/>
              </a:pPr>
              <a:t>‹#›</a:t>
            </a:fld>
            <a:endParaRPr lang="ja-JP" altLang="ja-JP" sz="1199" b="0" dirty="0">
              <a:solidFill>
                <a:schemeClr val="tx2">
                  <a:lumMod val="60000"/>
                  <a:lumOff val="40000"/>
                </a:schemeClr>
              </a:solidFill>
              <a:effectLst/>
              <a:latin typeface="+mn-lt"/>
              <a:ea typeface="Adobe Gothic Std B" pitchFamily="34" charset="-128"/>
              <a:cs typeface="ＭＳ Ｐゴシック"/>
            </a:endParaRPr>
          </a:p>
        </p:txBody>
      </p:sp>
      <p:sp>
        <p:nvSpPr>
          <p:cNvPr id="9" name="スライド番号プレースホルダ 7"/>
          <p:cNvSpPr txBox="1">
            <a:spLocks noGrp="1"/>
          </p:cNvSpPr>
          <p:nvPr userDrawn="1"/>
        </p:nvSpPr>
        <p:spPr bwMode="auto">
          <a:xfrm>
            <a:off x="359831" y="6453336"/>
            <a:ext cx="6599815"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r>
              <a:rPr lang="ja-JP" altLang="en-US" sz="1399" b="0" kern="1200" dirty="0">
                <a:solidFill>
                  <a:schemeClr val="accent1"/>
                </a:solidFill>
                <a:effectLst/>
                <a:latin typeface="+mn-lt"/>
                <a:ea typeface="Adobe Gothic Std B" pitchFamily="34" charset="-128"/>
                <a:cs typeface="Times New Roman"/>
              </a:rPr>
              <a:t>     </a:t>
            </a:r>
            <a:r>
              <a:rPr lang="en-US" altLang="ja-JP" sz="1399" b="0" kern="1200" dirty="0">
                <a:solidFill>
                  <a:schemeClr val="tx2">
                    <a:lumMod val="60000"/>
                    <a:lumOff val="40000"/>
                  </a:schemeClr>
                </a:solidFill>
                <a:effectLst/>
                <a:latin typeface="+mn-lt"/>
                <a:ea typeface="Adobe Gothic Std B" pitchFamily="34" charset="-128"/>
                <a:cs typeface="Times New Roman"/>
              </a:rPr>
              <a:t>Software Architecture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Division (SARD) / S</a:t>
            </a:r>
            <a:r>
              <a:rPr lang="en-US" altLang="ja-JP" sz="1399" b="0" kern="1200" dirty="0">
                <a:solidFill>
                  <a:schemeClr val="tx2">
                    <a:lumMod val="60000"/>
                    <a:lumOff val="40000"/>
                  </a:schemeClr>
                </a:solidFill>
                <a:effectLst/>
                <a:latin typeface="+mn-lt"/>
                <a:ea typeface="Adobe Gothic Std B" pitchFamily="34" charset="-128"/>
                <a:cs typeface="Times New Roman"/>
              </a:rPr>
              <a:t>ony India Software Centre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Pvt. Ltd.</a:t>
            </a:r>
            <a:endParaRPr lang="ja-JP" altLang="ja-JP" sz="1199" b="0" dirty="0">
              <a:solidFill>
                <a:schemeClr val="tx2">
                  <a:lumMod val="60000"/>
                  <a:lumOff val="40000"/>
                </a:schemeClr>
              </a:solidFill>
              <a:effectLst/>
              <a:latin typeface="+mn-lt"/>
              <a:ea typeface="Adobe Gothic Std B" pitchFamily="34" charset="-128"/>
              <a:cs typeface="ＭＳ Ｐゴシック"/>
            </a:endParaRPr>
          </a:p>
        </p:txBody>
      </p:sp>
    </p:spTree>
    <p:extLst>
      <p:ext uri="{BB962C8B-B14F-4D97-AF65-F5344CB8AC3E}">
        <p14:creationId xmlns:p14="http://schemas.microsoft.com/office/powerpoint/2010/main" val="173668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LastPage_1">
    <p:spTree>
      <p:nvGrpSpPr>
        <p:cNvPr id="1" name=""/>
        <p:cNvGrpSpPr/>
        <p:nvPr/>
      </p:nvGrpSpPr>
      <p:grpSpPr>
        <a:xfrm>
          <a:off x="0" y="0"/>
          <a:ext cx="0" cy="0"/>
          <a:chOff x="0" y="0"/>
          <a:chExt cx="0" cy="0"/>
        </a:xfrm>
      </p:grpSpPr>
      <p:sp>
        <p:nvSpPr>
          <p:cNvPr id="18" name="フリーフォーム 17"/>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pic>
        <p:nvPicPr>
          <p:cNvPr id="20" name="図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
        <p:nvSpPr>
          <p:cNvPr id="5" name="スライド番号プレースホルダ 7"/>
          <p:cNvSpPr txBox="1">
            <a:spLocks noGrp="1"/>
          </p:cNvSpPr>
          <p:nvPr userDrawn="1"/>
        </p:nvSpPr>
        <p:spPr bwMode="auto">
          <a:xfrm>
            <a:off x="215891" y="6453336"/>
            <a:ext cx="410350"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fld id="{27D7B6D7-B93D-4A81-9951-1EF138C68E07}" type="slidenum">
              <a:rPr lang="en-US" altLang="ja-JP" sz="1399" b="0" kern="0" baseline="0" smtClean="0">
                <a:solidFill>
                  <a:schemeClr val="tx2">
                    <a:lumMod val="60000"/>
                    <a:lumOff val="40000"/>
                  </a:schemeClr>
                </a:solidFill>
                <a:latin typeface="Tahoma" pitchFamily="34" charset="0"/>
                <a:ea typeface="Tahoma" pitchFamily="34" charset="0"/>
                <a:cs typeface="Tahoma" pitchFamily="34" charset="0"/>
              </a:rPr>
              <a:pPr marL="0" marR="0" indent="0" algn="l" defTabSz="913943" rtl="0" eaLnBrk="1" fontAlgn="base" latinLnBrk="0" hangingPunct="1">
                <a:lnSpc>
                  <a:spcPct val="100000"/>
                </a:lnSpc>
                <a:spcBef>
                  <a:spcPct val="0"/>
                </a:spcBef>
                <a:spcAft>
                  <a:spcPct val="0"/>
                </a:spcAft>
                <a:buClrTx/>
                <a:buSzTx/>
                <a:buFontTx/>
                <a:buNone/>
                <a:tabLst/>
                <a:defRPr/>
              </a:pPr>
              <a:t>‹#›</a:t>
            </a:fld>
            <a:endParaRPr lang="ja-JP" altLang="ja-JP" sz="1199" b="0" dirty="0">
              <a:solidFill>
                <a:schemeClr val="tx2">
                  <a:lumMod val="60000"/>
                  <a:lumOff val="40000"/>
                </a:schemeClr>
              </a:solidFill>
              <a:effectLst/>
              <a:latin typeface="+mn-lt"/>
              <a:ea typeface="Adobe Gothic Std B" pitchFamily="34" charset="-128"/>
              <a:cs typeface="ＭＳ Ｐゴシック"/>
            </a:endParaRPr>
          </a:p>
        </p:txBody>
      </p:sp>
      <p:sp>
        <p:nvSpPr>
          <p:cNvPr id="6" name="スライド番号プレースホルダ 7"/>
          <p:cNvSpPr txBox="1">
            <a:spLocks noGrp="1"/>
          </p:cNvSpPr>
          <p:nvPr userDrawn="1"/>
        </p:nvSpPr>
        <p:spPr bwMode="auto">
          <a:xfrm>
            <a:off x="359831" y="6453336"/>
            <a:ext cx="6599815"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r>
              <a:rPr lang="ja-JP" altLang="en-US" sz="1399" b="0" kern="1200" dirty="0">
                <a:solidFill>
                  <a:schemeClr val="accent1"/>
                </a:solidFill>
                <a:effectLst/>
                <a:latin typeface="+mn-lt"/>
                <a:ea typeface="Adobe Gothic Std B" pitchFamily="34" charset="-128"/>
                <a:cs typeface="Times New Roman"/>
              </a:rPr>
              <a:t>     </a:t>
            </a:r>
            <a:r>
              <a:rPr lang="en-US" altLang="ja-JP" sz="1399" b="0" kern="1200" dirty="0">
                <a:solidFill>
                  <a:schemeClr val="tx2">
                    <a:lumMod val="60000"/>
                    <a:lumOff val="40000"/>
                  </a:schemeClr>
                </a:solidFill>
                <a:effectLst/>
                <a:latin typeface="+mn-lt"/>
                <a:ea typeface="Adobe Gothic Std B" pitchFamily="34" charset="-128"/>
                <a:cs typeface="Times New Roman"/>
              </a:rPr>
              <a:t>Software Architecture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Division (SARD) / S</a:t>
            </a:r>
            <a:r>
              <a:rPr lang="en-US" altLang="ja-JP" sz="1399" b="0" kern="1200" dirty="0">
                <a:solidFill>
                  <a:schemeClr val="tx2">
                    <a:lumMod val="60000"/>
                    <a:lumOff val="40000"/>
                  </a:schemeClr>
                </a:solidFill>
                <a:effectLst/>
                <a:latin typeface="+mn-lt"/>
                <a:ea typeface="Adobe Gothic Std B" pitchFamily="34" charset="-128"/>
                <a:cs typeface="Times New Roman"/>
              </a:rPr>
              <a:t>ony India Software Centre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Pvt. Ltd.</a:t>
            </a:r>
            <a:endParaRPr lang="ja-JP" altLang="ja-JP" sz="1199" b="0" dirty="0">
              <a:solidFill>
                <a:schemeClr val="tx2">
                  <a:lumMod val="60000"/>
                  <a:lumOff val="40000"/>
                </a:schemeClr>
              </a:solidFill>
              <a:effectLst/>
              <a:latin typeface="+mn-lt"/>
              <a:ea typeface="Adobe Gothic Std B" pitchFamily="34" charset="-128"/>
              <a:cs typeface="ＭＳ Ｐゴシック"/>
            </a:endParaRPr>
          </a:p>
        </p:txBody>
      </p:sp>
    </p:spTree>
    <p:extLst>
      <p:ext uri="{BB962C8B-B14F-4D97-AF65-F5344CB8AC3E}">
        <p14:creationId xmlns:p14="http://schemas.microsoft.com/office/powerpoint/2010/main" val="196268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hasCustomPrompt="1"/>
          </p:nvPr>
        </p:nvSpPr>
        <p:spPr>
          <a:xfrm>
            <a:off x="698136" y="1800000"/>
            <a:ext cx="10794378" cy="1440000"/>
          </a:xfrm>
          <a:prstGeom prst="rect">
            <a:avLst/>
          </a:prstGeom>
        </p:spPr>
        <p:txBody>
          <a:bodyPr wrap="none" lIns="35996" tIns="0" rIns="35996" bIns="0" anchor="b" anchorCtr="0">
            <a:noAutofit/>
          </a:bodyPr>
          <a:lstStyle>
            <a:lvl1pPr algn="l">
              <a:defRPr sz="3598" smtClean="0">
                <a:solidFill>
                  <a:schemeClr val="tx1"/>
                </a:solidFill>
              </a:defRPr>
            </a:lvl1pPr>
          </a:lstStyle>
          <a:p>
            <a:r>
              <a:rPr lang="en-US" altLang="ja-JP" dirty="0"/>
              <a:t>Click to edit title of presentation</a:t>
            </a:r>
            <a:endParaRPr lang="ja-JP" altLang="en-US" dirty="0"/>
          </a:p>
        </p:txBody>
      </p:sp>
      <p:sp>
        <p:nvSpPr>
          <p:cNvPr id="12" name="Rectangle 8"/>
          <p:cNvSpPr>
            <a:spLocks noGrp="1" noChangeArrowheads="1"/>
          </p:cNvSpPr>
          <p:nvPr>
            <p:ph type="subTitle" idx="1" hasCustomPrompt="1"/>
          </p:nvPr>
        </p:nvSpPr>
        <p:spPr>
          <a:xfrm>
            <a:off x="698138" y="4306894"/>
            <a:ext cx="9304947" cy="1080000"/>
          </a:xfrm>
          <a:prstGeom prst="rect">
            <a:avLst/>
          </a:prstGeom>
        </p:spPr>
        <p:txBody>
          <a:bodyPr wrap="none" lIns="35996" tIns="0" rIns="35996" bIns="0"/>
          <a:lstStyle>
            <a:lvl1pPr marL="0" marR="0" indent="0" algn="l" defTabSz="913852" rtl="0" eaLnBrk="1" fontAlgn="base" latinLnBrk="0" hangingPunct="1">
              <a:lnSpc>
                <a:spcPct val="100000"/>
              </a:lnSpc>
              <a:spcBef>
                <a:spcPct val="20000"/>
              </a:spcBef>
              <a:spcAft>
                <a:spcPts val="1999"/>
              </a:spcAft>
              <a:buClrTx/>
              <a:buSzTx/>
              <a:buFontTx/>
              <a:buNone/>
              <a:tabLst/>
              <a:defRPr sz="2399" smtClean="0">
                <a:solidFill>
                  <a:schemeClr val="tx1"/>
                </a:solidFill>
              </a:defRPr>
            </a:lvl1pPr>
          </a:lstStyle>
          <a:p>
            <a:r>
              <a:rPr lang="en-US" altLang="ja-JP" dirty="0"/>
              <a:t>Click to edit Date </a:t>
            </a:r>
          </a:p>
          <a:p>
            <a:r>
              <a:rPr lang="en-US" altLang="ja-JP" dirty="0"/>
              <a:t>Click to edit </a:t>
            </a:r>
            <a:r>
              <a:rPr lang="de-DE" altLang="ja-JP" dirty="0" err="1"/>
              <a:t>Author</a:t>
            </a:r>
            <a:endParaRPr lang="ja-JP" altLang="en-US" dirty="0"/>
          </a:p>
          <a:p>
            <a:endParaRPr lang="ja-JP" altLang="en-US" dirty="0"/>
          </a:p>
        </p:txBody>
      </p:sp>
      <p:cxnSp>
        <p:nvCxnSpPr>
          <p:cNvPr id="6" name="直線コネクタ 5"/>
          <p:cNvCxnSpPr/>
          <p:nvPr userDrawn="1"/>
        </p:nvCxnSpPr>
        <p:spPr>
          <a:xfrm>
            <a:off x="359813" y="414337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pic>
        <p:nvPicPr>
          <p:cNvPr id="17" name="Picture 2" descr="C:\Users\deschild\Pictures\2007_EuTEC_Logo_3_var2b.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10003083" y="4208073"/>
            <a:ext cx="1872647" cy="112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09656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MiddlePage_1_white">
    <p:spTree>
      <p:nvGrpSpPr>
        <p:cNvPr id="1" name=""/>
        <p:cNvGrpSpPr/>
        <p:nvPr/>
      </p:nvGrpSpPr>
      <p:grpSpPr>
        <a:xfrm>
          <a:off x="0" y="0"/>
          <a:ext cx="0" cy="0"/>
          <a:chOff x="0" y="0"/>
          <a:chExt cx="0" cy="0"/>
        </a:xfrm>
      </p:grpSpPr>
      <p:sp>
        <p:nvSpPr>
          <p:cNvPr id="23" name="Title 1"/>
          <p:cNvSpPr>
            <a:spLocks noGrp="1"/>
          </p:cNvSpPr>
          <p:nvPr>
            <p:ph type="title" hasCustomPrompt="1"/>
          </p:nvPr>
        </p:nvSpPr>
        <p:spPr>
          <a:xfrm>
            <a:off x="721938" y="4406903"/>
            <a:ext cx="10728961" cy="1362075"/>
          </a:xfrm>
          <a:prstGeom prst="rect">
            <a:avLst/>
          </a:prstGeom>
        </p:spPr>
        <p:txBody>
          <a:bodyPr lIns="91431" tIns="45715" rIns="91431" bIns="45715" anchor="t"/>
          <a:lstStyle>
            <a:lvl1pPr algn="l">
              <a:defRPr sz="3998" b="1" cap="all"/>
            </a:lvl1pPr>
          </a:lstStyle>
          <a:p>
            <a:r>
              <a:rPr lang="en-US" dirty="0"/>
              <a:t>Click to edit Chapter</a:t>
            </a:r>
          </a:p>
        </p:txBody>
      </p:sp>
      <p:sp>
        <p:nvSpPr>
          <p:cNvPr id="24" name="Text Placeholder 2"/>
          <p:cNvSpPr>
            <a:spLocks noGrp="1"/>
          </p:cNvSpPr>
          <p:nvPr>
            <p:ph type="body" idx="1" hasCustomPrompt="1"/>
          </p:nvPr>
        </p:nvSpPr>
        <p:spPr>
          <a:xfrm>
            <a:off x="721938" y="2906715"/>
            <a:ext cx="10728961" cy="1500187"/>
          </a:xfrm>
          <a:prstGeom prst="rect">
            <a:avLst/>
          </a:prstGeom>
        </p:spPr>
        <p:txBody>
          <a:bodyPr lIns="91431" tIns="45715" rIns="91431" bIns="45715" anchor="b"/>
          <a:lstStyle>
            <a:lvl1pPr marL="0" indent="0">
              <a:buNone/>
              <a:defRPr sz="1999"/>
            </a:lvl1pPr>
            <a:lvl2pPr marL="456925" indent="0">
              <a:buNone/>
              <a:defRPr sz="1799"/>
            </a:lvl2pPr>
            <a:lvl3pPr marL="913852" indent="0">
              <a:buNone/>
              <a:defRPr sz="1599"/>
            </a:lvl3pPr>
            <a:lvl4pPr marL="1370777" indent="0">
              <a:buNone/>
              <a:defRPr sz="1399"/>
            </a:lvl4pPr>
            <a:lvl5pPr marL="1827703" indent="0">
              <a:buNone/>
              <a:defRPr sz="1399"/>
            </a:lvl5pPr>
            <a:lvl6pPr marL="2284628" indent="0">
              <a:buNone/>
              <a:defRPr sz="1399"/>
            </a:lvl6pPr>
            <a:lvl7pPr marL="2741554" indent="0">
              <a:buNone/>
              <a:defRPr sz="1399"/>
            </a:lvl7pPr>
            <a:lvl8pPr marL="3198479" indent="0">
              <a:buNone/>
              <a:defRPr sz="1399"/>
            </a:lvl8pPr>
            <a:lvl9pPr marL="3655404" indent="0">
              <a:buNone/>
              <a:defRPr sz="1399"/>
            </a:lvl9pPr>
          </a:lstStyle>
          <a:p>
            <a:pPr lvl="0"/>
            <a:r>
              <a:rPr lang="en-US" dirty="0"/>
              <a:t>Click to edit Sub-chapter</a:t>
            </a:r>
          </a:p>
        </p:txBody>
      </p:sp>
      <p:sp>
        <p:nvSpPr>
          <p:cNvPr id="9" name="スライド番号プレースホルダ 7"/>
          <p:cNvSpPr txBox="1">
            <a:spLocks noGrp="1"/>
          </p:cNvSpPr>
          <p:nvPr userDrawn="1"/>
        </p:nvSpPr>
        <p:spPr bwMode="auto">
          <a:xfrm>
            <a:off x="93120" y="6405307"/>
            <a:ext cx="605093" cy="360000"/>
          </a:xfrm>
          <a:prstGeom prst="rect">
            <a:avLst/>
          </a:prstGeom>
          <a:noFill/>
          <a:ln w="9525">
            <a:noFill/>
            <a:miter lim="800000"/>
            <a:headEnd/>
            <a:tailEnd/>
          </a:ln>
        </p:spPr>
        <p:txBody>
          <a:bodyPr wrap="none" lIns="0" tIns="0" rIns="0" bIns="0" anchor="ctr"/>
          <a:lstStyle/>
          <a:p>
            <a:pPr algn="r" defTabSz="913052">
              <a:defRPr/>
            </a:pPr>
            <a:fld id="{27D7B6D7-B93D-4A81-9951-1EF138C68E07}" type="slidenum">
              <a:rPr lang="en-US" altLang="ja-JP" sz="1699" b="1" kern="0" smtClean="0">
                <a:solidFill>
                  <a:prstClr val="white">
                    <a:lumMod val="50000"/>
                  </a:prstClr>
                </a:solidFill>
                <a:latin typeface="Tahoma" pitchFamily="34" charset="0"/>
                <a:ea typeface="Tahoma" pitchFamily="34" charset="0"/>
                <a:cs typeface="Tahoma" pitchFamily="34" charset="0"/>
              </a:rPr>
              <a:pPr algn="r" defTabSz="913052">
                <a:defRPr/>
              </a:pPr>
              <a:t>‹#›</a:t>
            </a:fld>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21873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4625"/>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en-US" altLang="ja-JP"/>
              <a:t>Click to edit Master title style</a:t>
            </a:r>
            <a:endParaRPr kumimoji="1" lang="ja-JP" altLang="en-US" dirty="0"/>
          </a:p>
        </p:txBody>
      </p:sp>
      <p:sp>
        <p:nvSpPr>
          <p:cNvPr id="14" name="コンテンツ プレースホルダー 4"/>
          <p:cNvSpPr>
            <a:spLocks noGrp="1"/>
          </p:cNvSpPr>
          <p:nvPr>
            <p:ph sz="quarter" idx="10"/>
          </p:nvPr>
        </p:nvSpPr>
        <p:spPr>
          <a:xfrm>
            <a:off x="576000" y="1052515"/>
            <a:ext cx="11040000" cy="5113337"/>
          </a:xfrm>
          <a:prstGeom prst="rect">
            <a:avLst/>
          </a:prstGeom>
        </p:spPr>
        <p:txBody>
          <a:bodyPr lIns="91431" tIns="45715" rIns="91431" bIns="45715"/>
          <a:lstStyle>
            <a:lvl1pPr marL="304618" indent="-342694">
              <a:spcBef>
                <a:spcPts val="0"/>
              </a:spcBef>
              <a:buClr>
                <a:srgbClr val="003366"/>
              </a:buClr>
              <a:buSzPct val="80000"/>
              <a:buFont typeface="Wingdings" panose="05000000000000000000" pitchFamily="2" charset="2"/>
              <a:buChar char="Ø"/>
              <a:defRPr sz="2399" baseline="0">
                <a:solidFill>
                  <a:srgbClr val="003366"/>
                </a:solidFill>
              </a:defRPr>
            </a:lvl1pPr>
            <a:lvl2pPr marL="717119" indent="-269713">
              <a:spcBef>
                <a:spcPts val="0"/>
              </a:spcBef>
              <a:buFont typeface="Arial" pitchFamily="34" charset="0"/>
              <a:buChar char="•"/>
              <a:defRPr sz="1999">
                <a:solidFill>
                  <a:schemeClr val="tx1"/>
                </a:solidFill>
              </a:defRPr>
            </a:lvl2pPr>
            <a:lvl3pPr marL="990006" indent="-266541">
              <a:spcBef>
                <a:spcPts val="0"/>
              </a:spcBef>
              <a:buFont typeface="メイリオ" panose="020B0604030504040204" pitchFamily="50" charset="-128"/>
              <a:buChar char="‣"/>
              <a:defRPr sz="1799">
                <a:solidFill>
                  <a:schemeClr val="tx1"/>
                </a:solidFill>
              </a:defRPr>
            </a:lvl3pPr>
            <a:lvl4pPr marL="1256545" indent="-174521" defTabSz="1075680">
              <a:spcBef>
                <a:spcPts val="0"/>
              </a:spcBef>
              <a:buFont typeface="Arial" pitchFamily="34" charset="0"/>
              <a:buChar char="•"/>
              <a:defRPr sz="1799">
                <a:solidFill>
                  <a:schemeClr val="tx1"/>
                </a:solidFill>
              </a:defRPr>
            </a:lvl4pPr>
            <a:lvl5pPr marL="1431066" indent="-171347">
              <a:spcBef>
                <a:spcPts val="0"/>
              </a:spcBef>
              <a:buFont typeface="Arial" pitchFamily="34" charset="0"/>
              <a:buChar char="•"/>
              <a:defRPr sz="1799">
                <a:solidFill>
                  <a:schemeClr val="tx1"/>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cxnSp>
        <p:nvCxnSpPr>
          <p:cNvPr id="7"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スライド番号プレースホルダ 7"/>
          <p:cNvSpPr txBox="1">
            <a:spLocks noGrp="1"/>
          </p:cNvSpPr>
          <p:nvPr userDrawn="1"/>
        </p:nvSpPr>
        <p:spPr bwMode="auto">
          <a:xfrm>
            <a:off x="93120" y="6405307"/>
            <a:ext cx="605093" cy="360000"/>
          </a:xfrm>
          <a:prstGeom prst="rect">
            <a:avLst/>
          </a:prstGeom>
          <a:noFill/>
          <a:ln w="9525">
            <a:noFill/>
            <a:miter lim="800000"/>
            <a:headEnd/>
            <a:tailEnd/>
          </a:ln>
        </p:spPr>
        <p:txBody>
          <a:bodyPr wrap="none" lIns="0" tIns="0" rIns="0" bIns="0" anchor="ctr"/>
          <a:lstStyle/>
          <a:p>
            <a:pPr algn="r" defTabSz="913052">
              <a:defRPr/>
            </a:pPr>
            <a:fld id="{27D7B6D7-B93D-4A81-9951-1EF138C68E07}" type="slidenum">
              <a:rPr lang="en-US" altLang="ja-JP" sz="1699" b="1" kern="0" smtClean="0">
                <a:solidFill>
                  <a:prstClr val="white">
                    <a:lumMod val="50000"/>
                  </a:prstClr>
                </a:solidFill>
                <a:latin typeface="Tahoma" pitchFamily="34" charset="0"/>
                <a:ea typeface="Tahoma" pitchFamily="34" charset="0"/>
                <a:cs typeface="Tahoma" pitchFamily="34" charset="0"/>
              </a:rPr>
              <a:pPr algn="r" defTabSz="913052">
                <a:defRPr/>
              </a:pPr>
              <a:t>‹#›</a:t>
            </a:fld>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764619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4625"/>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en-US" altLang="ja-JP"/>
              <a:t>Click to edit Master title style</a:t>
            </a:r>
            <a:endParaRPr kumimoji="1" lang="ja-JP" altLang="en-US" dirty="0"/>
          </a:p>
        </p:txBody>
      </p:sp>
      <p:cxnSp>
        <p:nvCxnSpPr>
          <p:cNvPr id="7"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5" name="スライド番号プレースホルダ 7"/>
          <p:cNvSpPr txBox="1">
            <a:spLocks noGrp="1"/>
          </p:cNvSpPr>
          <p:nvPr userDrawn="1"/>
        </p:nvSpPr>
        <p:spPr bwMode="auto">
          <a:xfrm>
            <a:off x="93120" y="6405307"/>
            <a:ext cx="605093" cy="360000"/>
          </a:xfrm>
          <a:prstGeom prst="rect">
            <a:avLst/>
          </a:prstGeom>
          <a:noFill/>
          <a:ln w="9525">
            <a:noFill/>
            <a:miter lim="800000"/>
            <a:headEnd/>
            <a:tailEnd/>
          </a:ln>
        </p:spPr>
        <p:txBody>
          <a:bodyPr wrap="none" lIns="0" tIns="0" rIns="0" bIns="0" anchor="ctr"/>
          <a:lstStyle/>
          <a:p>
            <a:pPr algn="r" defTabSz="913052">
              <a:defRPr/>
            </a:pPr>
            <a:fld id="{27D7B6D7-B93D-4A81-9951-1EF138C68E07}" type="slidenum">
              <a:rPr lang="en-US" altLang="ja-JP" sz="1699" b="1" kern="0" smtClean="0">
                <a:solidFill>
                  <a:prstClr val="white">
                    <a:lumMod val="50000"/>
                  </a:prstClr>
                </a:solidFill>
                <a:latin typeface="Tahoma" pitchFamily="34" charset="0"/>
                <a:ea typeface="Tahoma" pitchFamily="34" charset="0"/>
                <a:cs typeface="Tahoma" pitchFamily="34" charset="0"/>
              </a:rPr>
              <a:pPr algn="r" defTabSz="913052">
                <a:defRPr/>
              </a:pPr>
              <a:t>‹#›</a:t>
            </a:fld>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348020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タイトル 1"/>
          <p:cNvSpPr>
            <a:spLocks noGrp="1"/>
          </p:cNvSpPr>
          <p:nvPr>
            <p:ph type="title"/>
          </p:nvPr>
        </p:nvSpPr>
        <p:spPr>
          <a:xfrm>
            <a:off x="576000" y="44625"/>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en-US" altLang="ja-JP"/>
              <a:t>Click to edit Master title style</a:t>
            </a:r>
            <a:endParaRPr kumimoji="1" lang="ja-JP" altLang="en-US" dirty="0"/>
          </a:p>
        </p:txBody>
      </p:sp>
      <p:cxnSp>
        <p:nvCxnSpPr>
          <p:cNvPr id="9"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9" name="スライド番号プレースホルダ 7"/>
          <p:cNvSpPr txBox="1">
            <a:spLocks noGrp="1"/>
          </p:cNvSpPr>
          <p:nvPr userDrawn="1"/>
        </p:nvSpPr>
        <p:spPr bwMode="auto">
          <a:xfrm>
            <a:off x="93120" y="6405307"/>
            <a:ext cx="605093" cy="360000"/>
          </a:xfrm>
          <a:prstGeom prst="rect">
            <a:avLst/>
          </a:prstGeom>
          <a:noFill/>
          <a:ln w="9525">
            <a:noFill/>
            <a:miter lim="800000"/>
            <a:headEnd/>
            <a:tailEnd/>
          </a:ln>
        </p:spPr>
        <p:txBody>
          <a:bodyPr wrap="none" lIns="0" tIns="0" rIns="0" bIns="0" anchor="ctr"/>
          <a:lstStyle/>
          <a:p>
            <a:pPr algn="r" defTabSz="913052">
              <a:defRPr/>
            </a:pPr>
            <a:fld id="{27D7B6D7-B93D-4A81-9951-1EF138C68E07}" type="slidenum">
              <a:rPr lang="en-US" altLang="ja-JP" sz="1699" b="1" kern="0" smtClean="0">
                <a:solidFill>
                  <a:prstClr val="white">
                    <a:lumMod val="50000"/>
                  </a:prstClr>
                </a:solidFill>
                <a:latin typeface="Tahoma" pitchFamily="34" charset="0"/>
                <a:ea typeface="Tahoma" pitchFamily="34" charset="0"/>
                <a:cs typeface="Tahoma" pitchFamily="34" charset="0"/>
              </a:rPr>
              <a:pPr algn="r" defTabSz="913052">
                <a:defRPr/>
              </a:pPr>
              <a:t>‹#›</a:t>
            </a:fld>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sp>
        <p:nvSpPr>
          <p:cNvPr id="20" name="コンテンツ プレースホルダー 4"/>
          <p:cNvSpPr>
            <a:spLocks noGrp="1"/>
          </p:cNvSpPr>
          <p:nvPr>
            <p:ph sz="quarter" idx="11"/>
          </p:nvPr>
        </p:nvSpPr>
        <p:spPr>
          <a:xfrm>
            <a:off x="554270" y="1268762"/>
            <a:ext cx="5397790" cy="4897091"/>
          </a:xfrm>
          <a:prstGeom prst="rect">
            <a:avLst/>
          </a:prstGeom>
        </p:spPr>
        <p:txBody>
          <a:bodyPr lIns="91431" tIns="45715" rIns="91431" bIns="45715"/>
          <a:lstStyle>
            <a:lvl1pPr marL="0" indent="0">
              <a:spcBef>
                <a:spcPts val="0"/>
              </a:spcBef>
              <a:buClr>
                <a:schemeClr val="tx1"/>
              </a:buClr>
              <a:buSzPct val="80000"/>
              <a:buFont typeface="Wingdings" panose="05000000000000000000" pitchFamily="2" charset="2"/>
              <a:buNone/>
              <a:defRPr sz="2399" baseline="0">
                <a:solidFill>
                  <a:srgbClr val="003366"/>
                </a:solidFill>
              </a:defRPr>
            </a:lvl1pPr>
            <a:lvl2pPr marL="717119" indent="-269713">
              <a:spcBef>
                <a:spcPts val="0"/>
              </a:spcBef>
              <a:buFont typeface="Arial" pitchFamily="34" charset="0"/>
              <a:buChar char="•"/>
              <a:defRPr sz="1999">
                <a:solidFill>
                  <a:schemeClr val="tx1"/>
                </a:solidFill>
              </a:defRPr>
            </a:lvl2pPr>
            <a:lvl3pPr marL="990006" indent="-266541">
              <a:spcBef>
                <a:spcPts val="0"/>
              </a:spcBef>
              <a:buFont typeface="メイリオ" panose="020B0604030504040204" pitchFamily="50" charset="-128"/>
              <a:buChar char="‣"/>
              <a:defRPr sz="1799">
                <a:solidFill>
                  <a:schemeClr val="tx1"/>
                </a:solidFill>
              </a:defRPr>
            </a:lvl3pPr>
            <a:lvl4pPr marL="1256545" indent="-174521" defTabSz="1075680">
              <a:spcBef>
                <a:spcPts val="0"/>
              </a:spcBef>
              <a:buFont typeface="Arial" pitchFamily="34" charset="0"/>
              <a:buChar char="•"/>
              <a:defRPr sz="1799">
                <a:solidFill>
                  <a:schemeClr val="tx1"/>
                </a:solidFill>
              </a:defRPr>
            </a:lvl4pPr>
            <a:lvl5pPr marL="1431066" indent="-171347">
              <a:spcBef>
                <a:spcPts val="0"/>
              </a:spcBef>
              <a:buFont typeface="Arial" pitchFamily="34" charset="0"/>
              <a:buChar char="•"/>
              <a:defRPr sz="1799">
                <a:solidFill>
                  <a:schemeClr val="tx1"/>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21" name="コンテンツ プレースホルダー 4"/>
          <p:cNvSpPr>
            <a:spLocks noGrp="1"/>
          </p:cNvSpPr>
          <p:nvPr>
            <p:ph sz="quarter" idx="12"/>
          </p:nvPr>
        </p:nvSpPr>
        <p:spPr>
          <a:xfrm>
            <a:off x="6239942" y="1268762"/>
            <a:ext cx="5397790" cy="4897091"/>
          </a:xfrm>
          <a:prstGeom prst="rect">
            <a:avLst/>
          </a:prstGeom>
        </p:spPr>
        <p:txBody>
          <a:bodyPr lIns="91431" tIns="45715" rIns="91431" bIns="45715"/>
          <a:lstStyle>
            <a:lvl1pPr marL="0" indent="0">
              <a:spcBef>
                <a:spcPts val="0"/>
              </a:spcBef>
              <a:buClr>
                <a:schemeClr val="tx1"/>
              </a:buClr>
              <a:buSzPct val="80000"/>
              <a:buFont typeface="Wingdings" panose="05000000000000000000" pitchFamily="2" charset="2"/>
              <a:buNone/>
              <a:defRPr sz="2399" baseline="0">
                <a:solidFill>
                  <a:srgbClr val="003366"/>
                </a:solidFill>
              </a:defRPr>
            </a:lvl1pPr>
            <a:lvl2pPr marL="717119" indent="-269713">
              <a:spcBef>
                <a:spcPts val="0"/>
              </a:spcBef>
              <a:buFont typeface="Arial" pitchFamily="34" charset="0"/>
              <a:buChar char="•"/>
              <a:defRPr sz="1999">
                <a:solidFill>
                  <a:schemeClr val="tx1"/>
                </a:solidFill>
              </a:defRPr>
            </a:lvl2pPr>
            <a:lvl3pPr marL="990006" indent="-266541">
              <a:spcBef>
                <a:spcPts val="0"/>
              </a:spcBef>
              <a:buFont typeface="メイリオ" panose="020B0604030504040204" pitchFamily="50" charset="-128"/>
              <a:buChar char="‣"/>
              <a:defRPr sz="1799">
                <a:solidFill>
                  <a:schemeClr val="tx1"/>
                </a:solidFill>
              </a:defRPr>
            </a:lvl3pPr>
            <a:lvl4pPr marL="1256545" indent="-174521" defTabSz="1075680">
              <a:spcBef>
                <a:spcPts val="0"/>
              </a:spcBef>
              <a:buFont typeface="Arial" pitchFamily="34" charset="0"/>
              <a:buChar char="•"/>
              <a:defRPr sz="1799">
                <a:solidFill>
                  <a:schemeClr val="tx1"/>
                </a:solidFill>
              </a:defRPr>
            </a:lvl4pPr>
            <a:lvl5pPr marL="1431066" indent="-171347">
              <a:spcBef>
                <a:spcPts val="0"/>
              </a:spcBef>
              <a:buFont typeface="Arial" pitchFamily="34" charset="0"/>
              <a:buChar char="•"/>
              <a:defRPr sz="1799">
                <a:solidFill>
                  <a:schemeClr val="tx1"/>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402351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LastPage_1">
    <p:spTree>
      <p:nvGrpSpPr>
        <p:cNvPr id="1" name=""/>
        <p:cNvGrpSpPr/>
        <p:nvPr/>
      </p:nvGrpSpPr>
      <p:grpSpPr>
        <a:xfrm>
          <a:off x="0" y="0"/>
          <a:ext cx="0" cy="0"/>
          <a:chOff x="0" y="0"/>
          <a:chExt cx="0" cy="0"/>
        </a:xfrm>
      </p:grpSpPr>
      <p:sp>
        <p:nvSpPr>
          <p:cNvPr id="11" name="スライド番号プレースホルダ 7"/>
          <p:cNvSpPr txBox="1">
            <a:spLocks noGrp="1"/>
          </p:cNvSpPr>
          <p:nvPr userDrawn="1"/>
        </p:nvSpPr>
        <p:spPr bwMode="auto">
          <a:xfrm>
            <a:off x="93120" y="6405307"/>
            <a:ext cx="605093" cy="360000"/>
          </a:xfrm>
          <a:prstGeom prst="rect">
            <a:avLst/>
          </a:prstGeom>
          <a:noFill/>
          <a:ln w="9525">
            <a:noFill/>
            <a:miter lim="800000"/>
            <a:headEnd/>
            <a:tailEnd/>
          </a:ln>
        </p:spPr>
        <p:txBody>
          <a:bodyPr wrap="none" lIns="0" tIns="0" rIns="0" bIns="0" anchor="ctr"/>
          <a:lstStyle/>
          <a:p>
            <a:pPr algn="r" defTabSz="913052">
              <a:defRPr/>
            </a:pPr>
            <a:fld id="{27D7B6D7-B93D-4A81-9951-1EF138C68E07}" type="slidenum">
              <a:rPr lang="en-US" altLang="ja-JP" sz="1699" b="1" kern="0" smtClean="0">
                <a:solidFill>
                  <a:prstClr val="white">
                    <a:lumMod val="50000"/>
                  </a:prstClr>
                </a:solidFill>
                <a:latin typeface="Tahoma" pitchFamily="34" charset="0"/>
                <a:ea typeface="Tahoma" pitchFamily="34" charset="0"/>
                <a:cs typeface="Tahoma" pitchFamily="34" charset="0"/>
              </a:rPr>
              <a:pPr algn="r" defTabSz="913052">
                <a:defRPr/>
              </a:pPr>
              <a:t>‹#›</a:t>
            </a:fld>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74910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4625"/>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en-US" altLang="ja-JP"/>
              <a:t>Click to edit Master title style</a:t>
            </a:r>
            <a:endParaRPr kumimoji="1" lang="ja-JP" altLang="en-US" dirty="0"/>
          </a:p>
        </p:txBody>
      </p:sp>
      <p:sp>
        <p:nvSpPr>
          <p:cNvPr id="14" name="コンテンツ プレースホルダー 4"/>
          <p:cNvSpPr>
            <a:spLocks noGrp="1"/>
          </p:cNvSpPr>
          <p:nvPr>
            <p:ph sz="quarter" idx="10"/>
          </p:nvPr>
        </p:nvSpPr>
        <p:spPr>
          <a:xfrm>
            <a:off x="576000" y="1052515"/>
            <a:ext cx="11040000" cy="5113337"/>
          </a:xfrm>
          <a:prstGeom prst="rect">
            <a:avLst/>
          </a:prstGeom>
        </p:spPr>
        <p:txBody>
          <a:bodyPr lIns="91431" tIns="45715" rIns="91431" bIns="45715"/>
          <a:lstStyle>
            <a:lvl1pPr marL="304618" indent="-342694">
              <a:spcBef>
                <a:spcPts val="0"/>
              </a:spcBef>
              <a:buClr>
                <a:srgbClr val="003366"/>
              </a:buClr>
              <a:buSzPct val="80000"/>
              <a:buFont typeface="Wingdings" panose="05000000000000000000" pitchFamily="2" charset="2"/>
              <a:buChar char="Ø"/>
              <a:defRPr sz="2399" baseline="0">
                <a:solidFill>
                  <a:srgbClr val="003366"/>
                </a:solidFill>
              </a:defRPr>
            </a:lvl1pPr>
            <a:lvl2pPr marL="717119" indent="-269713">
              <a:spcBef>
                <a:spcPts val="0"/>
              </a:spcBef>
              <a:buFont typeface="Arial" pitchFamily="34" charset="0"/>
              <a:buChar char="•"/>
              <a:defRPr sz="1999">
                <a:solidFill>
                  <a:schemeClr val="tx1"/>
                </a:solidFill>
              </a:defRPr>
            </a:lvl2pPr>
            <a:lvl3pPr marL="990006" indent="-266541">
              <a:spcBef>
                <a:spcPts val="0"/>
              </a:spcBef>
              <a:buFont typeface="メイリオ" panose="020B0604030504040204" pitchFamily="50" charset="-128"/>
              <a:buChar char="‣"/>
              <a:defRPr sz="1799">
                <a:solidFill>
                  <a:schemeClr val="tx1"/>
                </a:solidFill>
              </a:defRPr>
            </a:lvl3pPr>
            <a:lvl4pPr marL="1256545" indent="-174521" defTabSz="1075680">
              <a:spcBef>
                <a:spcPts val="0"/>
              </a:spcBef>
              <a:buFont typeface="Arial" pitchFamily="34" charset="0"/>
              <a:buChar char="•"/>
              <a:defRPr sz="1799">
                <a:solidFill>
                  <a:schemeClr val="tx1"/>
                </a:solidFill>
              </a:defRPr>
            </a:lvl4pPr>
            <a:lvl5pPr marL="1431066" indent="-171347">
              <a:spcBef>
                <a:spcPts val="0"/>
              </a:spcBef>
              <a:buFont typeface="Arial" pitchFamily="34" charset="0"/>
              <a:buChar char="•"/>
              <a:defRPr sz="1799">
                <a:solidFill>
                  <a:schemeClr val="tx1"/>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cxnSp>
        <p:nvCxnSpPr>
          <p:cNvPr id="7"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スライド番号プレースホルダ 7"/>
          <p:cNvSpPr txBox="1">
            <a:spLocks noGrp="1"/>
          </p:cNvSpPr>
          <p:nvPr userDrawn="1"/>
        </p:nvSpPr>
        <p:spPr bwMode="auto">
          <a:xfrm>
            <a:off x="93120" y="6405307"/>
            <a:ext cx="605093" cy="360000"/>
          </a:xfrm>
          <a:prstGeom prst="rect">
            <a:avLst/>
          </a:prstGeom>
          <a:noFill/>
          <a:ln w="9525">
            <a:noFill/>
            <a:miter lim="800000"/>
            <a:headEnd/>
            <a:tailEnd/>
          </a:ln>
        </p:spPr>
        <p:txBody>
          <a:bodyPr wrap="none" lIns="0" tIns="0" rIns="0" bIns="0" anchor="ctr"/>
          <a:lstStyle/>
          <a:p>
            <a:pPr algn="r" defTabSz="913052">
              <a:defRPr/>
            </a:pPr>
            <a:fld id="{27D7B6D7-B93D-4A81-9951-1EF138C68E07}" type="slidenum">
              <a:rPr lang="en-US" altLang="ja-JP" sz="1699" b="1" kern="0" smtClean="0">
                <a:solidFill>
                  <a:prstClr val="white">
                    <a:lumMod val="50000"/>
                  </a:prstClr>
                </a:solidFill>
                <a:latin typeface="Tahoma" pitchFamily="34" charset="0"/>
                <a:ea typeface="Tahoma" pitchFamily="34" charset="0"/>
                <a:cs typeface="Tahoma" pitchFamily="34" charset="0"/>
              </a:rPr>
              <a:pPr algn="r" defTabSz="913052">
                <a:defRPr/>
              </a:pPr>
              <a:t>‹#›</a:t>
            </a:fld>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980214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915034" y="55551"/>
            <a:ext cx="10365104" cy="539625"/>
          </a:xfrm>
          <a:prstGeom prst="rect">
            <a:avLst/>
          </a:prstGeom>
        </p:spPr>
        <p:txBody>
          <a:bodyPr lIns="91431" tIns="45715" rIns="91431" bIns="45715"/>
          <a:lstStyle/>
          <a:p>
            <a:r>
              <a:rPr lang="ja-JP" altLang="en-US"/>
              <a:t>マスター タイトルの書式設定</a:t>
            </a:r>
            <a:endParaRPr lang="ja-JP" altLang="en-US" dirty="0"/>
          </a:p>
        </p:txBody>
      </p:sp>
    </p:spTree>
    <p:extLst>
      <p:ext uri="{BB962C8B-B14F-4D97-AF65-F5344CB8AC3E}">
        <p14:creationId xmlns:p14="http://schemas.microsoft.com/office/powerpoint/2010/main" val="369949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MiddlePage_1_white">
    <p:spTree>
      <p:nvGrpSpPr>
        <p:cNvPr id="1" name=""/>
        <p:cNvGrpSpPr/>
        <p:nvPr/>
      </p:nvGrpSpPr>
      <p:grpSpPr>
        <a:xfrm>
          <a:off x="0" y="0"/>
          <a:ext cx="0" cy="0"/>
          <a:chOff x="0" y="0"/>
          <a:chExt cx="0" cy="0"/>
        </a:xfrm>
      </p:grpSpPr>
      <p:sp>
        <p:nvSpPr>
          <p:cNvPr id="14" name="コンテンツ プレースホルダー 4"/>
          <p:cNvSpPr>
            <a:spLocks noGrp="1"/>
          </p:cNvSpPr>
          <p:nvPr>
            <p:ph sz="quarter" idx="10"/>
          </p:nvPr>
        </p:nvSpPr>
        <p:spPr>
          <a:xfrm>
            <a:off x="590243" y="1052514"/>
            <a:ext cx="11011515" cy="5113337"/>
          </a:xfrm>
          <a:prstGeom prst="rect">
            <a:avLst/>
          </a:prstGeom>
        </p:spPr>
        <p:txBody>
          <a:bodyPr lIns="0" tIns="0" rIns="0" bIns="0"/>
          <a:lstStyle>
            <a:lvl1pPr marL="0" indent="0">
              <a:spcBef>
                <a:spcPts val="0"/>
              </a:spcBef>
              <a:buFont typeface="Arial" pitchFamily="34" charset="0"/>
              <a:buNone/>
              <a:defRPr sz="1799">
                <a:solidFill>
                  <a:schemeClr val="tx1"/>
                </a:solidFill>
              </a:defRPr>
            </a:lvl1pPr>
            <a:lvl2pPr marL="266567" indent="0">
              <a:spcBef>
                <a:spcPts val="0"/>
              </a:spcBef>
              <a:buFont typeface="Arial" pitchFamily="34" charset="0"/>
              <a:buNone/>
              <a:defRPr sz="1799">
                <a:solidFill>
                  <a:schemeClr val="tx1"/>
                </a:solidFill>
              </a:defRPr>
            </a:lvl2pPr>
            <a:lvl3pPr marL="541067" indent="0">
              <a:spcBef>
                <a:spcPts val="0"/>
              </a:spcBef>
              <a:buFont typeface="Arial" pitchFamily="34" charset="0"/>
              <a:buNone/>
              <a:defRPr sz="1799">
                <a:solidFill>
                  <a:schemeClr val="tx1"/>
                </a:solidFill>
              </a:defRPr>
            </a:lvl3pPr>
            <a:lvl4pPr marL="807634" indent="0">
              <a:spcBef>
                <a:spcPts val="0"/>
              </a:spcBef>
              <a:buFont typeface="Arial" pitchFamily="34" charset="0"/>
              <a:buNone/>
              <a:defRPr sz="1799">
                <a:solidFill>
                  <a:schemeClr val="tx1"/>
                </a:solidFill>
              </a:defRPr>
            </a:lvl4pPr>
            <a:lvl5pPr marL="1074201" indent="0">
              <a:spcBef>
                <a:spcPts val="0"/>
              </a:spcBef>
              <a:buFont typeface="Arial" pitchFamily="34" charset="0"/>
              <a:buNone/>
              <a:defRPr sz="1799">
                <a:solidFill>
                  <a:schemeClr val="tx1"/>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6" name="タイトル 1"/>
          <p:cNvSpPr>
            <a:spLocks noGrp="1"/>
          </p:cNvSpPr>
          <p:nvPr>
            <p:ph type="title"/>
          </p:nvPr>
        </p:nvSpPr>
        <p:spPr>
          <a:xfrm>
            <a:off x="590868" y="332712"/>
            <a:ext cx="11010265" cy="504000"/>
          </a:xfrm>
          <a:prstGeom prst="rect">
            <a:avLst/>
          </a:prstGeom>
        </p:spPr>
        <p:txBody>
          <a:bodyPr wrap="none" lIns="0" tIns="0" rIns="0" bIns="0" anchor="ctr"/>
          <a:lstStyle>
            <a:lvl1pPr>
              <a:defRPr sz="2799"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23" name="直線コネクタ 22"/>
          <p:cNvCxnSpPr/>
          <p:nvPr userDrawn="1"/>
        </p:nvCxnSpPr>
        <p:spPr>
          <a:xfrm>
            <a:off x="359813" y="908720"/>
            <a:ext cx="115140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フリーフォーム 23"/>
          <p:cNvSpPr/>
          <p:nvPr userDrawn="1"/>
        </p:nvSpPr>
        <p:spPr>
          <a:xfrm>
            <a:off x="359812" y="332712"/>
            <a:ext cx="71963" cy="504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chemeClr val="tx2">
              <a:lumMod val="60000"/>
              <a:lumOff val="40000"/>
              <a:alpha val="80000"/>
            </a:scheme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25" name="フリーフォーム 24"/>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26" name="スライド番号プレースホルダ 7"/>
          <p:cNvSpPr txBox="1">
            <a:spLocks noGrp="1"/>
          </p:cNvSpPr>
          <p:nvPr userDrawn="1"/>
        </p:nvSpPr>
        <p:spPr bwMode="auto">
          <a:xfrm>
            <a:off x="215891" y="6453336"/>
            <a:ext cx="3598126"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fld id="{27D7B6D7-B93D-4A81-9951-1EF138C68E07}" type="slidenum">
              <a:rPr lang="en-US" altLang="ja-JP" sz="1399" b="0" kern="0" baseline="0" smtClean="0">
                <a:solidFill>
                  <a:schemeClr val="tx2">
                    <a:lumMod val="60000"/>
                    <a:lumOff val="40000"/>
                  </a:schemeClr>
                </a:solidFill>
                <a:latin typeface="Tahoma" pitchFamily="34" charset="0"/>
                <a:ea typeface="Tahoma" pitchFamily="34" charset="0"/>
                <a:cs typeface="Tahoma" pitchFamily="34" charset="0"/>
              </a:rPr>
              <a:pPr marL="0" marR="0" indent="0" algn="l" defTabSz="913943" rtl="0" eaLnBrk="1" fontAlgn="base" latinLnBrk="0" hangingPunct="1">
                <a:lnSpc>
                  <a:spcPct val="100000"/>
                </a:lnSpc>
                <a:spcBef>
                  <a:spcPct val="0"/>
                </a:spcBef>
                <a:spcAft>
                  <a:spcPct val="0"/>
                </a:spcAft>
                <a:buClrTx/>
                <a:buSzTx/>
                <a:buFontTx/>
                <a:buNone/>
                <a:tabLst/>
                <a:defRPr/>
              </a:pPr>
              <a:t>‹#›</a:t>
            </a:fld>
            <a:r>
              <a:rPr lang="en-US" altLang="ja-JP" sz="1399" b="0" kern="0" baseline="0">
                <a:solidFill>
                  <a:prstClr val="white">
                    <a:lumMod val="50000"/>
                  </a:prstClr>
                </a:solidFill>
                <a:latin typeface="Tahoma" pitchFamily="34" charset="0"/>
                <a:ea typeface="Tahoma" pitchFamily="34" charset="0"/>
                <a:cs typeface="Tahoma" pitchFamily="34" charset="0"/>
              </a:rPr>
              <a:t>  </a:t>
            </a:r>
            <a:r>
              <a:rPr lang="en-US" altLang="ja-JP" sz="1399" b="0" kern="1200">
                <a:solidFill>
                  <a:schemeClr val="accent1"/>
                </a:solidFill>
                <a:effectLst/>
                <a:latin typeface="+mn-lt"/>
                <a:ea typeface="Adobe Gothic Std B" pitchFamily="34" charset="-128"/>
                <a:cs typeface="Times New Roman"/>
              </a:rPr>
              <a:t>▇</a:t>
            </a:r>
            <a:r>
              <a:rPr lang="en-US" altLang="ja-JP" sz="1399" b="0" kern="1200">
                <a:solidFill>
                  <a:schemeClr val="accent2"/>
                </a:solidFill>
                <a:effectLst/>
                <a:latin typeface="+mn-lt"/>
                <a:ea typeface="Adobe Gothic Std B" pitchFamily="34" charset="-128"/>
                <a:cs typeface="Times New Roman"/>
              </a:rPr>
              <a:t>▇</a:t>
            </a:r>
            <a:r>
              <a:rPr lang="en-US" altLang="ja-JP" sz="1399" b="0" kern="1200">
                <a:solidFill>
                  <a:schemeClr val="bg2">
                    <a:lumMod val="50000"/>
                  </a:schemeClr>
                </a:solidFill>
                <a:effectLst/>
                <a:latin typeface="+mn-lt"/>
                <a:ea typeface="Adobe Gothic Std B" pitchFamily="34" charset="-128"/>
                <a:cs typeface="Times New Roman"/>
              </a:rPr>
              <a:t>▇</a:t>
            </a:r>
            <a:r>
              <a:rPr lang="ja-JP" altLang="en-US" sz="1399" b="0" kern="1200">
                <a:solidFill>
                  <a:srgbClr val="7FD13B"/>
                </a:solidFill>
                <a:effectLst/>
                <a:latin typeface="+mn-lt"/>
                <a:ea typeface="Adobe Gothic Std B" pitchFamily="34" charset="-128"/>
                <a:cs typeface="Times New Roman"/>
              </a:rPr>
              <a:t>  </a:t>
            </a:r>
            <a:r>
              <a:rPr lang="en-US" altLang="ja-JP" sz="1399" b="0" kern="1200">
                <a:solidFill>
                  <a:schemeClr val="tx2">
                    <a:lumMod val="60000"/>
                    <a:lumOff val="40000"/>
                  </a:schemeClr>
                </a:solidFill>
                <a:effectLst/>
                <a:latin typeface="+mn-lt"/>
                <a:ea typeface="Adobe Gothic Std B" pitchFamily="34" charset="-128"/>
                <a:cs typeface="Times New Roman"/>
              </a:rPr>
              <a:t>System R&amp;D Group (SRDG)</a:t>
            </a:r>
            <a:endParaRPr lang="ja-JP" altLang="ja-JP" sz="1199" b="0">
              <a:solidFill>
                <a:schemeClr val="tx2">
                  <a:lumMod val="60000"/>
                  <a:lumOff val="40000"/>
                </a:schemeClr>
              </a:solidFill>
              <a:effectLst/>
              <a:latin typeface="+mn-lt"/>
              <a:ea typeface="Adobe Gothic Std B" pitchFamily="34" charset="-128"/>
              <a:cs typeface="ＭＳ Ｐゴシック"/>
            </a:endParaRPr>
          </a:p>
        </p:txBody>
      </p:sp>
      <p:pic>
        <p:nvPicPr>
          <p:cNvPr id="27" name="図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Tree>
    <p:extLst>
      <p:ext uri="{BB962C8B-B14F-4D97-AF65-F5344CB8AC3E}">
        <p14:creationId xmlns:p14="http://schemas.microsoft.com/office/powerpoint/2010/main" val="3242479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136" y="1800000"/>
            <a:ext cx="10794378" cy="1440000"/>
          </a:xfrm>
          <a:prstGeom prst="rect">
            <a:avLst/>
          </a:prstGeom>
        </p:spPr>
        <p:txBody>
          <a:bodyPr wrap="none" lIns="36000" tIns="0" rIns="36000" bIns="0" anchor="b" anchorCtr="0">
            <a:noAutofit/>
          </a:bodyPr>
          <a:lstStyle>
            <a:lvl1pPr algn="l">
              <a:defRPr sz="3598"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136" y="3592519"/>
            <a:ext cx="10794378" cy="1080000"/>
          </a:xfrm>
          <a:prstGeom prst="rect">
            <a:avLst/>
          </a:prstGeom>
        </p:spPr>
        <p:txBody>
          <a:bodyPr wrap="none" lIns="36000" tIns="0" rIns="36000" bIns="0"/>
          <a:lstStyle>
            <a:lvl1pPr marL="0" indent="0" algn="l">
              <a:defRPr sz="2399"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00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grpSp>
        <p:nvGrpSpPr>
          <p:cNvPr id="2" name="グループ化 1"/>
          <p:cNvGrpSpPr/>
          <p:nvPr userDrawn="1"/>
        </p:nvGrpSpPr>
        <p:grpSpPr>
          <a:xfrm>
            <a:off x="10486202" y="6415930"/>
            <a:ext cx="1474019" cy="325438"/>
            <a:chOff x="10491663" y="6415930"/>
            <a:chExt cx="1474787" cy="325438"/>
          </a:xfrm>
        </p:grpSpPr>
        <p:sp>
          <p:nvSpPr>
            <p:cNvPr id="9"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10"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13"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14"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spTree>
    <p:extLst>
      <p:ext uri="{BB962C8B-B14F-4D97-AF65-F5344CB8AC3E}">
        <p14:creationId xmlns:p14="http://schemas.microsoft.com/office/powerpoint/2010/main" val="3869688137"/>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4624"/>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2514"/>
            <a:ext cx="11040000" cy="5113337"/>
          </a:xfrm>
          <a:prstGeom prst="rect">
            <a:avLst/>
          </a:prstGeom>
        </p:spPr>
        <p:txBody>
          <a:bodyPr/>
          <a:lstStyle>
            <a:lvl1pPr marL="0" indent="0">
              <a:spcBef>
                <a:spcPts val="0"/>
              </a:spcBef>
              <a:buFont typeface="Arial" pitchFamily="34" charset="0"/>
              <a:buNone/>
              <a:defRPr sz="1799">
                <a:solidFill>
                  <a:schemeClr val="tx1"/>
                </a:solidFill>
              </a:defRPr>
            </a:lvl1pPr>
            <a:lvl2pPr marL="266567" indent="0">
              <a:spcBef>
                <a:spcPts val="0"/>
              </a:spcBef>
              <a:buFont typeface="Arial" pitchFamily="34" charset="0"/>
              <a:buNone/>
              <a:defRPr sz="1799">
                <a:solidFill>
                  <a:schemeClr val="tx1"/>
                </a:solidFill>
              </a:defRPr>
            </a:lvl2pPr>
            <a:lvl3pPr marL="541067" indent="0">
              <a:spcBef>
                <a:spcPts val="0"/>
              </a:spcBef>
              <a:buFont typeface="Arial" pitchFamily="34" charset="0"/>
              <a:buNone/>
              <a:defRPr sz="1799">
                <a:solidFill>
                  <a:schemeClr val="tx1"/>
                </a:solidFill>
              </a:defRPr>
            </a:lvl3pPr>
            <a:lvl4pPr marL="807634" indent="0">
              <a:spcBef>
                <a:spcPts val="0"/>
              </a:spcBef>
              <a:buFont typeface="Arial" pitchFamily="34" charset="0"/>
              <a:buNone/>
              <a:defRPr sz="1799">
                <a:solidFill>
                  <a:schemeClr val="tx1"/>
                </a:solidFill>
              </a:defRPr>
            </a:lvl4pPr>
            <a:lvl5pPr marL="1074201" indent="0">
              <a:spcBef>
                <a:spcPts val="0"/>
              </a:spcBef>
              <a:buFont typeface="Arial" pitchFamily="34" charset="0"/>
              <a:buNone/>
              <a:defRPr sz="1799">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grpSp>
        <p:nvGrpSpPr>
          <p:cNvPr id="18" name="グループ化 17"/>
          <p:cNvGrpSpPr/>
          <p:nvPr userDrawn="1"/>
        </p:nvGrpSpPr>
        <p:grpSpPr>
          <a:xfrm>
            <a:off x="10486202" y="6415930"/>
            <a:ext cx="1474019" cy="325438"/>
            <a:chOff x="10491663" y="6415930"/>
            <a:chExt cx="1474787" cy="325438"/>
          </a:xfrm>
        </p:grpSpPr>
        <p:sp>
          <p:nvSpPr>
            <p:cNvPr id="19"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20"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21"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22"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sp>
        <p:nvSpPr>
          <p:cNvPr id="12" name="スライド番号プレースホルダ 7"/>
          <p:cNvSpPr txBox="1">
            <a:spLocks noGrp="1"/>
          </p:cNvSpPr>
          <p:nvPr userDrawn="1"/>
        </p:nvSpPr>
        <p:spPr bwMode="auto">
          <a:xfrm>
            <a:off x="215890" y="6408000"/>
            <a:ext cx="6476627" cy="360000"/>
          </a:xfrm>
          <a:prstGeom prst="rect">
            <a:avLst/>
          </a:prstGeom>
          <a:noFill/>
          <a:ln w="9525">
            <a:noFill/>
            <a:miter lim="800000"/>
            <a:headEnd/>
            <a:tailEnd/>
          </a:ln>
        </p:spPr>
        <p:txBody>
          <a:bodyPr wrap="none" lIns="0" tIns="0" rIns="0" bIns="0" anchor="ctr"/>
          <a:lstStyle/>
          <a:p>
            <a:pPr>
              <a:defRPr/>
            </a:pPr>
            <a:fld id="{27D7B6D7-B93D-4A81-9951-1EF138C68E07}" type="slidenum">
              <a:rPr lang="en-US" altLang="ja-JP" sz="1799" b="1" kern="0" smtClean="0">
                <a:solidFill>
                  <a:prstClr val="white">
                    <a:lumMod val="50000"/>
                  </a:prstClr>
                </a:solidFill>
                <a:latin typeface="Tahoma" pitchFamily="34" charset="0"/>
                <a:ea typeface="Tahoma" pitchFamily="34" charset="0"/>
                <a:cs typeface="Tahoma" pitchFamily="34" charset="0"/>
              </a:rPr>
              <a:pPr>
                <a:defRPr/>
              </a:pPr>
              <a:t>‹#›</a:t>
            </a:fld>
            <a:r>
              <a:rPr lang="en-US" altLang="ja-JP" sz="1799" b="1" kern="0" dirty="0">
                <a:solidFill>
                  <a:prstClr val="white">
                    <a:lumMod val="50000"/>
                  </a:prstClr>
                </a:solidFill>
                <a:latin typeface="Tahoma" pitchFamily="34" charset="0"/>
                <a:ea typeface="Tahoma" pitchFamily="34" charset="0"/>
                <a:cs typeface="Tahoma" pitchFamily="34" charset="0"/>
              </a:rPr>
              <a:t>  </a:t>
            </a:r>
            <a:r>
              <a:rPr lang="en-US" altLang="ja-JP" sz="1799" dirty="0">
                <a:solidFill>
                  <a:prstClr val="black"/>
                </a:solidFill>
                <a:latin typeface="Myriad Pro" pitchFamily="34" charset="0"/>
                <a:ea typeface="Adobe Gothic Std B" pitchFamily="34" charset="-128"/>
                <a:cs typeface="Times New Roman"/>
              </a:rPr>
              <a:t> </a:t>
            </a:r>
            <a:r>
              <a:rPr lang="en-US" altLang="ja-JP" sz="1799" dirty="0">
                <a:solidFill>
                  <a:srgbClr val="FFFFFF">
                    <a:lumMod val="75000"/>
                  </a:srgbClr>
                </a:solidFill>
                <a:latin typeface="Myriad Pro" pitchFamily="34" charset="0"/>
                <a:ea typeface="Adobe Gothic Std B" pitchFamily="34" charset="-128"/>
                <a:cs typeface="Times New Roman"/>
              </a:rPr>
              <a:t>Sony US Research Center</a:t>
            </a:r>
            <a:endParaRPr lang="ja-JP" altLang="ja-JP" sz="1599">
              <a:solidFill>
                <a:srgbClr val="FFFFFF">
                  <a:lumMod val="75000"/>
                </a:srgb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27119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4624"/>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2514"/>
            <a:ext cx="11040000" cy="5113337"/>
          </a:xfrm>
          <a:prstGeom prst="rect">
            <a:avLst/>
          </a:prstGeom>
        </p:spPr>
        <p:txBody>
          <a:bodyPr/>
          <a:lstStyle>
            <a:lvl1pPr marL="177711" indent="-177711">
              <a:spcBef>
                <a:spcPts val="0"/>
              </a:spcBef>
              <a:buFont typeface="Wingdings" panose="05000000000000000000" pitchFamily="2" charset="2"/>
              <a:buChar char="l"/>
              <a:defRPr sz="2399">
                <a:solidFill>
                  <a:schemeClr val="bg2">
                    <a:lumMod val="50000"/>
                  </a:schemeClr>
                </a:solidFill>
              </a:defRPr>
            </a:lvl1pPr>
            <a:lvl2pPr marL="450625" indent="-184058">
              <a:spcBef>
                <a:spcPts val="0"/>
              </a:spcBef>
              <a:buFont typeface="Arial" pitchFamily="34" charset="0"/>
              <a:buChar char="•"/>
              <a:defRPr sz="1999">
                <a:solidFill>
                  <a:schemeClr val="tx1"/>
                </a:solidFill>
              </a:defRPr>
            </a:lvl2pPr>
            <a:lvl3pPr marL="712432" indent="-171364">
              <a:spcBef>
                <a:spcPts val="0"/>
              </a:spcBef>
              <a:buFont typeface="メイリオ" panose="020B0604030504040204" pitchFamily="50" charset="-128"/>
              <a:buChar char="‣"/>
              <a:defRPr sz="1799">
                <a:solidFill>
                  <a:schemeClr val="tx1"/>
                </a:solidFill>
              </a:defRPr>
            </a:lvl3pPr>
            <a:lvl4pPr marL="985345" indent="-177711">
              <a:spcBef>
                <a:spcPts val="0"/>
              </a:spcBef>
              <a:buFont typeface="Arial" pitchFamily="34" charset="0"/>
              <a:buChar char="•"/>
              <a:defRPr sz="1799">
                <a:solidFill>
                  <a:schemeClr val="tx1"/>
                </a:solidFill>
              </a:defRPr>
            </a:lvl4pPr>
            <a:lvl5pPr marL="1258259" indent="-184058">
              <a:spcBef>
                <a:spcPts val="0"/>
              </a:spcBef>
              <a:buFont typeface="Arial" pitchFamily="34" charset="0"/>
              <a:buChar char="•"/>
              <a:defRPr sz="1799">
                <a:solidFill>
                  <a:schemeClr val="tx1"/>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7"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grpSp>
        <p:nvGrpSpPr>
          <p:cNvPr id="18" name="グループ化 17"/>
          <p:cNvGrpSpPr/>
          <p:nvPr userDrawn="1"/>
        </p:nvGrpSpPr>
        <p:grpSpPr>
          <a:xfrm>
            <a:off x="10486202" y="6415930"/>
            <a:ext cx="1474019" cy="325438"/>
            <a:chOff x="10491663" y="6415930"/>
            <a:chExt cx="1474787" cy="325438"/>
          </a:xfrm>
        </p:grpSpPr>
        <p:sp>
          <p:nvSpPr>
            <p:cNvPr id="19"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20"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21"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22"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sp>
        <p:nvSpPr>
          <p:cNvPr id="11" name="スライド番号プレースホルダ 7"/>
          <p:cNvSpPr txBox="1">
            <a:spLocks noGrp="1"/>
          </p:cNvSpPr>
          <p:nvPr userDrawn="1"/>
        </p:nvSpPr>
        <p:spPr bwMode="auto">
          <a:xfrm>
            <a:off x="215890" y="6408000"/>
            <a:ext cx="6476627" cy="360000"/>
          </a:xfrm>
          <a:prstGeom prst="rect">
            <a:avLst/>
          </a:prstGeom>
          <a:noFill/>
          <a:ln w="9525">
            <a:noFill/>
            <a:miter lim="800000"/>
            <a:headEnd/>
            <a:tailEnd/>
          </a:ln>
        </p:spPr>
        <p:txBody>
          <a:bodyPr wrap="none" lIns="0" tIns="0" rIns="0" bIns="0" anchor="ctr"/>
          <a:lstStyle/>
          <a:p>
            <a:pPr>
              <a:defRPr/>
            </a:pPr>
            <a:fld id="{27D7B6D7-B93D-4A81-9951-1EF138C68E07}" type="slidenum">
              <a:rPr lang="en-US" altLang="ja-JP" sz="1799" b="1" kern="0" smtClean="0">
                <a:solidFill>
                  <a:prstClr val="white">
                    <a:lumMod val="50000"/>
                  </a:prstClr>
                </a:solidFill>
                <a:latin typeface="Tahoma" pitchFamily="34" charset="0"/>
                <a:ea typeface="Tahoma" pitchFamily="34" charset="0"/>
                <a:cs typeface="Tahoma" pitchFamily="34" charset="0"/>
              </a:rPr>
              <a:pPr>
                <a:defRPr/>
              </a:pPr>
              <a:t>‹#›</a:t>
            </a:fld>
            <a:r>
              <a:rPr lang="en-US" altLang="ja-JP" sz="1799" b="1" kern="0" dirty="0">
                <a:solidFill>
                  <a:prstClr val="white">
                    <a:lumMod val="50000"/>
                  </a:prstClr>
                </a:solidFill>
                <a:latin typeface="Tahoma" pitchFamily="34" charset="0"/>
                <a:ea typeface="Tahoma" pitchFamily="34" charset="0"/>
                <a:cs typeface="Tahoma" pitchFamily="34" charset="0"/>
              </a:rPr>
              <a:t>  </a:t>
            </a:r>
            <a:r>
              <a:rPr lang="en-US" altLang="ja-JP" sz="1799" dirty="0">
                <a:solidFill>
                  <a:prstClr val="black"/>
                </a:solidFill>
                <a:latin typeface="Myriad Pro" pitchFamily="34" charset="0"/>
                <a:ea typeface="Adobe Gothic Std B" pitchFamily="34" charset="-128"/>
                <a:cs typeface="Times New Roman"/>
              </a:rPr>
              <a:t> </a:t>
            </a:r>
            <a:r>
              <a:rPr lang="en-US" altLang="ja-JP" sz="1799" dirty="0">
                <a:solidFill>
                  <a:srgbClr val="FFFFFF">
                    <a:lumMod val="75000"/>
                  </a:srgbClr>
                </a:solidFill>
                <a:latin typeface="Myriad Pro" pitchFamily="34" charset="0"/>
                <a:ea typeface="Adobe Gothic Std B" pitchFamily="34" charset="-128"/>
                <a:cs typeface="Times New Roman"/>
              </a:rPr>
              <a:t>Sony US Research Center</a:t>
            </a:r>
            <a:endParaRPr lang="ja-JP" altLang="ja-JP" sz="1599">
              <a:solidFill>
                <a:srgbClr val="FFFFFF">
                  <a:lumMod val="75000"/>
                </a:srgb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771731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4624"/>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5" name="スライド番号プレースホルダ 7"/>
          <p:cNvSpPr txBox="1">
            <a:spLocks noGrp="1"/>
          </p:cNvSpPr>
          <p:nvPr userDrawn="1"/>
        </p:nvSpPr>
        <p:spPr bwMode="auto">
          <a:xfrm>
            <a:off x="215890" y="6408000"/>
            <a:ext cx="6476627" cy="360000"/>
          </a:xfrm>
          <a:prstGeom prst="rect">
            <a:avLst/>
          </a:prstGeom>
          <a:noFill/>
          <a:ln w="9525">
            <a:noFill/>
            <a:miter lim="800000"/>
            <a:headEnd/>
            <a:tailEnd/>
          </a:ln>
        </p:spPr>
        <p:txBody>
          <a:bodyPr wrap="none" lIns="0" tIns="0" rIns="0" bIns="0" anchor="ctr"/>
          <a:lstStyle/>
          <a:p>
            <a:pPr>
              <a:defRPr/>
            </a:pPr>
            <a:fld id="{27D7B6D7-B93D-4A81-9951-1EF138C68E07}" type="slidenum">
              <a:rPr lang="en-US" altLang="ja-JP" sz="1799" b="1" kern="0" smtClean="0">
                <a:solidFill>
                  <a:prstClr val="white">
                    <a:lumMod val="50000"/>
                  </a:prstClr>
                </a:solidFill>
                <a:latin typeface="Tahoma" pitchFamily="34" charset="0"/>
                <a:ea typeface="Tahoma" pitchFamily="34" charset="0"/>
                <a:cs typeface="Tahoma" pitchFamily="34" charset="0"/>
              </a:rPr>
              <a:pPr>
                <a:defRPr/>
              </a:pPr>
              <a:t>‹#›</a:t>
            </a:fld>
            <a:r>
              <a:rPr lang="en-US" altLang="ja-JP" sz="1799" b="1" kern="0" dirty="0">
                <a:solidFill>
                  <a:prstClr val="white">
                    <a:lumMod val="50000"/>
                  </a:prstClr>
                </a:solidFill>
                <a:latin typeface="Tahoma" pitchFamily="34" charset="0"/>
                <a:ea typeface="Tahoma" pitchFamily="34" charset="0"/>
                <a:cs typeface="Tahoma" pitchFamily="34" charset="0"/>
              </a:rPr>
              <a:t>  </a:t>
            </a:r>
            <a:r>
              <a:rPr lang="en-US" altLang="ja-JP" sz="1799" dirty="0">
                <a:solidFill>
                  <a:prstClr val="black"/>
                </a:solidFill>
                <a:latin typeface="Myriad Pro" pitchFamily="34" charset="0"/>
                <a:ea typeface="Adobe Gothic Std B" pitchFamily="34" charset="-128"/>
                <a:cs typeface="Times New Roman"/>
              </a:rPr>
              <a:t> </a:t>
            </a:r>
            <a:r>
              <a:rPr lang="en-US" altLang="ja-JP" sz="1799" dirty="0">
                <a:solidFill>
                  <a:srgbClr val="FFFFFF">
                    <a:lumMod val="75000"/>
                  </a:srgbClr>
                </a:solidFill>
                <a:latin typeface="Myriad Pro" pitchFamily="34" charset="0"/>
                <a:ea typeface="Adobe Gothic Std B" pitchFamily="34" charset="-128"/>
                <a:cs typeface="Times New Roman"/>
              </a:rPr>
              <a:t>Sony US Research Center</a:t>
            </a:r>
            <a:endParaRPr lang="ja-JP" altLang="ja-JP" sz="1599">
              <a:solidFill>
                <a:srgbClr val="FFFFFF">
                  <a:lumMod val="75000"/>
                </a:srgbClr>
              </a:solidFill>
              <a:latin typeface="Myriad Pro" pitchFamily="34" charset="0"/>
              <a:ea typeface="Adobe Gothic Std B" pitchFamily="34" charset="-128"/>
              <a:cs typeface="ＭＳ Ｐゴシック"/>
            </a:endParaRPr>
          </a:p>
        </p:txBody>
      </p:sp>
      <p:grpSp>
        <p:nvGrpSpPr>
          <p:cNvPr id="10" name="グループ化 9"/>
          <p:cNvGrpSpPr/>
          <p:nvPr userDrawn="1"/>
        </p:nvGrpSpPr>
        <p:grpSpPr>
          <a:xfrm>
            <a:off x="10486202" y="6415930"/>
            <a:ext cx="1474019" cy="325438"/>
            <a:chOff x="10491663" y="6415930"/>
            <a:chExt cx="1474787" cy="325438"/>
          </a:xfrm>
        </p:grpSpPr>
        <p:sp>
          <p:nvSpPr>
            <p:cNvPr id="16"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17"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18"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19"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spTree>
    <p:extLst>
      <p:ext uri="{BB962C8B-B14F-4D97-AF65-F5344CB8AC3E}">
        <p14:creationId xmlns:p14="http://schemas.microsoft.com/office/powerpoint/2010/main" val="2153361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LastPage_1">
    <p:spTree>
      <p:nvGrpSpPr>
        <p:cNvPr id="1" name=""/>
        <p:cNvGrpSpPr/>
        <p:nvPr/>
      </p:nvGrpSpPr>
      <p:grpSpPr>
        <a:xfrm>
          <a:off x="0" y="0"/>
          <a:ext cx="0" cy="0"/>
          <a:chOff x="0" y="0"/>
          <a:chExt cx="0" cy="0"/>
        </a:xfrm>
      </p:grpSpPr>
      <p:grpSp>
        <p:nvGrpSpPr>
          <p:cNvPr id="12" name="グループ化 11"/>
          <p:cNvGrpSpPr/>
          <p:nvPr userDrawn="1"/>
        </p:nvGrpSpPr>
        <p:grpSpPr>
          <a:xfrm>
            <a:off x="10486202" y="6415930"/>
            <a:ext cx="1474019" cy="325438"/>
            <a:chOff x="10491663" y="6415930"/>
            <a:chExt cx="1474787" cy="325438"/>
          </a:xfrm>
        </p:grpSpPr>
        <p:sp>
          <p:nvSpPr>
            <p:cNvPr id="13"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14"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15"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16"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sp>
        <p:nvSpPr>
          <p:cNvPr id="8" name="スライド番号プレースホルダ 7"/>
          <p:cNvSpPr txBox="1">
            <a:spLocks noGrp="1"/>
          </p:cNvSpPr>
          <p:nvPr userDrawn="1"/>
        </p:nvSpPr>
        <p:spPr bwMode="auto">
          <a:xfrm>
            <a:off x="215890" y="6408000"/>
            <a:ext cx="6476627" cy="360000"/>
          </a:xfrm>
          <a:prstGeom prst="rect">
            <a:avLst/>
          </a:prstGeom>
          <a:noFill/>
          <a:ln w="9525">
            <a:noFill/>
            <a:miter lim="800000"/>
            <a:headEnd/>
            <a:tailEnd/>
          </a:ln>
        </p:spPr>
        <p:txBody>
          <a:bodyPr wrap="none" lIns="0" tIns="0" rIns="0" bIns="0" anchor="ctr"/>
          <a:lstStyle/>
          <a:p>
            <a:pPr>
              <a:defRPr/>
            </a:pPr>
            <a:fld id="{27D7B6D7-B93D-4A81-9951-1EF138C68E07}" type="slidenum">
              <a:rPr lang="en-US" altLang="ja-JP" sz="1799" b="1" kern="0" smtClean="0">
                <a:solidFill>
                  <a:prstClr val="white">
                    <a:lumMod val="50000"/>
                  </a:prstClr>
                </a:solidFill>
                <a:latin typeface="Tahoma" pitchFamily="34" charset="0"/>
                <a:ea typeface="Tahoma" pitchFamily="34" charset="0"/>
                <a:cs typeface="Tahoma" pitchFamily="34" charset="0"/>
              </a:rPr>
              <a:pPr>
                <a:defRPr/>
              </a:pPr>
              <a:t>‹#›</a:t>
            </a:fld>
            <a:r>
              <a:rPr lang="en-US" altLang="ja-JP" sz="1799" b="1" kern="0" dirty="0">
                <a:solidFill>
                  <a:prstClr val="white">
                    <a:lumMod val="50000"/>
                  </a:prstClr>
                </a:solidFill>
                <a:latin typeface="Tahoma" pitchFamily="34" charset="0"/>
                <a:ea typeface="Tahoma" pitchFamily="34" charset="0"/>
                <a:cs typeface="Tahoma" pitchFamily="34" charset="0"/>
              </a:rPr>
              <a:t>  </a:t>
            </a:r>
            <a:r>
              <a:rPr lang="en-US" altLang="ja-JP" sz="1799" dirty="0">
                <a:solidFill>
                  <a:prstClr val="black"/>
                </a:solidFill>
                <a:latin typeface="Myriad Pro" pitchFamily="34" charset="0"/>
                <a:ea typeface="Adobe Gothic Std B" pitchFamily="34" charset="-128"/>
                <a:cs typeface="Times New Roman"/>
              </a:rPr>
              <a:t> </a:t>
            </a:r>
            <a:r>
              <a:rPr lang="en-US" altLang="ja-JP" sz="1799" dirty="0">
                <a:solidFill>
                  <a:srgbClr val="FFFFFF">
                    <a:lumMod val="75000"/>
                  </a:srgbClr>
                </a:solidFill>
                <a:latin typeface="Myriad Pro" pitchFamily="34" charset="0"/>
                <a:ea typeface="Adobe Gothic Std B" pitchFamily="34" charset="-128"/>
                <a:cs typeface="Times New Roman"/>
              </a:rPr>
              <a:t>Sony US Research Center</a:t>
            </a:r>
            <a:endParaRPr lang="ja-JP" altLang="ja-JP" sz="1599">
              <a:solidFill>
                <a:srgbClr val="FFFFFF">
                  <a:lumMod val="75000"/>
                </a:srgb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830688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pSp>
        <p:nvGrpSpPr>
          <p:cNvPr id="2" name="Group 1"/>
          <p:cNvGrpSpPr/>
          <p:nvPr userDrawn="1"/>
        </p:nvGrpSpPr>
        <p:grpSpPr>
          <a:xfrm>
            <a:off x="0" y="6425185"/>
            <a:ext cx="12192317" cy="432717"/>
            <a:chOff x="0" y="9637776"/>
            <a:chExt cx="18288476" cy="649075"/>
          </a:xfrm>
        </p:grpSpPr>
        <p:grpSp>
          <p:nvGrpSpPr>
            <p:cNvPr id="17" name="Group 16"/>
            <p:cNvGrpSpPr/>
            <p:nvPr userDrawn="1"/>
          </p:nvGrpSpPr>
          <p:grpSpPr>
            <a:xfrm>
              <a:off x="0" y="9637776"/>
              <a:ext cx="18288476" cy="649075"/>
              <a:chOff x="0" y="9637776"/>
              <a:chExt cx="18288476" cy="649075"/>
            </a:xfrm>
          </p:grpSpPr>
          <p:sp>
            <p:nvSpPr>
              <p:cNvPr id="18" name="正方形/長方形 15"/>
              <p:cNvSpPr/>
              <p:nvPr userDrawn="1"/>
            </p:nvSpPr>
            <p:spPr>
              <a:xfrm>
                <a:off x="0" y="9637776"/>
                <a:ext cx="18286951" cy="647850"/>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lIns="137050" tIns="68525" rIns="137050" bIns="68525" rtlCol="0" anchor="ctr"/>
              <a:lstStyle/>
              <a:p>
                <a:pPr algn="ctr"/>
                <a:endParaRPr lang="ja-JP" altLang="en-US" sz="900">
                  <a:solidFill>
                    <a:srgbClr val="FFFFFF"/>
                  </a:solidFill>
                </a:endParaRPr>
              </a:p>
            </p:txBody>
          </p:sp>
          <p:pic>
            <p:nvPicPr>
              <p:cNvPr id="22" name="図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7393" y="9637776"/>
                <a:ext cx="1941083" cy="649075"/>
              </a:xfrm>
              <a:prstGeom prst="rect">
                <a:avLst/>
              </a:prstGeom>
            </p:spPr>
          </p:pic>
          <p:sp>
            <p:nvSpPr>
              <p:cNvPr id="23" name="フッター プレースホルダー 3"/>
              <p:cNvSpPr txBox="1">
                <a:spLocks/>
              </p:cNvSpPr>
              <p:nvPr userDrawn="1"/>
            </p:nvSpPr>
            <p:spPr>
              <a:xfrm>
                <a:off x="4504317" y="9801113"/>
                <a:ext cx="3775587" cy="323925"/>
              </a:xfrm>
              <a:prstGeom prst="rect">
                <a:avLst/>
              </a:prstGeom>
            </p:spPr>
            <p:txBody>
              <a:bodyPr wrap="square" lIns="0" tIns="0" rIns="0"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r>
                  <a:rPr lang="en-US" altLang="ja-JP" sz="999" dirty="0">
                    <a:solidFill>
                      <a:srgbClr val="000000"/>
                    </a:solidFill>
                    <a:latin typeface="SST Medium" pitchFamily="34" charset="0"/>
                    <a:ea typeface="メイリオ" pitchFamily="50" charset="-128"/>
                    <a:cs typeface="メイリオ" pitchFamily="50" charset="-128"/>
                  </a:rPr>
                  <a:t>US Research Center</a:t>
                </a:r>
                <a:r>
                  <a:rPr lang="en-US" altLang="ja-JP" sz="999" dirty="0">
                    <a:solidFill>
                      <a:srgbClr val="000000"/>
                    </a:solidFill>
                    <a:latin typeface="SST" pitchFamily="34" charset="0"/>
                    <a:ea typeface="メイリオ" pitchFamily="50" charset="-128"/>
                    <a:cs typeface="メイリオ" pitchFamily="50" charset="-128"/>
                  </a:rPr>
                  <a:t>      </a:t>
                </a:r>
                <a:r>
                  <a:rPr lang="en-US" altLang="ja-JP" sz="999" dirty="0">
                    <a:solidFill>
                      <a:srgbClr val="000000"/>
                    </a:solidFill>
                    <a:ea typeface="メイリオ" pitchFamily="50" charset="-128"/>
                    <a:cs typeface="メイリオ" pitchFamily="50" charset="-128"/>
                  </a:rPr>
                  <a:t>© Copyright 2015</a:t>
                </a:r>
              </a:p>
            </p:txBody>
          </p:sp>
          <p:grpSp>
            <p:nvGrpSpPr>
              <p:cNvPr id="24" name="Group 23"/>
              <p:cNvGrpSpPr>
                <a:grpSpLocks noChangeAspect="1"/>
              </p:cNvGrpSpPr>
              <p:nvPr userDrawn="1"/>
            </p:nvGrpSpPr>
            <p:grpSpPr>
              <a:xfrm>
                <a:off x="355680" y="9838870"/>
                <a:ext cx="1374426" cy="241891"/>
                <a:chOff x="-1676400" y="1200150"/>
                <a:chExt cx="6350001" cy="1117600"/>
              </a:xfrm>
              <a:solidFill>
                <a:schemeClr val="tx1"/>
              </a:solidFill>
            </p:grpSpPr>
            <p:sp>
              <p:nvSpPr>
                <p:cNvPr id="25" name="Freeform 10"/>
                <p:cNvSpPr>
                  <a:spLocks noEditPoints="1"/>
                </p:cNvSpPr>
                <p:nvPr userDrawn="1"/>
              </p:nvSpPr>
              <p:spPr bwMode="auto">
                <a:xfrm>
                  <a:off x="-160338" y="1200150"/>
                  <a:ext cx="1490663" cy="1117600"/>
                </a:xfrm>
                <a:custGeom>
                  <a:avLst/>
                  <a:gdLst>
                    <a:gd name="T0" fmla="*/ 424 w 939"/>
                    <a:gd name="T1" fmla="*/ 94 h 704"/>
                    <a:gd name="T2" fmla="*/ 341 w 939"/>
                    <a:gd name="T3" fmla="*/ 118 h 704"/>
                    <a:gd name="T4" fmla="*/ 271 w 939"/>
                    <a:gd name="T5" fmla="*/ 167 h 704"/>
                    <a:gd name="T6" fmla="*/ 218 w 939"/>
                    <a:gd name="T7" fmla="*/ 249 h 704"/>
                    <a:gd name="T8" fmla="*/ 200 w 939"/>
                    <a:gd name="T9" fmla="*/ 351 h 704"/>
                    <a:gd name="T10" fmla="*/ 218 w 939"/>
                    <a:gd name="T11" fmla="*/ 451 h 704"/>
                    <a:gd name="T12" fmla="*/ 271 w 939"/>
                    <a:gd name="T13" fmla="*/ 535 h 704"/>
                    <a:gd name="T14" fmla="*/ 341 w 939"/>
                    <a:gd name="T15" fmla="*/ 582 h 704"/>
                    <a:gd name="T16" fmla="*/ 424 w 939"/>
                    <a:gd name="T17" fmla="*/ 608 h 704"/>
                    <a:gd name="T18" fmla="*/ 514 w 939"/>
                    <a:gd name="T19" fmla="*/ 608 h 704"/>
                    <a:gd name="T20" fmla="*/ 598 w 939"/>
                    <a:gd name="T21" fmla="*/ 584 h 704"/>
                    <a:gd name="T22" fmla="*/ 667 w 939"/>
                    <a:gd name="T23" fmla="*/ 535 h 704"/>
                    <a:gd name="T24" fmla="*/ 722 w 939"/>
                    <a:gd name="T25" fmla="*/ 451 h 704"/>
                    <a:gd name="T26" fmla="*/ 741 w 939"/>
                    <a:gd name="T27" fmla="*/ 351 h 704"/>
                    <a:gd name="T28" fmla="*/ 722 w 939"/>
                    <a:gd name="T29" fmla="*/ 249 h 704"/>
                    <a:gd name="T30" fmla="*/ 667 w 939"/>
                    <a:gd name="T31" fmla="*/ 167 h 704"/>
                    <a:gd name="T32" fmla="*/ 598 w 939"/>
                    <a:gd name="T33" fmla="*/ 118 h 704"/>
                    <a:gd name="T34" fmla="*/ 514 w 939"/>
                    <a:gd name="T35" fmla="*/ 94 h 704"/>
                    <a:gd name="T36" fmla="*/ 469 w 939"/>
                    <a:gd name="T37" fmla="*/ 0 h 704"/>
                    <a:gd name="T38" fmla="*/ 612 w 939"/>
                    <a:gd name="T39" fmla="*/ 12 h 704"/>
                    <a:gd name="T40" fmla="*/ 737 w 939"/>
                    <a:gd name="T41" fmla="*/ 53 h 704"/>
                    <a:gd name="T42" fmla="*/ 839 w 939"/>
                    <a:gd name="T43" fmla="*/ 122 h 704"/>
                    <a:gd name="T44" fmla="*/ 904 w 939"/>
                    <a:gd name="T45" fmla="*/ 206 h 704"/>
                    <a:gd name="T46" fmla="*/ 935 w 939"/>
                    <a:gd name="T47" fmla="*/ 300 h 704"/>
                    <a:gd name="T48" fmla="*/ 935 w 939"/>
                    <a:gd name="T49" fmla="*/ 400 h 704"/>
                    <a:gd name="T50" fmla="*/ 902 w 939"/>
                    <a:gd name="T51" fmla="*/ 496 h 704"/>
                    <a:gd name="T52" fmla="*/ 839 w 939"/>
                    <a:gd name="T53" fmla="*/ 580 h 704"/>
                    <a:gd name="T54" fmla="*/ 737 w 939"/>
                    <a:gd name="T55" fmla="*/ 647 h 704"/>
                    <a:gd name="T56" fmla="*/ 610 w 939"/>
                    <a:gd name="T57" fmla="*/ 690 h 704"/>
                    <a:gd name="T58" fmla="*/ 469 w 939"/>
                    <a:gd name="T59" fmla="*/ 704 h 704"/>
                    <a:gd name="T60" fmla="*/ 331 w 939"/>
                    <a:gd name="T61" fmla="*/ 690 h 704"/>
                    <a:gd name="T62" fmla="*/ 204 w 939"/>
                    <a:gd name="T63" fmla="*/ 647 h 704"/>
                    <a:gd name="T64" fmla="*/ 100 w 939"/>
                    <a:gd name="T65" fmla="*/ 580 h 704"/>
                    <a:gd name="T66" fmla="*/ 37 w 939"/>
                    <a:gd name="T67" fmla="*/ 498 h 704"/>
                    <a:gd name="T68" fmla="*/ 4 w 939"/>
                    <a:gd name="T69" fmla="*/ 402 h 704"/>
                    <a:gd name="T70" fmla="*/ 4 w 939"/>
                    <a:gd name="T71" fmla="*/ 300 h 704"/>
                    <a:gd name="T72" fmla="*/ 37 w 939"/>
                    <a:gd name="T73" fmla="*/ 204 h 704"/>
                    <a:gd name="T74" fmla="*/ 100 w 939"/>
                    <a:gd name="T75" fmla="*/ 122 h 704"/>
                    <a:gd name="T76" fmla="*/ 202 w 939"/>
                    <a:gd name="T77" fmla="*/ 57 h 704"/>
                    <a:gd name="T78" fmla="*/ 331 w 939"/>
                    <a:gd name="T79" fmla="*/ 14 h 704"/>
                    <a:gd name="T80" fmla="*/ 469 w 939"/>
                    <a:gd name="T81"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9" h="704">
                      <a:moveTo>
                        <a:pt x="469" y="92"/>
                      </a:moveTo>
                      <a:lnTo>
                        <a:pt x="424" y="94"/>
                      </a:lnTo>
                      <a:lnTo>
                        <a:pt x="382" y="104"/>
                      </a:lnTo>
                      <a:lnTo>
                        <a:pt x="341" y="118"/>
                      </a:lnTo>
                      <a:lnTo>
                        <a:pt x="304" y="141"/>
                      </a:lnTo>
                      <a:lnTo>
                        <a:pt x="271" y="167"/>
                      </a:lnTo>
                      <a:lnTo>
                        <a:pt x="241" y="206"/>
                      </a:lnTo>
                      <a:lnTo>
                        <a:pt x="218" y="249"/>
                      </a:lnTo>
                      <a:lnTo>
                        <a:pt x="204" y="298"/>
                      </a:lnTo>
                      <a:lnTo>
                        <a:pt x="200" y="351"/>
                      </a:lnTo>
                      <a:lnTo>
                        <a:pt x="204" y="402"/>
                      </a:lnTo>
                      <a:lnTo>
                        <a:pt x="218" y="451"/>
                      </a:lnTo>
                      <a:lnTo>
                        <a:pt x="241" y="496"/>
                      </a:lnTo>
                      <a:lnTo>
                        <a:pt x="271" y="535"/>
                      </a:lnTo>
                      <a:lnTo>
                        <a:pt x="304" y="561"/>
                      </a:lnTo>
                      <a:lnTo>
                        <a:pt x="341" y="582"/>
                      </a:lnTo>
                      <a:lnTo>
                        <a:pt x="382" y="598"/>
                      </a:lnTo>
                      <a:lnTo>
                        <a:pt x="424" y="608"/>
                      </a:lnTo>
                      <a:lnTo>
                        <a:pt x="469" y="610"/>
                      </a:lnTo>
                      <a:lnTo>
                        <a:pt x="514" y="608"/>
                      </a:lnTo>
                      <a:lnTo>
                        <a:pt x="559" y="598"/>
                      </a:lnTo>
                      <a:lnTo>
                        <a:pt x="598" y="584"/>
                      </a:lnTo>
                      <a:lnTo>
                        <a:pt x="635" y="561"/>
                      </a:lnTo>
                      <a:lnTo>
                        <a:pt x="667" y="535"/>
                      </a:lnTo>
                      <a:lnTo>
                        <a:pt x="700" y="496"/>
                      </a:lnTo>
                      <a:lnTo>
                        <a:pt x="722" y="451"/>
                      </a:lnTo>
                      <a:lnTo>
                        <a:pt x="737" y="404"/>
                      </a:lnTo>
                      <a:lnTo>
                        <a:pt x="741" y="351"/>
                      </a:lnTo>
                      <a:lnTo>
                        <a:pt x="737" y="298"/>
                      </a:lnTo>
                      <a:lnTo>
                        <a:pt x="722" y="249"/>
                      </a:lnTo>
                      <a:lnTo>
                        <a:pt x="700" y="206"/>
                      </a:lnTo>
                      <a:lnTo>
                        <a:pt x="667" y="167"/>
                      </a:lnTo>
                      <a:lnTo>
                        <a:pt x="635" y="141"/>
                      </a:lnTo>
                      <a:lnTo>
                        <a:pt x="598" y="118"/>
                      </a:lnTo>
                      <a:lnTo>
                        <a:pt x="559" y="104"/>
                      </a:lnTo>
                      <a:lnTo>
                        <a:pt x="514" y="94"/>
                      </a:lnTo>
                      <a:lnTo>
                        <a:pt x="469" y="92"/>
                      </a:lnTo>
                      <a:close/>
                      <a:moveTo>
                        <a:pt x="469" y="0"/>
                      </a:moveTo>
                      <a:lnTo>
                        <a:pt x="545" y="2"/>
                      </a:lnTo>
                      <a:lnTo>
                        <a:pt x="612" y="12"/>
                      </a:lnTo>
                      <a:lnTo>
                        <a:pt x="678" y="28"/>
                      </a:lnTo>
                      <a:lnTo>
                        <a:pt x="737" y="53"/>
                      </a:lnTo>
                      <a:lnTo>
                        <a:pt x="790" y="84"/>
                      </a:lnTo>
                      <a:lnTo>
                        <a:pt x="839" y="122"/>
                      </a:lnTo>
                      <a:lnTo>
                        <a:pt x="876" y="161"/>
                      </a:lnTo>
                      <a:lnTo>
                        <a:pt x="904" y="206"/>
                      </a:lnTo>
                      <a:lnTo>
                        <a:pt x="923" y="251"/>
                      </a:lnTo>
                      <a:lnTo>
                        <a:pt x="935" y="300"/>
                      </a:lnTo>
                      <a:lnTo>
                        <a:pt x="939" y="351"/>
                      </a:lnTo>
                      <a:lnTo>
                        <a:pt x="935" y="400"/>
                      </a:lnTo>
                      <a:lnTo>
                        <a:pt x="923" y="449"/>
                      </a:lnTo>
                      <a:lnTo>
                        <a:pt x="902" y="496"/>
                      </a:lnTo>
                      <a:lnTo>
                        <a:pt x="876" y="541"/>
                      </a:lnTo>
                      <a:lnTo>
                        <a:pt x="839" y="580"/>
                      </a:lnTo>
                      <a:lnTo>
                        <a:pt x="792" y="617"/>
                      </a:lnTo>
                      <a:lnTo>
                        <a:pt x="737" y="647"/>
                      </a:lnTo>
                      <a:lnTo>
                        <a:pt x="678" y="672"/>
                      </a:lnTo>
                      <a:lnTo>
                        <a:pt x="610" y="690"/>
                      </a:lnTo>
                      <a:lnTo>
                        <a:pt x="541" y="700"/>
                      </a:lnTo>
                      <a:lnTo>
                        <a:pt x="469" y="704"/>
                      </a:lnTo>
                      <a:lnTo>
                        <a:pt x="398" y="700"/>
                      </a:lnTo>
                      <a:lnTo>
                        <a:pt x="331" y="690"/>
                      </a:lnTo>
                      <a:lnTo>
                        <a:pt x="265" y="672"/>
                      </a:lnTo>
                      <a:lnTo>
                        <a:pt x="204" y="647"/>
                      </a:lnTo>
                      <a:lnTo>
                        <a:pt x="149" y="617"/>
                      </a:lnTo>
                      <a:lnTo>
                        <a:pt x="100" y="580"/>
                      </a:lnTo>
                      <a:lnTo>
                        <a:pt x="63" y="541"/>
                      </a:lnTo>
                      <a:lnTo>
                        <a:pt x="37" y="498"/>
                      </a:lnTo>
                      <a:lnTo>
                        <a:pt x="16" y="451"/>
                      </a:lnTo>
                      <a:lnTo>
                        <a:pt x="4" y="402"/>
                      </a:lnTo>
                      <a:lnTo>
                        <a:pt x="0" y="351"/>
                      </a:lnTo>
                      <a:lnTo>
                        <a:pt x="4" y="300"/>
                      </a:lnTo>
                      <a:lnTo>
                        <a:pt x="16" y="251"/>
                      </a:lnTo>
                      <a:lnTo>
                        <a:pt x="37" y="204"/>
                      </a:lnTo>
                      <a:lnTo>
                        <a:pt x="65" y="161"/>
                      </a:lnTo>
                      <a:lnTo>
                        <a:pt x="100" y="122"/>
                      </a:lnTo>
                      <a:lnTo>
                        <a:pt x="147" y="88"/>
                      </a:lnTo>
                      <a:lnTo>
                        <a:pt x="202" y="57"/>
                      </a:lnTo>
                      <a:lnTo>
                        <a:pt x="265" y="33"/>
                      </a:lnTo>
                      <a:lnTo>
                        <a:pt x="331" y="14"/>
                      </a:lnTo>
                      <a:lnTo>
                        <a:pt x="400" y="4"/>
                      </a:lnTo>
                      <a:lnTo>
                        <a:pt x="469"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US" sz="2399">
                    <a:solidFill>
                      <a:srgbClr val="000000"/>
                    </a:solidFill>
                  </a:endParaRPr>
                </a:p>
              </p:txBody>
            </p:sp>
            <p:sp>
              <p:nvSpPr>
                <p:cNvPr id="26" name="Freeform 11"/>
                <p:cNvSpPr>
                  <a:spLocks/>
                </p:cNvSpPr>
                <p:nvPr userDrawn="1"/>
              </p:nvSpPr>
              <p:spPr bwMode="auto">
                <a:xfrm>
                  <a:off x="-1676400" y="1200150"/>
                  <a:ext cx="1285875" cy="1108075"/>
                </a:xfrm>
                <a:custGeom>
                  <a:avLst/>
                  <a:gdLst>
                    <a:gd name="T0" fmla="*/ 492 w 810"/>
                    <a:gd name="T1" fmla="*/ 12 h 698"/>
                    <a:gd name="T2" fmla="*/ 628 w 810"/>
                    <a:gd name="T3" fmla="*/ 53 h 698"/>
                    <a:gd name="T4" fmla="*/ 665 w 810"/>
                    <a:gd name="T5" fmla="*/ 69 h 698"/>
                    <a:gd name="T6" fmla="*/ 675 w 810"/>
                    <a:gd name="T7" fmla="*/ 63 h 698"/>
                    <a:gd name="T8" fmla="*/ 677 w 810"/>
                    <a:gd name="T9" fmla="*/ 30 h 698"/>
                    <a:gd name="T10" fmla="*/ 688 w 810"/>
                    <a:gd name="T11" fmla="*/ 245 h 698"/>
                    <a:gd name="T12" fmla="*/ 651 w 810"/>
                    <a:gd name="T13" fmla="*/ 175 h 698"/>
                    <a:gd name="T14" fmla="*/ 587 w 810"/>
                    <a:gd name="T15" fmla="*/ 133 h 698"/>
                    <a:gd name="T16" fmla="*/ 443 w 810"/>
                    <a:gd name="T17" fmla="*/ 96 h 698"/>
                    <a:gd name="T18" fmla="*/ 296 w 810"/>
                    <a:gd name="T19" fmla="*/ 100 h 698"/>
                    <a:gd name="T20" fmla="*/ 200 w 810"/>
                    <a:gd name="T21" fmla="*/ 128 h 698"/>
                    <a:gd name="T22" fmla="*/ 167 w 810"/>
                    <a:gd name="T23" fmla="*/ 180 h 698"/>
                    <a:gd name="T24" fmla="*/ 191 w 810"/>
                    <a:gd name="T25" fmla="*/ 218 h 698"/>
                    <a:gd name="T26" fmla="*/ 273 w 810"/>
                    <a:gd name="T27" fmla="*/ 237 h 698"/>
                    <a:gd name="T28" fmla="*/ 400 w 810"/>
                    <a:gd name="T29" fmla="*/ 249 h 698"/>
                    <a:gd name="T30" fmla="*/ 510 w 810"/>
                    <a:gd name="T31" fmla="*/ 263 h 698"/>
                    <a:gd name="T32" fmla="*/ 618 w 810"/>
                    <a:gd name="T33" fmla="*/ 284 h 698"/>
                    <a:gd name="T34" fmla="*/ 696 w 810"/>
                    <a:gd name="T35" fmla="*/ 310 h 698"/>
                    <a:gd name="T36" fmla="*/ 769 w 810"/>
                    <a:gd name="T37" fmla="*/ 365 h 698"/>
                    <a:gd name="T38" fmla="*/ 806 w 810"/>
                    <a:gd name="T39" fmla="*/ 443 h 698"/>
                    <a:gd name="T40" fmla="*/ 798 w 810"/>
                    <a:gd name="T41" fmla="*/ 543 h 698"/>
                    <a:gd name="T42" fmla="*/ 759 w 810"/>
                    <a:gd name="T43" fmla="*/ 600 h 698"/>
                    <a:gd name="T44" fmla="*/ 667 w 810"/>
                    <a:gd name="T45" fmla="*/ 655 h 698"/>
                    <a:gd name="T46" fmla="*/ 571 w 810"/>
                    <a:gd name="T47" fmla="*/ 684 h 698"/>
                    <a:gd name="T48" fmla="*/ 430 w 810"/>
                    <a:gd name="T49" fmla="*/ 698 h 698"/>
                    <a:gd name="T50" fmla="*/ 318 w 810"/>
                    <a:gd name="T51" fmla="*/ 686 h 698"/>
                    <a:gd name="T52" fmla="*/ 210 w 810"/>
                    <a:gd name="T53" fmla="*/ 659 h 698"/>
                    <a:gd name="T54" fmla="*/ 138 w 810"/>
                    <a:gd name="T55" fmla="*/ 633 h 698"/>
                    <a:gd name="T56" fmla="*/ 124 w 810"/>
                    <a:gd name="T57" fmla="*/ 633 h 698"/>
                    <a:gd name="T58" fmla="*/ 118 w 810"/>
                    <a:gd name="T59" fmla="*/ 639 h 698"/>
                    <a:gd name="T60" fmla="*/ 118 w 810"/>
                    <a:gd name="T61" fmla="*/ 678 h 698"/>
                    <a:gd name="T62" fmla="*/ 108 w 810"/>
                    <a:gd name="T63" fmla="*/ 431 h 698"/>
                    <a:gd name="T64" fmla="*/ 130 w 810"/>
                    <a:gd name="T65" fmla="*/ 500 h 698"/>
                    <a:gd name="T66" fmla="*/ 212 w 810"/>
                    <a:gd name="T67" fmla="*/ 563 h 698"/>
                    <a:gd name="T68" fmla="*/ 300 w 810"/>
                    <a:gd name="T69" fmla="*/ 590 h 698"/>
                    <a:gd name="T70" fmla="*/ 428 w 810"/>
                    <a:gd name="T71" fmla="*/ 606 h 698"/>
                    <a:gd name="T72" fmla="*/ 557 w 810"/>
                    <a:gd name="T73" fmla="*/ 590 h 698"/>
                    <a:gd name="T74" fmla="*/ 596 w 810"/>
                    <a:gd name="T75" fmla="*/ 576 h 698"/>
                    <a:gd name="T76" fmla="*/ 628 w 810"/>
                    <a:gd name="T77" fmla="*/ 551 h 698"/>
                    <a:gd name="T78" fmla="*/ 639 w 810"/>
                    <a:gd name="T79" fmla="*/ 492 h 698"/>
                    <a:gd name="T80" fmla="*/ 602 w 810"/>
                    <a:gd name="T81" fmla="*/ 459 h 698"/>
                    <a:gd name="T82" fmla="*/ 549 w 810"/>
                    <a:gd name="T83" fmla="*/ 445 h 698"/>
                    <a:gd name="T84" fmla="*/ 430 w 810"/>
                    <a:gd name="T85" fmla="*/ 431 h 698"/>
                    <a:gd name="T86" fmla="*/ 287 w 810"/>
                    <a:gd name="T87" fmla="*/ 414 h 698"/>
                    <a:gd name="T88" fmla="*/ 183 w 810"/>
                    <a:gd name="T89" fmla="*/ 396 h 698"/>
                    <a:gd name="T90" fmla="*/ 79 w 810"/>
                    <a:gd name="T91" fmla="*/ 355 h 698"/>
                    <a:gd name="T92" fmla="*/ 42 w 810"/>
                    <a:gd name="T93" fmla="*/ 325 h 698"/>
                    <a:gd name="T94" fmla="*/ 12 w 810"/>
                    <a:gd name="T95" fmla="*/ 273 h 698"/>
                    <a:gd name="T96" fmla="*/ 4 w 810"/>
                    <a:gd name="T97" fmla="*/ 171 h 698"/>
                    <a:gd name="T98" fmla="*/ 63 w 810"/>
                    <a:gd name="T99" fmla="*/ 86 h 698"/>
                    <a:gd name="T100" fmla="*/ 183 w 810"/>
                    <a:gd name="T101" fmla="*/ 26 h 698"/>
                    <a:gd name="T102" fmla="*/ 365 w 810"/>
                    <a:gd name="T103"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10" h="698">
                      <a:moveTo>
                        <a:pt x="365" y="0"/>
                      </a:moveTo>
                      <a:lnTo>
                        <a:pt x="432" y="4"/>
                      </a:lnTo>
                      <a:lnTo>
                        <a:pt x="492" y="12"/>
                      </a:lnTo>
                      <a:lnTo>
                        <a:pt x="547" y="24"/>
                      </a:lnTo>
                      <a:lnTo>
                        <a:pt x="592" y="39"/>
                      </a:lnTo>
                      <a:lnTo>
                        <a:pt x="628" y="53"/>
                      </a:lnTo>
                      <a:lnTo>
                        <a:pt x="653" y="65"/>
                      </a:lnTo>
                      <a:lnTo>
                        <a:pt x="659" y="67"/>
                      </a:lnTo>
                      <a:lnTo>
                        <a:pt x="665" y="69"/>
                      </a:lnTo>
                      <a:lnTo>
                        <a:pt x="669" y="67"/>
                      </a:lnTo>
                      <a:lnTo>
                        <a:pt x="673" y="65"/>
                      </a:lnTo>
                      <a:lnTo>
                        <a:pt x="675" y="63"/>
                      </a:lnTo>
                      <a:lnTo>
                        <a:pt x="677" y="59"/>
                      </a:lnTo>
                      <a:lnTo>
                        <a:pt x="677" y="55"/>
                      </a:lnTo>
                      <a:lnTo>
                        <a:pt x="677" y="30"/>
                      </a:lnTo>
                      <a:lnTo>
                        <a:pt x="765" y="30"/>
                      </a:lnTo>
                      <a:lnTo>
                        <a:pt x="765" y="245"/>
                      </a:lnTo>
                      <a:lnTo>
                        <a:pt x="688" y="245"/>
                      </a:lnTo>
                      <a:lnTo>
                        <a:pt x="677" y="218"/>
                      </a:lnTo>
                      <a:lnTo>
                        <a:pt x="665" y="194"/>
                      </a:lnTo>
                      <a:lnTo>
                        <a:pt x="651" y="175"/>
                      </a:lnTo>
                      <a:lnTo>
                        <a:pt x="639" y="163"/>
                      </a:lnTo>
                      <a:lnTo>
                        <a:pt x="614" y="147"/>
                      </a:lnTo>
                      <a:lnTo>
                        <a:pt x="587" y="133"/>
                      </a:lnTo>
                      <a:lnTo>
                        <a:pt x="549" y="118"/>
                      </a:lnTo>
                      <a:lnTo>
                        <a:pt x="500" y="106"/>
                      </a:lnTo>
                      <a:lnTo>
                        <a:pt x="443" y="96"/>
                      </a:lnTo>
                      <a:lnTo>
                        <a:pt x="379" y="94"/>
                      </a:lnTo>
                      <a:lnTo>
                        <a:pt x="336" y="94"/>
                      </a:lnTo>
                      <a:lnTo>
                        <a:pt x="296" y="100"/>
                      </a:lnTo>
                      <a:lnTo>
                        <a:pt x="257" y="106"/>
                      </a:lnTo>
                      <a:lnTo>
                        <a:pt x="224" y="116"/>
                      </a:lnTo>
                      <a:lnTo>
                        <a:pt x="200" y="128"/>
                      </a:lnTo>
                      <a:lnTo>
                        <a:pt x="181" y="143"/>
                      </a:lnTo>
                      <a:lnTo>
                        <a:pt x="171" y="161"/>
                      </a:lnTo>
                      <a:lnTo>
                        <a:pt x="167" y="180"/>
                      </a:lnTo>
                      <a:lnTo>
                        <a:pt x="171" y="198"/>
                      </a:lnTo>
                      <a:lnTo>
                        <a:pt x="181" y="210"/>
                      </a:lnTo>
                      <a:lnTo>
                        <a:pt x="191" y="218"/>
                      </a:lnTo>
                      <a:lnTo>
                        <a:pt x="204" y="224"/>
                      </a:lnTo>
                      <a:lnTo>
                        <a:pt x="232" y="231"/>
                      </a:lnTo>
                      <a:lnTo>
                        <a:pt x="273" y="237"/>
                      </a:lnTo>
                      <a:lnTo>
                        <a:pt x="316" y="241"/>
                      </a:lnTo>
                      <a:lnTo>
                        <a:pt x="361" y="247"/>
                      </a:lnTo>
                      <a:lnTo>
                        <a:pt x="400" y="249"/>
                      </a:lnTo>
                      <a:lnTo>
                        <a:pt x="430" y="253"/>
                      </a:lnTo>
                      <a:lnTo>
                        <a:pt x="469" y="259"/>
                      </a:lnTo>
                      <a:lnTo>
                        <a:pt x="510" y="263"/>
                      </a:lnTo>
                      <a:lnTo>
                        <a:pt x="551" y="269"/>
                      </a:lnTo>
                      <a:lnTo>
                        <a:pt x="587" y="278"/>
                      </a:lnTo>
                      <a:lnTo>
                        <a:pt x="618" y="284"/>
                      </a:lnTo>
                      <a:lnTo>
                        <a:pt x="645" y="292"/>
                      </a:lnTo>
                      <a:lnTo>
                        <a:pt x="671" y="300"/>
                      </a:lnTo>
                      <a:lnTo>
                        <a:pt x="696" y="310"/>
                      </a:lnTo>
                      <a:lnTo>
                        <a:pt x="728" y="329"/>
                      </a:lnTo>
                      <a:lnTo>
                        <a:pt x="759" y="353"/>
                      </a:lnTo>
                      <a:lnTo>
                        <a:pt x="769" y="365"/>
                      </a:lnTo>
                      <a:lnTo>
                        <a:pt x="783" y="384"/>
                      </a:lnTo>
                      <a:lnTo>
                        <a:pt x="796" y="410"/>
                      </a:lnTo>
                      <a:lnTo>
                        <a:pt x="806" y="443"/>
                      </a:lnTo>
                      <a:lnTo>
                        <a:pt x="810" y="482"/>
                      </a:lnTo>
                      <a:lnTo>
                        <a:pt x="806" y="514"/>
                      </a:lnTo>
                      <a:lnTo>
                        <a:pt x="798" y="543"/>
                      </a:lnTo>
                      <a:lnTo>
                        <a:pt x="785" y="568"/>
                      </a:lnTo>
                      <a:lnTo>
                        <a:pt x="771" y="586"/>
                      </a:lnTo>
                      <a:lnTo>
                        <a:pt x="759" y="600"/>
                      </a:lnTo>
                      <a:lnTo>
                        <a:pt x="747" y="610"/>
                      </a:lnTo>
                      <a:lnTo>
                        <a:pt x="708" y="637"/>
                      </a:lnTo>
                      <a:lnTo>
                        <a:pt x="667" y="655"/>
                      </a:lnTo>
                      <a:lnTo>
                        <a:pt x="628" y="670"/>
                      </a:lnTo>
                      <a:lnTo>
                        <a:pt x="604" y="676"/>
                      </a:lnTo>
                      <a:lnTo>
                        <a:pt x="571" y="684"/>
                      </a:lnTo>
                      <a:lnTo>
                        <a:pt x="534" y="690"/>
                      </a:lnTo>
                      <a:lnTo>
                        <a:pt x="487" y="696"/>
                      </a:lnTo>
                      <a:lnTo>
                        <a:pt x="430" y="698"/>
                      </a:lnTo>
                      <a:lnTo>
                        <a:pt x="387" y="696"/>
                      </a:lnTo>
                      <a:lnTo>
                        <a:pt x="351" y="692"/>
                      </a:lnTo>
                      <a:lnTo>
                        <a:pt x="318" y="686"/>
                      </a:lnTo>
                      <a:lnTo>
                        <a:pt x="281" y="678"/>
                      </a:lnTo>
                      <a:lnTo>
                        <a:pt x="245" y="670"/>
                      </a:lnTo>
                      <a:lnTo>
                        <a:pt x="210" y="659"/>
                      </a:lnTo>
                      <a:lnTo>
                        <a:pt x="179" y="649"/>
                      </a:lnTo>
                      <a:lnTo>
                        <a:pt x="155" y="639"/>
                      </a:lnTo>
                      <a:lnTo>
                        <a:pt x="138" y="633"/>
                      </a:lnTo>
                      <a:lnTo>
                        <a:pt x="132" y="631"/>
                      </a:lnTo>
                      <a:lnTo>
                        <a:pt x="128" y="631"/>
                      </a:lnTo>
                      <a:lnTo>
                        <a:pt x="124" y="633"/>
                      </a:lnTo>
                      <a:lnTo>
                        <a:pt x="122" y="635"/>
                      </a:lnTo>
                      <a:lnTo>
                        <a:pt x="120" y="637"/>
                      </a:lnTo>
                      <a:lnTo>
                        <a:pt x="118" y="639"/>
                      </a:lnTo>
                      <a:lnTo>
                        <a:pt x="118" y="643"/>
                      </a:lnTo>
                      <a:lnTo>
                        <a:pt x="118" y="645"/>
                      </a:lnTo>
                      <a:lnTo>
                        <a:pt x="118" y="678"/>
                      </a:lnTo>
                      <a:lnTo>
                        <a:pt x="20" y="678"/>
                      </a:lnTo>
                      <a:lnTo>
                        <a:pt x="20" y="431"/>
                      </a:lnTo>
                      <a:lnTo>
                        <a:pt x="108" y="431"/>
                      </a:lnTo>
                      <a:lnTo>
                        <a:pt x="112" y="459"/>
                      </a:lnTo>
                      <a:lnTo>
                        <a:pt x="120" y="484"/>
                      </a:lnTo>
                      <a:lnTo>
                        <a:pt x="130" y="500"/>
                      </a:lnTo>
                      <a:lnTo>
                        <a:pt x="157" y="529"/>
                      </a:lnTo>
                      <a:lnTo>
                        <a:pt x="185" y="549"/>
                      </a:lnTo>
                      <a:lnTo>
                        <a:pt x="212" y="563"/>
                      </a:lnTo>
                      <a:lnTo>
                        <a:pt x="240" y="574"/>
                      </a:lnTo>
                      <a:lnTo>
                        <a:pt x="265" y="582"/>
                      </a:lnTo>
                      <a:lnTo>
                        <a:pt x="300" y="590"/>
                      </a:lnTo>
                      <a:lnTo>
                        <a:pt x="340" y="598"/>
                      </a:lnTo>
                      <a:lnTo>
                        <a:pt x="385" y="604"/>
                      </a:lnTo>
                      <a:lnTo>
                        <a:pt x="428" y="606"/>
                      </a:lnTo>
                      <a:lnTo>
                        <a:pt x="481" y="604"/>
                      </a:lnTo>
                      <a:lnTo>
                        <a:pt x="524" y="598"/>
                      </a:lnTo>
                      <a:lnTo>
                        <a:pt x="557" y="590"/>
                      </a:lnTo>
                      <a:lnTo>
                        <a:pt x="577" y="584"/>
                      </a:lnTo>
                      <a:lnTo>
                        <a:pt x="587" y="580"/>
                      </a:lnTo>
                      <a:lnTo>
                        <a:pt x="596" y="576"/>
                      </a:lnTo>
                      <a:lnTo>
                        <a:pt x="606" y="572"/>
                      </a:lnTo>
                      <a:lnTo>
                        <a:pt x="618" y="563"/>
                      </a:lnTo>
                      <a:lnTo>
                        <a:pt x="628" y="551"/>
                      </a:lnTo>
                      <a:lnTo>
                        <a:pt x="639" y="535"/>
                      </a:lnTo>
                      <a:lnTo>
                        <a:pt x="641" y="514"/>
                      </a:lnTo>
                      <a:lnTo>
                        <a:pt x="639" y="492"/>
                      </a:lnTo>
                      <a:lnTo>
                        <a:pt x="628" y="478"/>
                      </a:lnTo>
                      <a:lnTo>
                        <a:pt x="616" y="465"/>
                      </a:lnTo>
                      <a:lnTo>
                        <a:pt x="602" y="459"/>
                      </a:lnTo>
                      <a:lnTo>
                        <a:pt x="587" y="453"/>
                      </a:lnTo>
                      <a:lnTo>
                        <a:pt x="573" y="451"/>
                      </a:lnTo>
                      <a:lnTo>
                        <a:pt x="549" y="445"/>
                      </a:lnTo>
                      <a:lnTo>
                        <a:pt x="514" y="441"/>
                      </a:lnTo>
                      <a:lnTo>
                        <a:pt x="475" y="435"/>
                      </a:lnTo>
                      <a:lnTo>
                        <a:pt x="430" y="431"/>
                      </a:lnTo>
                      <a:lnTo>
                        <a:pt x="381" y="427"/>
                      </a:lnTo>
                      <a:lnTo>
                        <a:pt x="334" y="420"/>
                      </a:lnTo>
                      <a:lnTo>
                        <a:pt x="287" y="414"/>
                      </a:lnTo>
                      <a:lnTo>
                        <a:pt x="247" y="408"/>
                      </a:lnTo>
                      <a:lnTo>
                        <a:pt x="210" y="402"/>
                      </a:lnTo>
                      <a:lnTo>
                        <a:pt x="183" y="396"/>
                      </a:lnTo>
                      <a:lnTo>
                        <a:pt x="138" y="384"/>
                      </a:lnTo>
                      <a:lnTo>
                        <a:pt x="104" y="369"/>
                      </a:lnTo>
                      <a:lnTo>
                        <a:pt x="79" y="355"/>
                      </a:lnTo>
                      <a:lnTo>
                        <a:pt x="59" y="341"/>
                      </a:lnTo>
                      <a:lnTo>
                        <a:pt x="47" y="329"/>
                      </a:lnTo>
                      <a:lnTo>
                        <a:pt x="42" y="325"/>
                      </a:lnTo>
                      <a:lnTo>
                        <a:pt x="34" y="314"/>
                      </a:lnTo>
                      <a:lnTo>
                        <a:pt x="24" y="298"/>
                      </a:lnTo>
                      <a:lnTo>
                        <a:pt x="12" y="273"/>
                      </a:lnTo>
                      <a:lnTo>
                        <a:pt x="4" y="245"/>
                      </a:lnTo>
                      <a:lnTo>
                        <a:pt x="0" y="210"/>
                      </a:lnTo>
                      <a:lnTo>
                        <a:pt x="4" y="171"/>
                      </a:lnTo>
                      <a:lnTo>
                        <a:pt x="18" y="139"/>
                      </a:lnTo>
                      <a:lnTo>
                        <a:pt x="36" y="110"/>
                      </a:lnTo>
                      <a:lnTo>
                        <a:pt x="63" y="86"/>
                      </a:lnTo>
                      <a:lnTo>
                        <a:pt x="91" y="65"/>
                      </a:lnTo>
                      <a:lnTo>
                        <a:pt x="126" y="47"/>
                      </a:lnTo>
                      <a:lnTo>
                        <a:pt x="183" y="26"/>
                      </a:lnTo>
                      <a:lnTo>
                        <a:pt x="245" y="10"/>
                      </a:lnTo>
                      <a:lnTo>
                        <a:pt x="306" y="2"/>
                      </a:lnTo>
                      <a:lnTo>
                        <a:pt x="365"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US" sz="2399">
                    <a:solidFill>
                      <a:srgbClr val="000000"/>
                    </a:solidFill>
                  </a:endParaRPr>
                </a:p>
              </p:txBody>
            </p:sp>
            <p:sp>
              <p:nvSpPr>
                <p:cNvPr id="28" name="Freeform 12"/>
                <p:cNvSpPr>
                  <a:spLocks/>
                </p:cNvSpPr>
                <p:nvPr userDrawn="1"/>
              </p:nvSpPr>
              <p:spPr bwMode="auto">
                <a:xfrm>
                  <a:off x="1482725" y="1262063"/>
                  <a:ext cx="1547813" cy="995363"/>
                </a:xfrm>
                <a:custGeom>
                  <a:avLst/>
                  <a:gdLst>
                    <a:gd name="T0" fmla="*/ 0 w 975"/>
                    <a:gd name="T1" fmla="*/ 0 h 627"/>
                    <a:gd name="T2" fmla="*/ 308 w 975"/>
                    <a:gd name="T3" fmla="*/ 0 h 627"/>
                    <a:gd name="T4" fmla="*/ 739 w 975"/>
                    <a:gd name="T5" fmla="*/ 388 h 627"/>
                    <a:gd name="T6" fmla="*/ 733 w 975"/>
                    <a:gd name="T7" fmla="*/ 126 h 627"/>
                    <a:gd name="T8" fmla="*/ 733 w 975"/>
                    <a:gd name="T9" fmla="*/ 108 h 627"/>
                    <a:gd name="T10" fmla="*/ 729 w 975"/>
                    <a:gd name="T11" fmla="*/ 94 h 627"/>
                    <a:gd name="T12" fmla="*/ 720 w 975"/>
                    <a:gd name="T13" fmla="*/ 85 h 627"/>
                    <a:gd name="T14" fmla="*/ 708 w 975"/>
                    <a:gd name="T15" fmla="*/ 79 h 627"/>
                    <a:gd name="T16" fmla="*/ 690 w 975"/>
                    <a:gd name="T17" fmla="*/ 77 h 627"/>
                    <a:gd name="T18" fmla="*/ 608 w 975"/>
                    <a:gd name="T19" fmla="*/ 77 h 627"/>
                    <a:gd name="T20" fmla="*/ 608 w 975"/>
                    <a:gd name="T21" fmla="*/ 0 h 627"/>
                    <a:gd name="T22" fmla="*/ 975 w 975"/>
                    <a:gd name="T23" fmla="*/ 0 h 627"/>
                    <a:gd name="T24" fmla="*/ 975 w 975"/>
                    <a:gd name="T25" fmla="*/ 77 h 627"/>
                    <a:gd name="T26" fmla="*/ 898 w 975"/>
                    <a:gd name="T27" fmla="*/ 77 h 627"/>
                    <a:gd name="T28" fmla="*/ 880 w 975"/>
                    <a:gd name="T29" fmla="*/ 79 h 627"/>
                    <a:gd name="T30" fmla="*/ 867 w 975"/>
                    <a:gd name="T31" fmla="*/ 85 h 627"/>
                    <a:gd name="T32" fmla="*/ 861 w 975"/>
                    <a:gd name="T33" fmla="*/ 94 h 627"/>
                    <a:gd name="T34" fmla="*/ 857 w 975"/>
                    <a:gd name="T35" fmla="*/ 108 h 627"/>
                    <a:gd name="T36" fmla="*/ 857 w 975"/>
                    <a:gd name="T37" fmla="*/ 126 h 627"/>
                    <a:gd name="T38" fmla="*/ 863 w 975"/>
                    <a:gd name="T39" fmla="*/ 627 h 627"/>
                    <a:gd name="T40" fmla="*/ 737 w 975"/>
                    <a:gd name="T41" fmla="*/ 627 h 627"/>
                    <a:gd name="T42" fmla="*/ 243 w 975"/>
                    <a:gd name="T43" fmla="*/ 183 h 627"/>
                    <a:gd name="T44" fmla="*/ 243 w 975"/>
                    <a:gd name="T45" fmla="*/ 498 h 627"/>
                    <a:gd name="T46" fmla="*/ 243 w 975"/>
                    <a:gd name="T47" fmla="*/ 516 h 627"/>
                    <a:gd name="T48" fmla="*/ 245 w 975"/>
                    <a:gd name="T49" fmla="*/ 531 h 627"/>
                    <a:gd name="T50" fmla="*/ 251 w 975"/>
                    <a:gd name="T51" fmla="*/ 541 h 627"/>
                    <a:gd name="T52" fmla="*/ 263 w 975"/>
                    <a:gd name="T53" fmla="*/ 545 h 627"/>
                    <a:gd name="T54" fmla="*/ 279 w 975"/>
                    <a:gd name="T55" fmla="*/ 547 h 627"/>
                    <a:gd name="T56" fmla="*/ 367 w 975"/>
                    <a:gd name="T57" fmla="*/ 547 h 627"/>
                    <a:gd name="T58" fmla="*/ 367 w 975"/>
                    <a:gd name="T59" fmla="*/ 627 h 627"/>
                    <a:gd name="T60" fmla="*/ 6 w 975"/>
                    <a:gd name="T61" fmla="*/ 627 h 627"/>
                    <a:gd name="T62" fmla="*/ 6 w 975"/>
                    <a:gd name="T63" fmla="*/ 547 h 627"/>
                    <a:gd name="T64" fmla="*/ 92 w 975"/>
                    <a:gd name="T65" fmla="*/ 547 h 627"/>
                    <a:gd name="T66" fmla="*/ 106 w 975"/>
                    <a:gd name="T67" fmla="*/ 545 h 627"/>
                    <a:gd name="T68" fmla="*/ 116 w 975"/>
                    <a:gd name="T69" fmla="*/ 537 h 627"/>
                    <a:gd name="T70" fmla="*/ 120 w 975"/>
                    <a:gd name="T71" fmla="*/ 524 h 627"/>
                    <a:gd name="T72" fmla="*/ 122 w 975"/>
                    <a:gd name="T73" fmla="*/ 510 h 627"/>
                    <a:gd name="T74" fmla="*/ 122 w 975"/>
                    <a:gd name="T75" fmla="*/ 496 h 627"/>
                    <a:gd name="T76" fmla="*/ 122 w 975"/>
                    <a:gd name="T77" fmla="*/ 130 h 627"/>
                    <a:gd name="T78" fmla="*/ 120 w 975"/>
                    <a:gd name="T79" fmla="*/ 118 h 627"/>
                    <a:gd name="T80" fmla="*/ 118 w 975"/>
                    <a:gd name="T81" fmla="*/ 106 h 627"/>
                    <a:gd name="T82" fmla="*/ 114 w 975"/>
                    <a:gd name="T83" fmla="*/ 96 h 627"/>
                    <a:gd name="T84" fmla="*/ 104 w 975"/>
                    <a:gd name="T85" fmla="*/ 85 h 627"/>
                    <a:gd name="T86" fmla="*/ 90 w 975"/>
                    <a:gd name="T87" fmla="*/ 79 h 627"/>
                    <a:gd name="T88" fmla="*/ 69 w 975"/>
                    <a:gd name="T89" fmla="*/ 77 h 627"/>
                    <a:gd name="T90" fmla="*/ 0 w 975"/>
                    <a:gd name="T91" fmla="*/ 77 h 627"/>
                    <a:gd name="T92" fmla="*/ 0 w 975"/>
                    <a:gd name="T93"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5" h="627">
                      <a:moveTo>
                        <a:pt x="0" y="0"/>
                      </a:moveTo>
                      <a:lnTo>
                        <a:pt x="308" y="0"/>
                      </a:lnTo>
                      <a:lnTo>
                        <a:pt x="739" y="388"/>
                      </a:lnTo>
                      <a:lnTo>
                        <a:pt x="733" y="126"/>
                      </a:lnTo>
                      <a:lnTo>
                        <a:pt x="733" y="108"/>
                      </a:lnTo>
                      <a:lnTo>
                        <a:pt x="729" y="94"/>
                      </a:lnTo>
                      <a:lnTo>
                        <a:pt x="720" y="85"/>
                      </a:lnTo>
                      <a:lnTo>
                        <a:pt x="708" y="79"/>
                      </a:lnTo>
                      <a:lnTo>
                        <a:pt x="690" y="77"/>
                      </a:lnTo>
                      <a:lnTo>
                        <a:pt x="608" y="77"/>
                      </a:lnTo>
                      <a:lnTo>
                        <a:pt x="608" y="0"/>
                      </a:lnTo>
                      <a:lnTo>
                        <a:pt x="975" y="0"/>
                      </a:lnTo>
                      <a:lnTo>
                        <a:pt x="975" y="77"/>
                      </a:lnTo>
                      <a:lnTo>
                        <a:pt x="898" y="77"/>
                      </a:lnTo>
                      <a:lnTo>
                        <a:pt x="880" y="79"/>
                      </a:lnTo>
                      <a:lnTo>
                        <a:pt x="867" y="85"/>
                      </a:lnTo>
                      <a:lnTo>
                        <a:pt x="861" y="94"/>
                      </a:lnTo>
                      <a:lnTo>
                        <a:pt x="857" y="108"/>
                      </a:lnTo>
                      <a:lnTo>
                        <a:pt x="857" y="126"/>
                      </a:lnTo>
                      <a:lnTo>
                        <a:pt x="863" y="627"/>
                      </a:lnTo>
                      <a:lnTo>
                        <a:pt x="737" y="627"/>
                      </a:lnTo>
                      <a:lnTo>
                        <a:pt x="243" y="183"/>
                      </a:lnTo>
                      <a:lnTo>
                        <a:pt x="243" y="498"/>
                      </a:lnTo>
                      <a:lnTo>
                        <a:pt x="243" y="516"/>
                      </a:lnTo>
                      <a:lnTo>
                        <a:pt x="245" y="531"/>
                      </a:lnTo>
                      <a:lnTo>
                        <a:pt x="251" y="541"/>
                      </a:lnTo>
                      <a:lnTo>
                        <a:pt x="263" y="545"/>
                      </a:lnTo>
                      <a:lnTo>
                        <a:pt x="279" y="547"/>
                      </a:lnTo>
                      <a:lnTo>
                        <a:pt x="367" y="547"/>
                      </a:lnTo>
                      <a:lnTo>
                        <a:pt x="367" y="627"/>
                      </a:lnTo>
                      <a:lnTo>
                        <a:pt x="6" y="627"/>
                      </a:lnTo>
                      <a:lnTo>
                        <a:pt x="6" y="547"/>
                      </a:lnTo>
                      <a:lnTo>
                        <a:pt x="92" y="547"/>
                      </a:lnTo>
                      <a:lnTo>
                        <a:pt x="106" y="545"/>
                      </a:lnTo>
                      <a:lnTo>
                        <a:pt x="116" y="537"/>
                      </a:lnTo>
                      <a:lnTo>
                        <a:pt x="120" y="524"/>
                      </a:lnTo>
                      <a:lnTo>
                        <a:pt x="122" y="510"/>
                      </a:lnTo>
                      <a:lnTo>
                        <a:pt x="122" y="496"/>
                      </a:lnTo>
                      <a:lnTo>
                        <a:pt x="122" y="130"/>
                      </a:lnTo>
                      <a:lnTo>
                        <a:pt x="120" y="118"/>
                      </a:lnTo>
                      <a:lnTo>
                        <a:pt x="118" y="106"/>
                      </a:lnTo>
                      <a:lnTo>
                        <a:pt x="114" y="96"/>
                      </a:lnTo>
                      <a:lnTo>
                        <a:pt x="104" y="85"/>
                      </a:lnTo>
                      <a:lnTo>
                        <a:pt x="90" y="79"/>
                      </a:lnTo>
                      <a:lnTo>
                        <a:pt x="69" y="77"/>
                      </a:lnTo>
                      <a:lnTo>
                        <a:pt x="0" y="77"/>
                      </a:lnTo>
                      <a:lnTo>
                        <a:pt x="0"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US" sz="2399">
                    <a:solidFill>
                      <a:srgbClr val="000000"/>
                    </a:solidFill>
                  </a:endParaRPr>
                </a:p>
              </p:txBody>
            </p:sp>
            <p:sp>
              <p:nvSpPr>
                <p:cNvPr id="29" name="Freeform 13"/>
                <p:cNvSpPr>
                  <a:spLocks/>
                </p:cNvSpPr>
                <p:nvPr userDrawn="1"/>
              </p:nvSpPr>
              <p:spPr bwMode="auto">
                <a:xfrm>
                  <a:off x="3154363" y="1262063"/>
                  <a:ext cx="1519238" cy="995363"/>
                </a:xfrm>
                <a:custGeom>
                  <a:avLst/>
                  <a:gdLst>
                    <a:gd name="T0" fmla="*/ 431 w 957"/>
                    <a:gd name="T1" fmla="*/ 77 h 627"/>
                    <a:gd name="T2" fmla="*/ 367 w 957"/>
                    <a:gd name="T3" fmla="*/ 81 h 627"/>
                    <a:gd name="T4" fmla="*/ 365 w 957"/>
                    <a:gd name="T5" fmla="*/ 96 h 627"/>
                    <a:gd name="T6" fmla="*/ 382 w 957"/>
                    <a:gd name="T7" fmla="*/ 116 h 627"/>
                    <a:gd name="T8" fmla="*/ 431 w 957"/>
                    <a:gd name="T9" fmla="*/ 177 h 627"/>
                    <a:gd name="T10" fmla="*/ 488 w 957"/>
                    <a:gd name="T11" fmla="*/ 245 h 627"/>
                    <a:gd name="T12" fmla="*/ 514 w 957"/>
                    <a:gd name="T13" fmla="*/ 277 h 627"/>
                    <a:gd name="T14" fmla="*/ 521 w 957"/>
                    <a:gd name="T15" fmla="*/ 277 h 627"/>
                    <a:gd name="T16" fmla="*/ 547 w 957"/>
                    <a:gd name="T17" fmla="*/ 245 h 627"/>
                    <a:gd name="T18" fmla="*/ 604 w 957"/>
                    <a:gd name="T19" fmla="*/ 177 h 627"/>
                    <a:gd name="T20" fmla="*/ 655 w 957"/>
                    <a:gd name="T21" fmla="*/ 118 h 627"/>
                    <a:gd name="T22" fmla="*/ 672 w 957"/>
                    <a:gd name="T23" fmla="*/ 98 h 627"/>
                    <a:gd name="T24" fmla="*/ 670 w 957"/>
                    <a:gd name="T25" fmla="*/ 85 h 627"/>
                    <a:gd name="T26" fmla="*/ 657 w 957"/>
                    <a:gd name="T27" fmla="*/ 77 h 627"/>
                    <a:gd name="T28" fmla="*/ 957 w 957"/>
                    <a:gd name="T29" fmla="*/ 0 h 627"/>
                    <a:gd name="T30" fmla="*/ 859 w 957"/>
                    <a:gd name="T31" fmla="*/ 79 h 627"/>
                    <a:gd name="T32" fmla="*/ 817 w 957"/>
                    <a:gd name="T33" fmla="*/ 108 h 627"/>
                    <a:gd name="T34" fmla="*/ 784 w 957"/>
                    <a:gd name="T35" fmla="*/ 143 h 627"/>
                    <a:gd name="T36" fmla="*/ 721 w 957"/>
                    <a:gd name="T37" fmla="*/ 216 h 627"/>
                    <a:gd name="T38" fmla="*/ 647 w 957"/>
                    <a:gd name="T39" fmla="*/ 300 h 627"/>
                    <a:gd name="T40" fmla="*/ 592 w 957"/>
                    <a:gd name="T41" fmla="*/ 363 h 627"/>
                    <a:gd name="T42" fmla="*/ 576 w 957"/>
                    <a:gd name="T43" fmla="*/ 384 h 627"/>
                    <a:gd name="T44" fmla="*/ 576 w 957"/>
                    <a:gd name="T45" fmla="*/ 439 h 627"/>
                    <a:gd name="T46" fmla="*/ 576 w 957"/>
                    <a:gd name="T47" fmla="*/ 504 h 627"/>
                    <a:gd name="T48" fmla="*/ 576 w 957"/>
                    <a:gd name="T49" fmla="*/ 522 h 627"/>
                    <a:gd name="T50" fmla="*/ 580 w 957"/>
                    <a:gd name="T51" fmla="*/ 537 h 627"/>
                    <a:gd name="T52" fmla="*/ 594 w 957"/>
                    <a:gd name="T53" fmla="*/ 547 h 627"/>
                    <a:gd name="T54" fmla="*/ 606 w 957"/>
                    <a:gd name="T55" fmla="*/ 547 h 627"/>
                    <a:gd name="T56" fmla="*/ 696 w 957"/>
                    <a:gd name="T57" fmla="*/ 547 h 627"/>
                    <a:gd name="T58" fmla="*/ 267 w 957"/>
                    <a:gd name="T59" fmla="*/ 547 h 627"/>
                    <a:gd name="T60" fmla="*/ 351 w 957"/>
                    <a:gd name="T61" fmla="*/ 547 h 627"/>
                    <a:gd name="T62" fmla="*/ 365 w 957"/>
                    <a:gd name="T63" fmla="*/ 547 h 627"/>
                    <a:gd name="T64" fmla="*/ 380 w 957"/>
                    <a:gd name="T65" fmla="*/ 537 h 627"/>
                    <a:gd name="T66" fmla="*/ 384 w 957"/>
                    <a:gd name="T67" fmla="*/ 522 h 627"/>
                    <a:gd name="T68" fmla="*/ 384 w 957"/>
                    <a:gd name="T69" fmla="*/ 508 h 627"/>
                    <a:gd name="T70" fmla="*/ 384 w 957"/>
                    <a:gd name="T71" fmla="*/ 441 h 627"/>
                    <a:gd name="T72" fmla="*/ 384 w 957"/>
                    <a:gd name="T73" fmla="*/ 390 h 627"/>
                    <a:gd name="T74" fmla="*/ 382 w 957"/>
                    <a:gd name="T75" fmla="*/ 384 h 627"/>
                    <a:gd name="T76" fmla="*/ 363 w 957"/>
                    <a:gd name="T77" fmla="*/ 361 h 627"/>
                    <a:gd name="T78" fmla="*/ 302 w 957"/>
                    <a:gd name="T79" fmla="*/ 292 h 627"/>
                    <a:gd name="T80" fmla="*/ 225 w 957"/>
                    <a:gd name="T81" fmla="*/ 204 h 627"/>
                    <a:gd name="T82" fmla="*/ 161 w 957"/>
                    <a:gd name="T83" fmla="*/ 132 h 627"/>
                    <a:gd name="T84" fmla="*/ 133 w 957"/>
                    <a:gd name="T85" fmla="*/ 102 h 627"/>
                    <a:gd name="T86" fmla="*/ 76 w 957"/>
                    <a:gd name="T87" fmla="*/ 7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7" h="627">
                      <a:moveTo>
                        <a:pt x="0" y="0"/>
                      </a:moveTo>
                      <a:lnTo>
                        <a:pt x="431" y="0"/>
                      </a:lnTo>
                      <a:lnTo>
                        <a:pt x="431" y="77"/>
                      </a:lnTo>
                      <a:lnTo>
                        <a:pt x="378" y="77"/>
                      </a:lnTo>
                      <a:lnTo>
                        <a:pt x="374" y="79"/>
                      </a:lnTo>
                      <a:lnTo>
                        <a:pt x="367" y="81"/>
                      </a:lnTo>
                      <a:lnTo>
                        <a:pt x="365" y="85"/>
                      </a:lnTo>
                      <a:lnTo>
                        <a:pt x="363" y="89"/>
                      </a:lnTo>
                      <a:lnTo>
                        <a:pt x="365" y="96"/>
                      </a:lnTo>
                      <a:lnTo>
                        <a:pt x="370" y="102"/>
                      </a:lnTo>
                      <a:lnTo>
                        <a:pt x="372" y="106"/>
                      </a:lnTo>
                      <a:lnTo>
                        <a:pt x="382" y="116"/>
                      </a:lnTo>
                      <a:lnTo>
                        <a:pt x="396" y="134"/>
                      </a:lnTo>
                      <a:lnTo>
                        <a:pt x="412" y="155"/>
                      </a:lnTo>
                      <a:lnTo>
                        <a:pt x="431" y="177"/>
                      </a:lnTo>
                      <a:lnTo>
                        <a:pt x="451" y="200"/>
                      </a:lnTo>
                      <a:lnTo>
                        <a:pt x="472" y="224"/>
                      </a:lnTo>
                      <a:lnTo>
                        <a:pt x="488" y="245"/>
                      </a:lnTo>
                      <a:lnTo>
                        <a:pt x="502" y="261"/>
                      </a:lnTo>
                      <a:lnTo>
                        <a:pt x="512" y="273"/>
                      </a:lnTo>
                      <a:lnTo>
                        <a:pt x="514" y="277"/>
                      </a:lnTo>
                      <a:lnTo>
                        <a:pt x="516" y="279"/>
                      </a:lnTo>
                      <a:lnTo>
                        <a:pt x="519" y="279"/>
                      </a:lnTo>
                      <a:lnTo>
                        <a:pt x="521" y="277"/>
                      </a:lnTo>
                      <a:lnTo>
                        <a:pt x="523" y="273"/>
                      </a:lnTo>
                      <a:lnTo>
                        <a:pt x="533" y="261"/>
                      </a:lnTo>
                      <a:lnTo>
                        <a:pt x="547" y="245"/>
                      </a:lnTo>
                      <a:lnTo>
                        <a:pt x="565" y="224"/>
                      </a:lnTo>
                      <a:lnTo>
                        <a:pt x="584" y="202"/>
                      </a:lnTo>
                      <a:lnTo>
                        <a:pt x="604" y="177"/>
                      </a:lnTo>
                      <a:lnTo>
                        <a:pt x="625" y="155"/>
                      </a:lnTo>
                      <a:lnTo>
                        <a:pt x="641" y="134"/>
                      </a:lnTo>
                      <a:lnTo>
                        <a:pt x="655" y="118"/>
                      </a:lnTo>
                      <a:lnTo>
                        <a:pt x="665" y="106"/>
                      </a:lnTo>
                      <a:lnTo>
                        <a:pt x="670" y="102"/>
                      </a:lnTo>
                      <a:lnTo>
                        <a:pt x="672" y="98"/>
                      </a:lnTo>
                      <a:lnTo>
                        <a:pt x="674" y="94"/>
                      </a:lnTo>
                      <a:lnTo>
                        <a:pt x="672" y="89"/>
                      </a:lnTo>
                      <a:lnTo>
                        <a:pt x="670" y="85"/>
                      </a:lnTo>
                      <a:lnTo>
                        <a:pt x="668" y="81"/>
                      </a:lnTo>
                      <a:lnTo>
                        <a:pt x="663" y="79"/>
                      </a:lnTo>
                      <a:lnTo>
                        <a:pt x="657" y="77"/>
                      </a:lnTo>
                      <a:lnTo>
                        <a:pt x="604" y="77"/>
                      </a:lnTo>
                      <a:lnTo>
                        <a:pt x="604" y="0"/>
                      </a:lnTo>
                      <a:lnTo>
                        <a:pt x="957" y="0"/>
                      </a:lnTo>
                      <a:lnTo>
                        <a:pt x="957" y="77"/>
                      </a:lnTo>
                      <a:lnTo>
                        <a:pt x="878" y="77"/>
                      </a:lnTo>
                      <a:lnTo>
                        <a:pt x="859" y="79"/>
                      </a:lnTo>
                      <a:lnTo>
                        <a:pt x="845" y="83"/>
                      </a:lnTo>
                      <a:lnTo>
                        <a:pt x="831" y="94"/>
                      </a:lnTo>
                      <a:lnTo>
                        <a:pt x="817" y="108"/>
                      </a:lnTo>
                      <a:lnTo>
                        <a:pt x="810" y="114"/>
                      </a:lnTo>
                      <a:lnTo>
                        <a:pt x="800" y="126"/>
                      </a:lnTo>
                      <a:lnTo>
                        <a:pt x="784" y="143"/>
                      </a:lnTo>
                      <a:lnTo>
                        <a:pt x="766" y="165"/>
                      </a:lnTo>
                      <a:lnTo>
                        <a:pt x="743" y="190"/>
                      </a:lnTo>
                      <a:lnTo>
                        <a:pt x="721" y="216"/>
                      </a:lnTo>
                      <a:lnTo>
                        <a:pt x="696" y="245"/>
                      </a:lnTo>
                      <a:lnTo>
                        <a:pt x="672" y="273"/>
                      </a:lnTo>
                      <a:lnTo>
                        <a:pt x="647" y="300"/>
                      </a:lnTo>
                      <a:lnTo>
                        <a:pt x="627" y="324"/>
                      </a:lnTo>
                      <a:lnTo>
                        <a:pt x="608" y="345"/>
                      </a:lnTo>
                      <a:lnTo>
                        <a:pt x="592" y="363"/>
                      </a:lnTo>
                      <a:lnTo>
                        <a:pt x="582" y="373"/>
                      </a:lnTo>
                      <a:lnTo>
                        <a:pt x="578" y="379"/>
                      </a:lnTo>
                      <a:lnTo>
                        <a:pt x="576" y="384"/>
                      </a:lnTo>
                      <a:lnTo>
                        <a:pt x="576" y="388"/>
                      </a:lnTo>
                      <a:lnTo>
                        <a:pt x="576" y="390"/>
                      </a:lnTo>
                      <a:lnTo>
                        <a:pt x="576" y="439"/>
                      </a:lnTo>
                      <a:lnTo>
                        <a:pt x="576" y="463"/>
                      </a:lnTo>
                      <a:lnTo>
                        <a:pt x="576" y="486"/>
                      </a:lnTo>
                      <a:lnTo>
                        <a:pt x="576" y="504"/>
                      </a:lnTo>
                      <a:lnTo>
                        <a:pt x="576" y="514"/>
                      </a:lnTo>
                      <a:lnTo>
                        <a:pt x="576" y="518"/>
                      </a:lnTo>
                      <a:lnTo>
                        <a:pt x="576" y="522"/>
                      </a:lnTo>
                      <a:lnTo>
                        <a:pt x="576" y="529"/>
                      </a:lnTo>
                      <a:lnTo>
                        <a:pt x="578" y="531"/>
                      </a:lnTo>
                      <a:lnTo>
                        <a:pt x="580" y="537"/>
                      </a:lnTo>
                      <a:lnTo>
                        <a:pt x="584" y="541"/>
                      </a:lnTo>
                      <a:lnTo>
                        <a:pt x="588" y="543"/>
                      </a:lnTo>
                      <a:lnTo>
                        <a:pt x="594" y="547"/>
                      </a:lnTo>
                      <a:lnTo>
                        <a:pt x="596" y="547"/>
                      </a:lnTo>
                      <a:lnTo>
                        <a:pt x="602" y="547"/>
                      </a:lnTo>
                      <a:lnTo>
                        <a:pt x="606" y="547"/>
                      </a:lnTo>
                      <a:lnTo>
                        <a:pt x="612" y="547"/>
                      </a:lnTo>
                      <a:lnTo>
                        <a:pt x="614" y="547"/>
                      </a:lnTo>
                      <a:lnTo>
                        <a:pt x="696" y="547"/>
                      </a:lnTo>
                      <a:lnTo>
                        <a:pt x="696" y="627"/>
                      </a:lnTo>
                      <a:lnTo>
                        <a:pt x="267" y="627"/>
                      </a:lnTo>
                      <a:lnTo>
                        <a:pt x="267" y="547"/>
                      </a:lnTo>
                      <a:lnTo>
                        <a:pt x="343" y="547"/>
                      </a:lnTo>
                      <a:lnTo>
                        <a:pt x="347" y="547"/>
                      </a:lnTo>
                      <a:lnTo>
                        <a:pt x="351" y="547"/>
                      </a:lnTo>
                      <a:lnTo>
                        <a:pt x="357" y="547"/>
                      </a:lnTo>
                      <a:lnTo>
                        <a:pt x="361" y="547"/>
                      </a:lnTo>
                      <a:lnTo>
                        <a:pt x="365" y="547"/>
                      </a:lnTo>
                      <a:lnTo>
                        <a:pt x="372" y="543"/>
                      </a:lnTo>
                      <a:lnTo>
                        <a:pt x="376" y="541"/>
                      </a:lnTo>
                      <a:lnTo>
                        <a:pt x="380" y="537"/>
                      </a:lnTo>
                      <a:lnTo>
                        <a:pt x="382" y="531"/>
                      </a:lnTo>
                      <a:lnTo>
                        <a:pt x="384" y="529"/>
                      </a:lnTo>
                      <a:lnTo>
                        <a:pt x="384" y="522"/>
                      </a:lnTo>
                      <a:lnTo>
                        <a:pt x="384" y="518"/>
                      </a:lnTo>
                      <a:lnTo>
                        <a:pt x="384" y="514"/>
                      </a:lnTo>
                      <a:lnTo>
                        <a:pt x="384" y="508"/>
                      </a:lnTo>
                      <a:lnTo>
                        <a:pt x="384" y="490"/>
                      </a:lnTo>
                      <a:lnTo>
                        <a:pt x="384" y="467"/>
                      </a:lnTo>
                      <a:lnTo>
                        <a:pt x="384" y="441"/>
                      </a:lnTo>
                      <a:lnTo>
                        <a:pt x="384" y="416"/>
                      </a:lnTo>
                      <a:lnTo>
                        <a:pt x="384" y="398"/>
                      </a:lnTo>
                      <a:lnTo>
                        <a:pt x="384" y="390"/>
                      </a:lnTo>
                      <a:lnTo>
                        <a:pt x="384" y="390"/>
                      </a:lnTo>
                      <a:lnTo>
                        <a:pt x="384" y="388"/>
                      </a:lnTo>
                      <a:lnTo>
                        <a:pt x="382" y="384"/>
                      </a:lnTo>
                      <a:lnTo>
                        <a:pt x="380" y="379"/>
                      </a:lnTo>
                      <a:lnTo>
                        <a:pt x="374" y="373"/>
                      </a:lnTo>
                      <a:lnTo>
                        <a:pt x="363" y="361"/>
                      </a:lnTo>
                      <a:lnTo>
                        <a:pt x="345" y="343"/>
                      </a:lnTo>
                      <a:lnTo>
                        <a:pt x="325" y="318"/>
                      </a:lnTo>
                      <a:lnTo>
                        <a:pt x="302" y="292"/>
                      </a:lnTo>
                      <a:lnTo>
                        <a:pt x="276" y="263"/>
                      </a:lnTo>
                      <a:lnTo>
                        <a:pt x="249" y="232"/>
                      </a:lnTo>
                      <a:lnTo>
                        <a:pt x="225" y="204"/>
                      </a:lnTo>
                      <a:lnTo>
                        <a:pt x="200" y="177"/>
                      </a:lnTo>
                      <a:lnTo>
                        <a:pt x="180" y="153"/>
                      </a:lnTo>
                      <a:lnTo>
                        <a:pt x="161" y="132"/>
                      </a:lnTo>
                      <a:lnTo>
                        <a:pt x="149" y="118"/>
                      </a:lnTo>
                      <a:lnTo>
                        <a:pt x="143" y="112"/>
                      </a:lnTo>
                      <a:lnTo>
                        <a:pt x="133" y="102"/>
                      </a:lnTo>
                      <a:lnTo>
                        <a:pt x="118" y="89"/>
                      </a:lnTo>
                      <a:lnTo>
                        <a:pt x="98" y="81"/>
                      </a:lnTo>
                      <a:lnTo>
                        <a:pt x="76" y="77"/>
                      </a:lnTo>
                      <a:lnTo>
                        <a:pt x="0" y="77"/>
                      </a:lnTo>
                      <a:lnTo>
                        <a:pt x="0"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US" sz="2399">
                    <a:solidFill>
                      <a:srgbClr val="000000"/>
                    </a:solidFill>
                  </a:endParaRPr>
                </a:p>
              </p:txBody>
            </p:sp>
          </p:grpSp>
        </p:grpSp>
        <p:cxnSp>
          <p:nvCxnSpPr>
            <p:cNvPr id="21" name="直線コネクタ 20"/>
            <p:cNvCxnSpPr/>
            <p:nvPr userDrawn="1"/>
          </p:nvCxnSpPr>
          <p:spPr>
            <a:xfrm>
              <a:off x="2826101" y="9801095"/>
              <a:ext cx="0" cy="323961"/>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Date Placeholder 15"/>
          <p:cNvSpPr>
            <a:spLocks noGrp="1"/>
          </p:cNvSpPr>
          <p:nvPr userDrawn="1">
            <p:ph type="dt" sz="half" idx="14"/>
          </p:nvPr>
        </p:nvSpPr>
        <p:spPr>
          <a:xfrm>
            <a:off x="2003062" y="6461761"/>
            <a:ext cx="999816" cy="365125"/>
          </a:xfrm>
          <a:prstGeom prst="rect">
            <a:avLst/>
          </a:prstGeom>
        </p:spPr>
        <p:txBody>
          <a:bodyPr lIns="60972" tIns="30486" rIns="60972" bIns="30486"/>
          <a:lstStyle/>
          <a:p>
            <a:r>
              <a:rPr lang="en-US" altLang="ja-JP">
                <a:solidFill>
                  <a:srgbClr val="000000"/>
                </a:solidFill>
              </a:rPr>
              <a:t>Feb 20 , 2015</a:t>
            </a:r>
            <a:endParaRPr lang="en-US" dirty="0">
              <a:solidFill>
                <a:srgbClr val="000000"/>
              </a:solidFill>
            </a:endParaRPr>
          </a:p>
        </p:txBody>
      </p:sp>
      <p:sp>
        <p:nvSpPr>
          <p:cNvPr id="19" name="Footer Placeholder 18"/>
          <p:cNvSpPr>
            <a:spLocks noGrp="1"/>
          </p:cNvSpPr>
          <p:nvPr userDrawn="1">
            <p:ph type="ftr" sz="quarter" idx="15"/>
          </p:nvPr>
        </p:nvSpPr>
        <p:spPr>
          <a:xfrm>
            <a:off x="5519936" y="6459489"/>
            <a:ext cx="5088566" cy="365125"/>
          </a:xfrm>
          <a:prstGeom prst="rect">
            <a:avLst/>
          </a:prstGeom>
        </p:spPr>
        <p:txBody>
          <a:bodyPr lIns="60972" tIns="30486" rIns="60972" bIns="30486"/>
          <a:lstStyle/>
          <a:p>
            <a:endParaRPr lang="en-US" dirty="0">
              <a:solidFill>
                <a:srgbClr val="000000"/>
              </a:solidFill>
            </a:endParaRPr>
          </a:p>
        </p:txBody>
      </p:sp>
      <p:sp>
        <p:nvSpPr>
          <p:cNvPr id="20" name="Slide Number Placeholder 19"/>
          <p:cNvSpPr>
            <a:spLocks noGrp="1"/>
          </p:cNvSpPr>
          <p:nvPr userDrawn="1">
            <p:ph type="sldNum" sz="quarter" idx="16"/>
          </p:nvPr>
        </p:nvSpPr>
        <p:spPr>
          <a:xfrm>
            <a:off x="1343473" y="6459489"/>
            <a:ext cx="432048" cy="365125"/>
          </a:xfrm>
          <a:prstGeom prst="rect">
            <a:avLst/>
          </a:prstGeom>
        </p:spPr>
        <p:txBody>
          <a:bodyPr lIns="60972" tIns="30486" rIns="60972" bIns="30486"/>
          <a:lstStyle>
            <a:lvl1pPr>
              <a:defRPr sz="1199"/>
            </a:lvl1pPr>
          </a:lstStyle>
          <a:p>
            <a:fld id="{D6A1AE48-2355-4313-A653-28F3FE42CE07}" type="slidenum">
              <a:rPr lang="en-US" smtClean="0">
                <a:solidFill>
                  <a:srgbClr val="000000"/>
                </a:solidFill>
              </a:rPr>
              <a:pPr/>
              <a:t>‹#›</a:t>
            </a:fld>
            <a:endParaRPr lang="en-US" dirty="0">
              <a:solidFill>
                <a:srgbClr val="000000"/>
              </a:solidFill>
            </a:endParaRPr>
          </a:p>
        </p:txBody>
      </p:sp>
      <p:sp>
        <p:nvSpPr>
          <p:cNvPr id="27" name="Title 26"/>
          <p:cNvSpPr>
            <a:spLocks noGrp="1"/>
          </p:cNvSpPr>
          <p:nvPr userDrawn="1">
            <p:ph type="title"/>
          </p:nvPr>
        </p:nvSpPr>
        <p:spPr>
          <a:xfrm>
            <a:off x="431800" y="359834"/>
            <a:ext cx="11328400" cy="572559"/>
          </a:xfrm>
          <a:prstGeom prst="rect">
            <a:avLst/>
          </a:prstGeom>
        </p:spPr>
        <p:txBody>
          <a:bodyPr lIns="60972" tIns="30486" rIns="60972" bIns="30486"/>
          <a:lstStyle/>
          <a:p>
            <a:r>
              <a:rPr lang="en-US"/>
              <a:t>Click to edit Master title style</a:t>
            </a:r>
            <a:endParaRPr lang="en-US" dirty="0"/>
          </a:p>
        </p:txBody>
      </p:sp>
    </p:spTree>
    <p:extLst>
      <p:ext uri="{BB962C8B-B14F-4D97-AF65-F5344CB8AC3E}">
        <p14:creationId xmlns:p14="http://schemas.microsoft.com/office/powerpoint/2010/main" val="613398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5" name="スライド番号プレースホルダ 7"/>
          <p:cNvSpPr txBox="1">
            <a:spLocks noGrp="1"/>
          </p:cNvSpPr>
          <p:nvPr userDrawn="1"/>
        </p:nvSpPr>
        <p:spPr bwMode="auto">
          <a:xfrm>
            <a:off x="215890" y="6408000"/>
            <a:ext cx="6476627" cy="360000"/>
          </a:xfrm>
          <a:prstGeom prst="rect">
            <a:avLst/>
          </a:prstGeom>
          <a:noFill/>
          <a:ln w="9525">
            <a:noFill/>
            <a:miter lim="800000"/>
            <a:headEnd/>
            <a:tailEnd/>
          </a:ln>
        </p:spPr>
        <p:txBody>
          <a:bodyPr wrap="none" lIns="0" tIns="0" rIns="0" bIns="0" anchor="ctr"/>
          <a:lstStyle/>
          <a:p>
            <a:pPr>
              <a:defRPr/>
            </a:pPr>
            <a:r>
              <a:rPr lang="en-US" altLang="ja-JP" sz="1799" dirty="0">
                <a:solidFill>
                  <a:prstClr val="black"/>
                </a:solidFill>
                <a:latin typeface="Myriad Pro" pitchFamily="34" charset="0"/>
                <a:ea typeface="Adobe Gothic Std B" pitchFamily="34" charset="-128"/>
                <a:cs typeface="Times New Roman"/>
              </a:rPr>
              <a:t>           </a:t>
            </a:r>
            <a:r>
              <a:rPr lang="en-US" altLang="ja-JP" sz="1799" dirty="0">
                <a:solidFill>
                  <a:prstClr val="white">
                    <a:lumMod val="75000"/>
                  </a:prstClr>
                </a:solidFill>
                <a:latin typeface="Myriad Pro" pitchFamily="34" charset="0"/>
                <a:ea typeface="Adobe Gothic Std B" pitchFamily="34" charset="-128"/>
                <a:cs typeface="Times New Roman"/>
              </a:rPr>
              <a:t>European Technology Center</a:t>
            </a:r>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sp>
        <p:nvSpPr>
          <p:cNvPr id="11" name="Rectangle 12"/>
          <p:cNvSpPr>
            <a:spLocks noGrp="1" noChangeArrowheads="1"/>
          </p:cNvSpPr>
          <p:nvPr>
            <p:ph type="ctrTitle"/>
          </p:nvPr>
        </p:nvSpPr>
        <p:spPr>
          <a:xfrm>
            <a:off x="698136" y="1800000"/>
            <a:ext cx="10794378" cy="1440000"/>
          </a:xfrm>
          <a:prstGeom prst="rect">
            <a:avLst/>
          </a:prstGeom>
        </p:spPr>
        <p:txBody>
          <a:bodyPr wrap="none" lIns="36000" tIns="0" rIns="36000" bIns="0" anchor="b" anchorCtr="0">
            <a:noAutofit/>
          </a:bodyPr>
          <a:lstStyle>
            <a:lvl1pPr algn="l">
              <a:defRPr sz="3598"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136" y="3592519"/>
            <a:ext cx="10794378" cy="1080000"/>
          </a:xfrm>
          <a:prstGeom prst="rect">
            <a:avLst/>
          </a:prstGeom>
        </p:spPr>
        <p:txBody>
          <a:bodyPr wrap="none" lIns="36000" tIns="0" rIns="36000" bIns="0"/>
          <a:lstStyle>
            <a:lvl1pPr marL="0" indent="0" algn="l">
              <a:defRPr sz="2399"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00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grpSp>
        <p:nvGrpSpPr>
          <p:cNvPr id="2" name="グループ化 1"/>
          <p:cNvGrpSpPr/>
          <p:nvPr userDrawn="1"/>
        </p:nvGrpSpPr>
        <p:grpSpPr>
          <a:xfrm>
            <a:off x="10486202" y="6415930"/>
            <a:ext cx="1474019" cy="325438"/>
            <a:chOff x="10491663" y="6415930"/>
            <a:chExt cx="1474787" cy="325438"/>
          </a:xfrm>
        </p:grpSpPr>
        <p:sp>
          <p:nvSpPr>
            <p:cNvPr id="9"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10"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13"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14"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903" y="6391450"/>
            <a:ext cx="612329" cy="464820"/>
          </a:xfrm>
          <a:prstGeom prst="rect">
            <a:avLst/>
          </a:prstGeom>
        </p:spPr>
      </p:pic>
    </p:spTree>
    <p:extLst>
      <p:ext uri="{BB962C8B-B14F-4D97-AF65-F5344CB8AC3E}">
        <p14:creationId xmlns:p14="http://schemas.microsoft.com/office/powerpoint/2010/main" val="1291197990"/>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4624"/>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2514"/>
            <a:ext cx="11040000" cy="5113337"/>
          </a:xfrm>
          <a:prstGeom prst="rect">
            <a:avLst/>
          </a:prstGeom>
        </p:spPr>
        <p:txBody>
          <a:bodyPr/>
          <a:lstStyle>
            <a:lvl1pPr marL="0" indent="0">
              <a:spcBef>
                <a:spcPts val="0"/>
              </a:spcBef>
              <a:buFont typeface="Arial" pitchFamily="34" charset="0"/>
              <a:buNone/>
              <a:defRPr sz="1799">
                <a:solidFill>
                  <a:schemeClr val="tx1"/>
                </a:solidFill>
              </a:defRPr>
            </a:lvl1pPr>
            <a:lvl2pPr marL="266567" indent="0">
              <a:spcBef>
                <a:spcPts val="0"/>
              </a:spcBef>
              <a:buFont typeface="Arial" pitchFamily="34" charset="0"/>
              <a:buNone/>
              <a:defRPr sz="1799">
                <a:solidFill>
                  <a:schemeClr val="tx1"/>
                </a:solidFill>
              </a:defRPr>
            </a:lvl2pPr>
            <a:lvl3pPr marL="541067" indent="0">
              <a:spcBef>
                <a:spcPts val="0"/>
              </a:spcBef>
              <a:buFont typeface="Arial" pitchFamily="34" charset="0"/>
              <a:buNone/>
              <a:defRPr sz="1799">
                <a:solidFill>
                  <a:schemeClr val="tx1"/>
                </a:solidFill>
              </a:defRPr>
            </a:lvl3pPr>
            <a:lvl4pPr marL="807634" indent="0">
              <a:spcBef>
                <a:spcPts val="0"/>
              </a:spcBef>
              <a:buFont typeface="Arial" pitchFamily="34" charset="0"/>
              <a:buNone/>
              <a:defRPr sz="1799">
                <a:solidFill>
                  <a:schemeClr val="tx1"/>
                </a:solidFill>
              </a:defRPr>
            </a:lvl4pPr>
            <a:lvl5pPr marL="1074201" indent="0">
              <a:spcBef>
                <a:spcPts val="0"/>
              </a:spcBef>
              <a:buFont typeface="Arial" pitchFamily="34" charset="0"/>
              <a:buNone/>
              <a:defRPr sz="1799">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7" name="スライド番号プレースホルダ 7"/>
          <p:cNvSpPr txBox="1">
            <a:spLocks noGrp="1"/>
          </p:cNvSpPr>
          <p:nvPr userDrawn="1"/>
        </p:nvSpPr>
        <p:spPr bwMode="auto">
          <a:xfrm>
            <a:off x="215890" y="6408000"/>
            <a:ext cx="6476627" cy="360000"/>
          </a:xfrm>
          <a:prstGeom prst="rect">
            <a:avLst/>
          </a:prstGeom>
          <a:noFill/>
          <a:ln w="9525">
            <a:noFill/>
            <a:miter lim="800000"/>
            <a:headEnd/>
            <a:tailEnd/>
          </a:ln>
        </p:spPr>
        <p:txBody>
          <a:bodyPr wrap="none" lIns="0" tIns="0" rIns="0" bIns="0" anchor="ctr"/>
          <a:lstStyle/>
          <a:p>
            <a:pPr>
              <a:defRPr/>
            </a:pPr>
            <a:fld id="{27D7B6D7-B93D-4A81-9951-1EF138C68E07}" type="slidenum">
              <a:rPr lang="en-US" altLang="ja-JP" sz="1799" b="1" kern="0" smtClean="0">
                <a:solidFill>
                  <a:prstClr val="white">
                    <a:lumMod val="50000"/>
                  </a:prstClr>
                </a:solidFill>
                <a:latin typeface="Tahoma" pitchFamily="34" charset="0"/>
                <a:ea typeface="Tahoma" pitchFamily="34" charset="0"/>
                <a:cs typeface="Tahoma" pitchFamily="34" charset="0"/>
              </a:rPr>
              <a:pPr>
                <a:defRPr/>
              </a:pPr>
              <a:t>‹#›</a:t>
            </a:fld>
            <a:r>
              <a:rPr lang="en-US" altLang="ja-JP" sz="1799" b="1" kern="0" dirty="0">
                <a:solidFill>
                  <a:prstClr val="white">
                    <a:lumMod val="50000"/>
                  </a:prstClr>
                </a:solidFill>
                <a:latin typeface="Tahoma" pitchFamily="34" charset="0"/>
                <a:ea typeface="Tahoma" pitchFamily="34" charset="0"/>
                <a:cs typeface="Tahoma" pitchFamily="34" charset="0"/>
              </a:rPr>
              <a:t>              </a:t>
            </a:r>
            <a:r>
              <a:rPr lang="en-US" altLang="ja-JP" sz="1799" dirty="0">
                <a:solidFill>
                  <a:prstClr val="white">
                    <a:lumMod val="75000"/>
                  </a:prstClr>
                </a:solidFill>
                <a:latin typeface="Myriad Pro" pitchFamily="34" charset="0"/>
                <a:ea typeface="Adobe Gothic Std B" pitchFamily="34" charset="-128"/>
                <a:cs typeface="Times New Roman"/>
              </a:rPr>
              <a:t>European Technology Center</a:t>
            </a:r>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grpSp>
        <p:nvGrpSpPr>
          <p:cNvPr id="18" name="グループ化 17"/>
          <p:cNvGrpSpPr/>
          <p:nvPr userDrawn="1"/>
        </p:nvGrpSpPr>
        <p:grpSpPr>
          <a:xfrm>
            <a:off x="10486202" y="6415930"/>
            <a:ext cx="1474019" cy="325438"/>
            <a:chOff x="10491663" y="6415930"/>
            <a:chExt cx="1474787" cy="325438"/>
          </a:xfrm>
        </p:grpSpPr>
        <p:sp>
          <p:nvSpPr>
            <p:cNvPr id="19"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20"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21"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22"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9648" y="6374161"/>
            <a:ext cx="612329" cy="464820"/>
          </a:xfrm>
          <a:prstGeom prst="rect">
            <a:avLst/>
          </a:prstGeom>
        </p:spPr>
      </p:pic>
    </p:spTree>
    <p:extLst>
      <p:ext uri="{BB962C8B-B14F-4D97-AF65-F5344CB8AC3E}">
        <p14:creationId xmlns:p14="http://schemas.microsoft.com/office/powerpoint/2010/main" val="12824464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4624"/>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2514"/>
            <a:ext cx="11040000" cy="5113337"/>
          </a:xfrm>
          <a:prstGeom prst="rect">
            <a:avLst/>
          </a:prstGeom>
        </p:spPr>
        <p:txBody>
          <a:bodyPr/>
          <a:lstStyle>
            <a:lvl1pPr marL="177711" indent="-177711">
              <a:spcBef>
                <a:spcPts val="0"/>
              </a:spcBef>
              <a:buFont typeface="Wingdings" panose="05000000000000000000" pitchFamily="2" charset="2"/>
              <a:buChar char="l"/>
              <a:defRPr sz="2399">
                <a:solidFill>
                  <a:schemeClr val="bg2">
                    <a:lumMod val="50000"/>
                  </a:schemeClr>
                </a:solidFill>
              </a:defRPr>
            </a:lvl1pPr>
            <a:lvl2pPr marL="450625" indent="-184058">
              <a:spcBef>
                <a:spcPts val="0"/>
              </a:spcBef>
              <a:buFont typeface="Arial" pitchFamily="34" charset="0"/>
              <a:buChar char="•"/>
              <a:defRPr sz="1999">
                <a:solidFill>
                  <a:schemeClr val="tx1"/>
                </a:solidFill>
              </a:defRPr>
            </a:lvl2pPr>
            <a:lvl3pPr marL="712432" indent="-171364">
              <a:spcBef>
                <a:spcPts val="0"/>
              </a:spcBef>
              <a:buFont typeface="メイリオ" panose="020B0604030504040204" pitchFamily="50" charset="-128"/>
              <a:buChar char="‣"/>
              <a:defRPr sz="1799">
                <a:solidFill>
                  <a:schemeClr val="tx1"/>
                </a:solidFill>
              </a:defRPr>
            </a:lvl3pPr>
            <a:lvl4pPr marL="985345" indent="-177711">
              <a:spcBef>
                <a:spcPts val="0"/>
              </a:spcBef>
              <a:buFont typeface="Arial" pitchFamily="34" charset="0"/>
              <a:buChar char="•"/>
              <a:defRPr sz="1799">
                <a:solidFill>
                  <a:schemeClr val="tx1"/>
                </a:solidFill>
              </a:defRPr>
            </a:lvl4pPr>
            <a:lvl5pPr marL="1258259" indent="-184058">
              <a:spcBef>
                <a:spcPts val="0"/>
              </a:spcBef>
              <a:buFont typeface="Arial" pitchFamily="34" charset="0"/>
              <a:buChar char="•"/>
              <a:defRPr sz="1799">
                <a:solidFill>
                  <a:schemeClr val="tx1"/>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7"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grpSp>
        <p:nvGrpSpPr>
          <p:cNvPr id="18" name="グループ化 17"/>
          <p:cNvGrpSpPr/>
          <p:nvPr userDrawn="1"/>
        </p:nvGrpSpPr>
        <p:grpSpPr>
          <a:xfrm>
            <a:off x="10486202" y="6415930"/>
            <a:ext cx="1474019" cy="325438"/>
            <a:chOff x="10491663" y="6415930"/>
            <a:chExt cx="1474787" cy="325438"/>
          </a:xfrm>
        </p:grpSpPr>
        <p:sp>
          <p:nvSpPr>
            <p:cNvPr id="19"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20"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21"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22"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sp>
        <p:nvSpPr>
          <p:cNvPr id="15" name="スライド番号プレースホルダ 7"/>
          <p:cNvSpPr txBox="1">
            <a:spLocks noGrp="1"/>
          </p:cNvSpPr>
          <p:nvPr userDrawn="1"/>
        </p:nvSpPr>
        <p:spPr bwMode="auto">
          <a:xfrm>
            <a:off x="215890" y="6408000"/>
            <a:ext cx="6476627" cy="360000"/>
          </a:xfrm>
          <a:prstGeom prst="rect">
            <a:avLst/>
          </a:prstGeom>
          <a:noFill/>
          <a:ln w="9525">
            <a:noFill/>
            <a:miter lim="800000"/>
            <a:headEnd/>
            <a:tailEnd/>
          </a:ln>
        </p:spPr>
        <p:txBody>
          <a:bodyPr wrap="none" lIns="0" tIns="0" rIns="0" bIns="0" anchor="ctr"/>
          <a:lstStyle/>
          <a:p>
            <a:pPr>
              <a:defRPr/>
            </a:pPr>
            <a:fld id="{27D7B6D7-B93D-4A81-9951-1EF138C68E07}" type="slidenum">
              <a:rPr lang="en-US" altLang="ja-JP" sz="1799" b="1" kern="0" smtClean="0">
                <a:solidFill>
                  <a:prstClr val="white">
                    <a:lumMod val="50000"/>
                  </a:prstClr>
                </a:solidFill>
                <a:latin typeface="Tahoma" pitchFamily="34" charset="0"/>
                <a:ea typeface="Tahoma" pitchFamily="34" charset="0"/>
                <a:cs typeface="Tahoma" pitchFamily="34" charset="0"/>
              </a:rPr>
              <a:pPr>
                <a:defRPr/>
              </a:pPr>
              <a:t>‹#›</a:t>
            </a:fld>
            <a:r>
              <a:rPr lang="en-US" altLang="ja-JP" sz="1799" b="1" kern="0" dirty="0">
                <a:solidFill>
                  <a:prstClr val="white">
                    <a:lumMod val="50000"/>
                  </a:prstClr>
                </a:solidFill>
                <a:latin typeface="Tahoma" pitchFamily="34" charset="0"/>
                <a:ea typeface="Tahoma" pitchFamily="34" charset="0"/>
                <a:cs typeface="Tahoma" pitchFamily="34" charset="0"/>
              </a:rPr>
              <a:t>              </a:t>
            </a:r>
            <a:r>
              <a:rPr lang="en-US" altLang="ja-JP" sz="1799" dirty="0">
                <a:solidFill>
                  <a:prstClr val="white">
                    <a:lumMod val="75000"/>
                  </a:prstClr>
                </a:solidFill>
                <a:latin typeface="Myriad Pro" pitchFamily="34" charset="0"/>
                <a:ea typeface="Adobe Gothic Std B" pitchFamily="34" charset="-128"/>
                <a:cs typeface="Times New Roman"/>
              </a:rPr>
              <a:t>European Technology Center</a:t>
            </a:r>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9648" y="6374161"/>
            <a:ext cx="612329" cy="464820"/>
          </a:xfrm>
          <a:prstGeom prst="rect">
            <a:avLst/>
          </a:prstGeom>
        </p:spPr>
      </p:pic>
    </p:spTree>
    <p:extLst>
      <p:ext uri="{BB962C8B-B14F-4D97-AF65-F5344CB8AC3E}">
        <p14:creationId xmlns:p14="http://schemas.microsoft.com/office/powerpoint/2010/main" val="464326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4624"/>
            <a:ext cx="11040000" cy="792000"/>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720"/>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userDrawn="1"/>
        </p:nvGrpSpPr>
        <p:grpSpPr>
          <a:xfrm>
            <a:off x="10486202" y="6415930"/>
            <a:ext cx="1474019" cy="325438"/>
            <a:chOff x="10491663" y="6415930"/>
            <a:chExt cx="1474787" cy="325438"/>
          </a:xfrm>
        </p:grpSpPr>
        <p:sp>
          <p:nvSpPr>
            <p:cNvPr id="16"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17"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18"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19"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sp>
        <p:nvSpPr>
          <p:cNvPr id="14" name="スライド番号プレースホルダ 7"/>
          <p:cNvSpPr txBox="1">
            <a:spLocks noGrp="1"/>
          </p:cNvSpPr>
          <p:nvPr userDrawn="1"/>
        </p:nvSpPr>
        <p:spPr bwMode="auto">
          <a:xfrm>
            <a:off x="215890" y="6408000"/>
            <a:ext cx="6476627" cy="360000"/>
          </a:xfrm>
          <a:prstGeom prst="rect">
            <a:avLst/>
          </a:prstGeom>
          <a:noFill/>
          <a:ln w="9525">
            <a:noFill/>
            <a:miter lim="800000"/>
            <a:headEnd/>
            <a:tailEnd/>
          </a:ln>
        </p:spPr>
        <p:txBody>
          <a:bodyPr wrap="none" lIns="0" tIns="0" rIns="0" bIns="0" anchor="ctr"/>
          <a:lstStyle/>
          <a:p>
            <a:pPr>
              <a:defRPr/>
            </a:pPr>
            <a:fld id="{27D7B6D7-B93D-4A81-9951-1EF138C68E07}" type="slidenum">
              <a:rPr lang="en-US" altLang="ja-JP" sz="1799" b="1" kern="0" smtClean="0">
                <a:solidFill>
                  <a:prstClr val="white">
                    <a:lumMod val="50000"/>
                  </a:prstClr>
                </a:solidFill>
                <a:latin typeface="Tahoma" pitchFamily="34" charset="0"/>
                <a:ea typeface="Tahoma" pitchFamily="34" charset="0"/>
                <a:cs typeface="Tahoma" pitchFamily="34" charset="0"/>
              </a:rPr>
              <a:pPr>
                <a:defRPr/>
              </a:pPr>
              <a:t>‹#›</a:t>
            </a:fld>
            <a:r>
              <a:rPr lang="en-US" altLang="ja-JP" sz="1799" b="1" kern="0" dirty="0">
                <a:solidFill>
                  <a:prstClr val="white">
                    <a:lumMod val="50000"/>
                  </a:prstClr>
                </a:solidFill>
                <a:latin typeface="Tahoma" pitchFamily="34" charset="0"/>
                <a:ea typeface="Tahoma" pitchFamily="34" charset="0"/>
                <a:cs typeface="Tahoma" pitchFamily="34" charset="0"/>
              </a:rPr>
              <a:t>              </a:t>
            </a:r>
            <a:r>
              <a:rPr lang="en-US" altLang="ja-JP" sz="1799" dirty="0">
                <a:solidFill>
                  <a:prstClr val="white">
                    <a:lumMod val="75000"/>
                  </a:prstClr>
                </a:solidFill>
                <a:latin typeface="Myriad Pro" pitchFamily="34" charset="0"/>
                <a:ea typeface="Adobe Gothic Std B" pitchFamily="34" charset="-128"/>
                <a:cs typeface="Times New Roman"/>
              </a:rPr>
              <a:t>European Technology Center</a:t>
            </a:r>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9648" y="6374161"/>
            <a:ext cx="612329" cy="464820"/>
          </a:xfrm>
          <a:prstGeom prst="rect">
            <a:avLst/>
          </a:prstGeom>
        </p:spPr>
      </p:pic>
    </p:spTree>
    <p:extLst>
      <p:ext uri="{BB962C8B-B14F-4D97-AF65-F5344CB8AC3E}">
        <p14:creationId xmlns:p14="http://schemas.microsoft.com/office/powerpoint/2010/main" val="209305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4" name="コンテンツ プレースホルダー 4"/>
          <p:cNvSpPr>
            <a:spLocks noGrp="1"/>
          </p:cNvSpPr>
          <p:nvPr>
            <p:ph sz="quarter" idx="10"/>
          </p:nvPr>
        </p:nvSpPr>
        <p:spPr>
          <a:xfrm>
            <a:off x="590243" y="1052514"/>
            <a:ext cx="11011515" cy="5113337"/>
          </a:xfrm>
          <a:prstGeom prst="rect">
            <a:avLst/>
          </a:prstGeom>
        </p:spPr>
        <p:txBody>
          <a:bodyPr lIns="0" tIns="0" rIns="0" bIns="0"/>
          <a:lstStyle>
            <a:lvl1pPr marL="177711" indent="-177711">
              <a:spcBef>
                <a:spcPts val="0"/>
              </a:spcBef>
              <a:buClr>
                <a:schemeClr val="bg2">
                  <a:lumMod val="50000"/>
                </a:schemeClr>
              </a:buClr>
              <a:buFont typeface="ＭＳ Ｐゴシック" panose="020B0600070205080204" pitchFamily="50" charset="-128"/>
              <a:buChar char="▍"/>
              <a:defRPr sz="1799">
                <a:solidFill>
                  <a:schemeClr val="tx1"/>
                </a:solidFill>
              </a:defRPr>
            </a:lvl1pPr>
            <a:lvl2pPr marL="450625" indent="-184058">
              <a:spcBef>
                <a:spcPts val="0"/>
              </a:spcBef>
              <a:buFont typeface="Arial" pitchFamily="34" charset="0"/>
              <a:buChar char="•"/>
              <a:defRPr sz="1799">
                <a:solidFill>
                  <a:schemeClr val="tx1"/>
                </a:solidFill>
              </a:defRPr>
            </a:lvl2pPr>
            <a:lvl3pPr marL="712432" indent="-171364">
              <a:spcBef>
                <a:spcPts val="0"/>
              </a:spcBef>
              <a:buFont typeface="ＭＳ Ｐゴシック" panose="020B0600070205080204" pitchFamily="50" charset="-128"/>
              <a:buChar char="▸"/>
              <a:defRPr sz="1799">
                <a:solidFill>
                  <a:schemeClr val="tx1"/>
                </a:solidFill>
              </a:defRPr>
            </a:lvl3pPr>
            <a:lvl4pPr marL="985345" indent="-177711">
              <a:spcBef>
                <a:spcPts val="0"/>
              </a:spcBef>
              <a:buFont typeface="Arial" pitchFamily="34" charset="0"/>
              <a:buChar char="•"/>
              <a:defRPr sz="1799">
                <a:solidFill>
                  <a:schemeClr val="tx1"/>
                </a:solidFill>
              </a:defRPr>
            </a:lvl4pPr>
            <a:lvl5pPr marL="1258259" indent="-184058">
              <a:spcBef>
                <a:spcPts val="0"/>
              </a:spcBef>
              <a:buFont typeface="Arial" pitchFamily="34" charset="0"/>
              <a:buChar char="•"/>
              <a:defRPr sz="1799">
                <a:solidFill>
                  <a:schemeClr val="tx1"/>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11" name="フリーフォーム 10"/>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12" name="スライド番号プレースホルダ 7"/>
          <p:cNvSpPr txBox="1">
            <a:spLocks noGrp="1"/>
          </p:cNvSpPr>
          <p:nvPr userDrawn="1"/>
        </p:nvSpPr>
        <p:spPr bwMode="auto">
          <a:xfrm>
            <a:off x="215891" y="6453336"/>
            <a:ext cx="3598126"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fld id="{27D7B6D7-B93D-4A81-9951-1EF138C68E07}" type="slidenum">
              <a:rPr lang="en-US" altLang="ja-JP" sz="1399" b="0" kern="0" baseline="0" smtClean="0">
                <a:solidFill>
                  <a:schemeClr val="tx2">
                    <a:lumMod val="60000"/>
                    <a:lumOff val="40000"/>
                  </a:schemeClr>
                </a:solidFill>
                <a:latin typeface="Tahoma" pitchFamily="34" charset="0"/>
                <a:ea typeface="Tahoma" pitchFamily="34" charset="0"/>
                <a:cs typeface="Tahoma" pitchFamily="34" charset="0"/>
              </a:rPr>
              <a:pPr marL="0" marR="0" indent="0" algn="l" defTabSz="913943" rtl="0" eaLnBrk="1" fontAlgn="base" latinLnBrk="0" hangingPunct="1">
                <a:lnSpc>
                  <a:spcPct val="100000"/>
                </a:lnSpc>
                <a:spcBef>
                  <a:spcPct val="0"/>
                </a:spcBef>
                <a:spcAft>
                  <a:spcPct val="0"/>
                </a:spcAft>
                <a:buClrTx/>
                <a:buSzTx/>
                <a:buFontTx/>
                <a:buNone/>
                <a:tabLst/>
                <a:defRPr/>
              </a:pPr>
              <a:t>‹#›</a:t>
            </a:fld>
            <a:r>
              <a:rPr lang="en-US" altLang="ja-JP" sz="1399" b="0" kern="0" baseline="0">
                <a:solidFill>
                  <a:prstClr val="white">
                    <a:lumMod val="50000"/>
                  </a:prstClr>
                </a:solidFill>
                <a:latin typeface="Tahoma" pitchFamily="34" charset="0"/>
                <a:ea typeface="Tahoma" pitchFamily="34" charset="0"/>
                <a:cs typeface="Tahoma" pitchFamily="34" charset="0"/>
              </a:rPr>
              <a:t>  </a:t>
            </a:r>
            <a:r>
              <a:rPr lang="en-US" altLang="ja-JP" sz="1399" b="0" kern="1200">
                <a:solidFill>
                  <a:schemeClr val="accent1"/>
                </a:solidFill>
                <a:effectLst/>
                <a:latin typeface="+mn-lt"/>
                <a:ea typeface="Adobe Gothic Std B" pitchFamily="34" charset="-128"/>
                <a:cs typeface="Times New Roman"/>
              </a:rPr>
              <a:t>▇</a:t>
            </a:r>
            <a:r>
              <a:rPr lang="en-US" altLang="ja-JP" sz="1399" b="0" kern="1200">
                <a:solidFill>
                  <a:schemeClr val="accent2"/>
                </a:solidFill>
                <a:effectLst/>
                <a:latin typeface="+mn-lt"/>
                <a:ea typeface="Adobe Gothic Std B" pitchFamily="34" charset="-128"/>
                <a:cs typeface="Times New Roman"/>
              </a:rPr>
              <a:t>▇</a:t>
            </a:r>
            <a:r>
              <a:rPr lang="en-US" altLang="ja-JP" sz="1399" b="0" kern="1200">
                <a:solidFill>
                  <a:schemeClr val="bg2">
                    <a:lumMod val="50000"/>
                  </a:schemeClr>
                </a:solidFill>
                <a:effectLst/>
                <a:latin typeface="+mn-lt"/>
                <a:ea typeface="Adobe Gothic Std B" pitchFamily="34" charset="-128"/>
                <a:cs typeface="Times New Roman"/>
              </a:rPr>
              <a:t>▇</a:t>
            </a:r>
            <a:r>
              <a:rPr lang="ja-JP" altLang="en-US" sz="1399" b="0" kern="1200">
                <a:solidFill>
                  <a:srgbClr val="7FD13B"/>
                </a:solidFill>
                <a:effectLst/>
                <a:latin typeface="+mn-lt"/>
                <a:ea typeface="Adobe Gothic Std B" pitchFamily="34" charset="-128"/>
                <a:cs typeface="Times New Roman"/>
              </a:rPr>
              <a:t>  </a:t>
            </a:r>
            <a:r>
              <a:rPr lang="en-US" altLang="ja-JP" sz="1399" b="0" kern="1200">
                <a:solidFill>
                  <a:schemeClr val="tx2">
                    <a:lumMod val="60000"/>
                    <a:lumOff val="40000"/>
                  </a:schemeClr>
                </a:solidFill>
                <a:effectLst/>
                <a:latin typeface="+mn-lt"/>
                <a:ea typeface="Adobe Gothic Std B" pitchFamily="34" charset="-128"/>
                <a:cs typeface="Times New Roman"/>
              </a:rPr>
              <a:t>System R&amp;D Group (SRDG)</a:t>
            </a:r>
            <a:endParaRPr lang="ja-JP" altLang="ja-JP" sz="1199" b="0">
              <a:solidFill>
                <a:schemeClr val="tx2">
                  <a:lumMod val="60000"/>
                  <a:lumOff val="40000"/>
                </a:schemeClr>
              </a:solidFill>
              <a:effectLst/>
              <a:latin typeface="+mn-lt"/>
              <a:ea typeface="Adobe Gothic Std B" pitchFamily="34" charset="-128"/>
              <a:cs typeface="ＭＳ Ｐゴシック"/>
            </a:endParaRPr>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
        <p:nvSpPr>
          <p:cNvPr id="16" name="タイトル 1"/>
          <p:cNvSpPr>
            <a:spLocks noGrp="1"/>
          </p:cNvSpPr>
          <p:nvPr>
            <p:ph type="title"/>
          </p:nvPr>
        </p:nvSpPr>
        <p:spPr>
          <a:xfrm>
            <a:off x="590868" y="332712"/>
            <a:ext cx="11010265" cy="504000"/>
          </a:xfrm>
          <a:prstGeom prst="rect">
            <a:avLst/>
          </a:prstGeom>
        </p:spPr>
        <p:txBody>
          <a:bodyPr wrap="none" lIns="0" tIns="0" rIns="0" bIns="0" anchor="ctr"/>
          <a:lstStyle>
            <a:lvl1pPr>
              <a:defRPr sz="2799"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23" name="直線コネクタ 22"/>
          <p:cNvCxnSpPr/>
          <p:nvPr userDrawn="1"/>
        </p:nvCxnSpPr>
        <p:spPr>
          <a:xfrm>
            <a:off x="359813" y="908720"/>
            <a:ext cx="115140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フリーフォーム 23"/>
          <p:cNvSpPr/>
          <p:nvPr userDrawn="1"/>
        </p:nvSpPr>
        <p:spPr>
          <a:xfrm>
            <a:off x="359812" y="332712"/>
            <a:ext cx="71963" cy="504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chemeClr val="tx2">
              <a:lumMod val="60000"/>
              <a:lumOff val="40000"/>
              <a:alpha val="80000"/>
            </a:scheme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Tree>
    <p:extLst>
      <p:ext uri="{BB962C8B-B14F-4D97-AF65-F5344CB8AC3E}">
        <p14:creationId xmlns:p14="http://schemas.microsoft.com/office/powerpoint/2010/main" val="41945035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LastPage_1">
    <p:spTree>
      <p:nvGrpSpPr>
        <p:cNvPr id="1" name=""/>
        <p:cNvGrpSpPr/>
        <p:nvPr/>
      </p:nvGrpSpPr>
      <p:grpSpPr>
        <a:xfrm>
          <a:off x="0" y="0"/>
          <a:ext cx="0" cy="0"/>
          <a:chOff x="0" y="0"/>
          <a:chExt cx="0" cy="0"/>
        </a:xfrm>
      </p:grpSpPr>
      <p:grpSp>
        <p:nvGrpSpPr>
          <p:cNvPr id="12" name="グループ化 11"/>
          <p:cNvGrpSpPr/>
          <p:nvPr userDrawn="1"/>
        </p:nvGrpSpPr>
        <p:grpSpPr>
          <a:xfrm>
            <a:off x="10486202" y="6415930"/>
            <a:ext cx="1474019" cy="325438"/>
            <a:chOff x="10491663" y="6415930"/>
            <a:chExt cx="1474787" cy="325438"/>
          </a:xfrm>
        </p:grpSpPr>
        <p:sp>
          <p:nvSpPr>
            <p:cNvPr id="13" name="AutoShape 12"/>
            <p:cNvSpPr>
              <a:spLocks noChangeArrowheads="1"/>
            </p:cNvSpPr>
            <p:nvPr userDrawn="1"/>
          </p:nvSpPr>
          <p:spPr bwMode="auto">
            <a:xfrm>
              <a:off x="10491663" y="6415930"/>
              <a:ext cx="1474787" cy="325438"/>
            </a:xfrm>
            <a:prstGeom prst="roundRect">
              <a:avLst>
                <a:gd name="adj" fmla="val 11812"/>
              </a:avLst>
            </a:prstGeom>
            <a:solidFill>
              <a:srgbClr val="E74C3C"/>
            </a:solidFill>
            <a:ln>
              <a:noFill/>
            </a:ln>
            <a:effectLst/>
          </p:spPr>
          <p:txBody>
            <a:bodyPr wrap="none" lIns="0" tIns="0" rIns="0" bIns="36000" anchor="ctr"/>
            <a:lstStyle/>
            <a:p>
              <a:pPr algn="ctr" eaLnBrk="0" fontAlgn="auto" hangingPunct="0">
                <a:spcBef>
                  <a:spcPts val="0"/>
                </a:spcBef>
                <a:spcAft>
                  <a:spcPts val="0"/>
                </a:spcAft>
                <a:defRPr/>
              </a:pPr>
              <a:endParaRPr kumimoji="0" lang="ja-JP" altLang="ja-JP" sz="1399" kern="0">
                <a:solidFill>
                  <a:srgbClr val="FFFFFF"/>
                </a:solidFill>
                <a:latin typeface="Tahoma" pitchFamily="34" charset="0"/>
              </a:endParaRPr>
            </a:p>
          </p:txBody>
        </p:sp>
        <p:sp>
          <p:nvSpPr>
            <p:cNvPr id="14" name="Rectangle 13"/>
            <p:cNvSpPr>
              <a:spLocks noChangeArrowheads="1"/>
            </p:cNvSpPr>
            <p:nvPr userDrawn="1"/>
          </p:nvSpPr>
          <p:spPr bwMode="auto">
            <a:xfrm>
              <a:off x="11312400" y="6508005"/>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en-US" altLang="ja-JP" sz="1199" kern="0">
                  <a:solidFill>
                    <a:srgbClr val="FFFFFF"/>
                  </a:solidFill>
                  <a:latin typeface="Century Gothic" pitchFamily="34" charset="0"/>
                </a:rPr>
                <a:t>CONFIDENTIAL</a:t>
              </a:r>
            </a:p>
          </p:txBody>
        </p:sp>
        <p:sp>
          <p:nvSpPr>
            <p:cNvPr id="15" name="Rectangle 14"/>
            <p:cNvSpPr>
              <a:spLocks noChangeArrowheads="1"/>
            </p:cNvSpPr>
            <p:nvPr userDrawn="1"/>
          </p:nvSpPr>
          <p:spPr bwMode="auto">
            <a:xfrm>
              <a:off x="10573421" y="6498480"/>
              <a:ext cx="144462" cy="144463"/>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auto" hangingPunct="0">
                <a:spcBef>
                  <a:spcPts val="0"/>
                </a:spcBef>
                <a:spcAft>
                  <a:spcPts val="0"/>
                </a:spcAft>
                <a:defRPr/>
              </a:pPr>
              <a:r>
                <a:rPr kumimoji="0" lang="ja-JP" altLang="en-US" sz="1799" kern="0" dirty="0">
                  <a:solidFill>
                    <a:srgbClr val="FFFFFF"/>
                  </a:solidFill>
                  <a:latin typeface="Tahoma" pitchFamily="34" charset="0"/>
                </a:rPr>
                <a:t>秘</a:t>
              </a:r>
            </a:p>
          </p:txBody>
        </p:sp>
        <p:sp>
          <p:nvSpPr>
            <p:cNvPr id="16" name="Line 15"/>
            <p:cNvSpPr>
              <a:spLocks noChangeShapeType="1"/>
            </p:cNvSpPr>
            <p:nvPr userDrawn="1"/>
          </p:nvSpPr>
          <p:spPr bwMode="auto">
            <a:xfrm>
              <a:off x="10800433" y="6452443"/>
              <a:ext cx="0" cy="25241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ja-JP" altLang="en-US" sz="1799" kern="0">
                <a:solidFill>
                  <a:sysClr val="windowText" lastClr="000000"/>
                </a:solidFill>
              </a:endParaRPr>
            </a:p>
          </p:txBody>
        </p:sp>
      </p:grpSp>
      <p:sp>
        <p:nvSpPr>
          <p:cNvPr id="10" name="スライド番号プレースホルダ 7"/>
          <p:cNvSpPr txBox="1">
            <a:spLocks noGrp="1"/>
          </p:cNvSpPr>
          <p:nvPr userDrawn="1"/>
        </p:nvSpPr>
        <p:spPr bwMode="auto">
          <a:xfrm>
            <a:off x="215890" y="6408000"/>
            <a:ext cx="6476627" cy="360000"/>
          </a:xfrm>
          <a:prstGeom prst="rect">
            <a:avLst/>
          </a:prstGeom>
          <a:noFill/>
          <a:ln w="9525">
            <a:noFill/>
            <a:miter lim="800000"/>
            <a:headEnd/>
            <a:tailEnd/>
          </a:ln>
        </p:spPr>
        <p:txBody>
          <a:bodyPr wrap="none" lIns="0" tIns="0" rIns="0" bIns="0" anchor="ctr"/>
          <a:lstStyle/>
          <a:p>
            <a:pPr>
              <a:defRPr/>
            </a:pPr>
            <a:fld id="{27D7B6D7-B93D-4A81-9951-1EF138C68E07}" type="slidenum">
              <a:rPr lang="en-US" altLang="ja-JP" sz="1799" b="1" kern="0" smtClean="0">
                <a:solidFill>
                  <a:prstClr val="white">
                    <a:lumMod val="50000"/>
                  </a:prstClr>
                </a:solidFill>
                <a:latin typeface="Tahoma" pitchFamily="34" charset="0"/>
                <a:ea typeface="Tahoma" pitchFamily="34" charset="0"/>
                <a:cs typeface="Tahoma" pitchFamily="34" charset="0"/>
              </a:rPr>
              <a:pPr>
                <a:defRPr/>
              </a:pPr>
              <a:t>‹#›</a:t>
            </a:fld>
            <a:r>
              <a:rPr lang="en-US" altLang="ja-JP" sz="1799" b="1" kern="0" dirty="0">
                <a:solidFill>
                  <a:prstClr val="white">
                    <a:lumMod val="50000"/>
                  </a:prstClr>
                </a:solidFill>
                <a:latin typeface="Tahoma" pitchFamily="34" charset="0"/>
                <a:ea typeface="Tahoma" pitchFamily="34" charset="0"/>
                <a:cs typeface="Tahoma" pitchFamily="34" charset="0"/>
              </a:rPr>
              <a:t>              </a:t>
            </a:r>
            <a:r>
              <a:rPr lang="en-US" altLang="ja-JP" sz="1799" dirty="0">
                <a:solidFill>
                  <a:prstClr val="white">
                    <a:lumMod val="75000"/>
                  </a:prstClr>
                </a:solidFill>
                <a:latin typeface="Myriad Pro" pitchFamily="34" charset="0"/>
                <a:ea typeface="Adobe Gothic Std B" pitchFamily="34" charset="-128"/>
                <a:cs typeface="Times New Roman"/>
              </a:rPr>
              <a:t>European Technology Center</a:t>
            </a:r>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9648" y="6374161"/>
            <a:ext cx="612329" cy="464820"/>
          </a:xfrm>
          <a:prstGeom prst="rect">
            <a:avLst/>
          </a:prstGeom>
        </p:spPr>
      </p:pic>
    </p:spTree>
    <p:extLst>
      <p:ext uri="{BB962C8B-B14F-4D97-AF65-F5344CB8AC3E}">
        <p14:creationId xmlns:p14="http://schemas.microsoft.com/office/powerpoint/2010/main" val="3194395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720350" y="2276476"/>
            <a:ext cx="10848088" cy="1584325"/>
          </a:xfrm>
          <a:prstGeom prst="rect">
            <a:avLst/>
          </a:prstGeom>
          <a:gradFill rotWithShape="1">
            <a:gsLst>
              <a:gs pos="0">
                <a:srgbClr val="3399FF"/>
              </a:gs>
              <a:gs pos="50000">
                <a:srgbClr val="3333CC"/>
              </a:gs>
              <a:gs pos="100000">
                <a:srgbClr val="3399FF"/>
              </a:gs>
            </a:gsLst>
            <a:lin ang="5400000" scaled="1"/>
          </a:gradFill>
          <a:ln>
            <a:noFill/>
          </a:ln>
        </p:spPr>
        <p:txBody>
          <a:bodyPr wrap="none" anchor="ctr"/>
          <a:lstStyle>
            <a:lvl1pPr eaLnBrk="0" hangingPunct="0">
              <a:defRPr sz="2400">
                <a:solidFill>
                  <a:schemeClr val="tx1"/>
                </a:solidFill>
                <a:latin typeface="Arial Narrow" pitchFamily="34" charset="0"/>
                <a:ea typeface="ＭＳ Ｐゴシック" charset="-128"/>
              </a:defRPr>
            </a:lvl1pPr>
            <a:lvl2pPr marL="742950" indent="-285750" eaLnBrk="0" hangingPunct="0">
              <a:defRPr sz="2400">
                <a:solidFill>
                  <a:schemeClr val="tx1"/>
                </a:solidFill>
                <a:latin typeface="Arial Narrow" pitchFamily="34" charset="0"/>
                <a:ea typeface="ＭＳ Ｐゴシック" charset="-128"/>
              </a:defRPr>
            </a:lvl2pPr>
            <a:lvl3pPr marL="1143000" indent="-228600" eaLnBrk="0" hangingPunct="0">
              <a:defRPr sz="2400">
                <a:solidFill>
                  <a:schemeClr val="tx1"/>
                </a:solidFill>
                <a:latin typeface="Arial Narrow" pitchFamily="34" charset="0"/>
                <a:ea typeface="ＭＳ Ｐゴシック" charset="-128"/>
              </a:defRPr>
            </a:lvl3pPr>
            <a:lvl4pPr marL="1600200" indent="-228600" eaLnBrk="0" hangingPunct="0">
              <a:defRPr sz="2400">
                <a:solidFill>
                  <a:schemeClr val="tx1"/>
                </a:solidFill>
                <a:latin typeface="Arial Narrow" pitchFamily="34" charset="0"/>
                <a:ea typeface="ＭＳ Ｐゴシック" charset="-128"/>
              </a:defRPr>
            </a:lvl4pPr>
            <a:lvl5pPr marL="2057400" indent="-228600" eaLnBrk="0" hangingPunct="0">
              <a:defRPr sz="2400">
                <a:solidFill>
                  <a:schemeClr val="tx1"/>
                </a:solidFill>
                <a:latin typeface="Arial Narrow" pitchFamily="34" charset="0"/>
                <a:ea typeface="ＭＳ Ｐゴシック" charset="-128"/>
              </a:defRPr>
            </a:lvl5pPr>
            <a:lvl6pPr marL="2514600" indent="-228600" eaLnBrk="0" fontAlgn="base" hangingPunct="0">
              <a:spcBef>
                <a:spcPct val="0"/>
              </a:spcBef>
              <a:spcAft>
                <a:spcPct val="0"/>
              </a:spcAft>
              <a:buClr>
                <a:schemeClr val="bg1"/>
              </a:buClr>
              <a:buFont typeface="Wingdings" pitchFamily="2" charset="2"/>
              <a:buChar char="•"/>
              <a:defRPr sz="2400">
                <a:solidFill>
                  <a:schemeClr val="tx1"/>
                </a:solidFill>
                <a:latin typeface="Arial Narrow" pitchFamily="34" charset="0"/>
                <a:ea typeface="ＭＳ Ｐゴシック" charset="-128"/>
              </a:defRPr>
            </a:lvl6pPr>
            <a:lvl7pPr marL="2971800" indent="-228600" eaLnBrk="0" fontAlgn="base" hangingPunct="0">
              <a:spcBef>
                <a:spcPct val="0"/>
              </a:spcBef>
              <a:spcAft>
                <a:spcPct val="0"/>
              </a:spcAft>
              <a:buClr>
                <a:schemeClr val="bg1"/>
              </a:buClr>
              <a:buFont typeface="Wingdings" pitchFamily="2" charset="2"/>
              <a:buChar char="•"/>
              <a:defRPr sz="2400">
                <a:solidFill>
                  <a:schemeClr val="tx1"/>
                </a:solidFill>
                <a:latin typeface="Arial Narrow" pitchFamily="34" charset="0"/>
                <a:ea typeface="ＭＳ Ｐゴシック" charset="-128"/>
              </a:defRPr>
            </a:lvl7pPr>
            <a:lvl8pPr marL="3429000" indent="-228600" eaLnBrk="0" fontAlgn="base" hangingPunct="0">
              <a:spcBef>
                <a:spcPct val="0"/>
              </a:spcBef>
              <a:spcAft>
                <a:spcPct val="0"/>
              </a:spcAft>
              <a:buClr>
                <a:schemeClr val="bg1"/>
              </a:buClr>
              <a:buFont typeface="Wingdings" pitchFamily="2" charset="2"/>
              <a:buChar char="•"/>
              <a:defRPr sz="2400">
                <a:solidFill>
                  <a:schemeClr val="tx1"/>
                </a:solidFill>
                <a:latin typeface="Arial Narrow" pitchFamily="34" charset="0"/>
                <a:ea typeface="ＭＳ Ｐゴシック" charset="-128"/>
              </a:defRPr>
            </a:lvl8pPr>
            <a:lvl9pPr marL="3886200" indent="-228600" eaLnBrk="0" fontAlgn="base" hangingPunct="0">
              <a:spcBef>
                <a:spcPct val="0"/>
              </a:spcBef>
              <a:spcAft>
                <a:spcPct val="0"/>
              </a:spcAft>
              <a:buClr>
                <a:schemeClr val="bg1"/>
              </a:buClr>
              <a:buFont typeface="Wingdings" pitchFamily="2" charset="2"/>
              <a:buChar char="•"/>
              <a:defRPr sz="2400">
                <a:solidFill>
                  <a:schemeClr val="tx1"/>
                </a:solidFill>
                <a:latin typeface="Arial Narrow" pitchFamily="34" charset="0"/>
                <a:ea typeface="ＭＳ Ｐゴシック" charset="-128"/>
              </a:defRPr>
            </a:lvl9pPr>
          </a:lstStyle>
          <a:p>
            <a:pPr eaLnBrk="1" hangingPunct="1">
              <a:buClr>
                <a:srgbClr val="FFFFFF"/>
              </a:buClr>
              <a:buFont typeface="Wingdings" pitchFamily="2" charset="2"/>
              <a:buChar char="•"/>
              <a:defRPr/>
            </a:pPr>
            <a:endParaRPr kumimoji="0" lang="ja-JP" altLang="en-US" sz="2399">
              <a:solidFill>
                <a:srgbClr val="000000"/>
              </a:solidFill>
            </a:endParaRPr>
          </a:p>
        </p:txBody>
      </p:sp>
      <p:pic>
        <p:nvPicPr>
          <p:cNvPr id="5" name="Picture 57" descr="j and e_naka_confidential"/>
          <p:cNvPicPr>
            <a:picLocks noChangeAspect="1" noChangeArrowheads="1"/>
          </p:cNvPicPr>
          <p:nvPr userDrawn="1"/>
        </p:nvPicPr>
        <p:blipFill>
          <a:blip r:embed="rId2"/>
          <a:srcRect/>
          <a:stretch>
            <a:fillRect/>
          </a:stretch>
        </p:blipFill>
        <p:spPr bwMode="auto">
          <a:xfrm>
            <a:off x="11133689" y="6524625"/>
            <a:ext cx="971044" cy="287338"/>
          </a:xfrm>
          <a:prstGeom prst="rect">
            <a:avLst/>
          </a:prstGeom>
          <a:noFill/>
          <a:ln w="9525">
            <a:noFill/>
            <a:miter lim="800000"/>
            <a:headEnd/>
            <a:tailEnd/>
          </a:ln>
        </p:spPr>
      </p:pic>
      <p:sp>
        <p:nvSpPr>
          <p:cNvPr id="278532" name="Rectangle 4"/>
          <p:cNvSpPr>
            <a:spLocks noGrp="1" noChangeArrowheads="1"/>
          </p:cNvSpPr>
          <p:nvPr>
            <p:ph type="subTitle" idx="1"/>
          </p:nvPr>
        </p:nvSpPr>
        <p:spPr>
          <a:xfrm>
            <a:off x="857213" y="4724400"/>
            <a:ext cx="10668075" cy="1873250"/>
          </a:xfrm>
        </p:spPr>
        <p:txBody>
          <a:bodyPr/>
          <a:lstStyle>
            <a:lvl1pPr marL="0" indent="0" algn="r">
              <a:buFont typeface="Wingdings" pitchFamily="2" charset="2"/>
              <a:buNone/>
              <a:defRPr sz="1799"/>
            </a:lvl1pPr>
          </a:lstStyle>
          <a:p>
            <a:r>
              <a:rPr lang="ja-JP" altLang="en-US" dirty="0"/>
              <a:t>マスタ サブタイトルの書式設定</a:t>
            </a:r>
          </a:p>
        </p:txBody>
      </p:sp>
      <p:sp>
        <p:nvSpPr>
          <p:cNvPr id="12" name="标题 11"/>
          <p:cNvSpPr>
            <a:spLocks noGrp="1"/>
          </p:cNvSpPr>
          <p:nvPr>
            <p:ph type="title"/>
          </p:nvPr>
        </p:nvSpPr>
        <p:spPr>
          <a:xfrm>
            <a:off x="857215" y="2571751"/>
            <a:ext cx="10477573" cy="1052513"/>
          </a:xfrm>
        </p:spPr>
        <p:txBody>
          <a:bodyPr/>
          <a:lstStyle>
            <a:lvl1pPr algn="ctr">
              <a:defRPr/>
            </a:lvl1pPr>
          </a:lstStyle>
          <a:p>
            <a:r>
              <a:rPr lang="zh-CN" altLang="en-US"/>
              <a:t>单击此处编辑母版标题样式</a:t>
            </a:r>
            <a:endParaRPr lang="en-US"/>
          </a:p>
        </p:txBody>
      </p:sp>
      <p:sp>
        <p:nvSpPr>
          <p:cNvPr id="6" name="灯片编号占位符 9"/>
          <p:cNvSpPr>
            <a:spLocks noGrp="1"/>
          </p:cNvSpPr>
          <p:nvPr>
            <p:ph type="sldNum" sz="quarter" idx="10"/>
          </p:nvPr>
        </p:nvSpPr>
        <p:spPr>
          <a:xfrm>
            <a:off x="0" y="6500814"/>
            <a:ext cx="1047205" cy="365125"/>
          </a:xfrm>
        </p:spPr>
        <p:txBody>
          <a:bodyPr/>
          <a:lstStyle>
            <a:lvl1pPr algn="l">
              <a:buFont typeface="Wingdings" pitchFamily="2" charset="2"/>
              <a:buNone/>
              <a:defRPr sz="1399">
                <a:solidFill>
                  <a:srgbClr val="292929"/>
                </a:solidFill>
                <a:latin typeface="HGP創英角ｺﾞｼｯｸUB" pitchFamily="50" charset="-128"/>
                <a:ea typeface="HGP創英角ｺﾞｼｯｸUB" pitchFamily="50" charset="-128"/>
              </a:defRPr>
            </a:lvl1pPr>
          </a:lstStyle>
          <a:p>
            <a:pPr>
              <a:buClr>
                <a:srgbClr val="FFFFFF"/>
              </a:buClr>
              <a:defRPr/>
            </a:pPr>
            <a:fld id="{0C7D9974-30C2-4F45-9F6F-CE61728C671E}" type="slidenum">
              <a:rPr lang="en-US"/>
              <a:pPr>
                <a:buClr>
                  <a:srgbClr val="FFFFFF"/>
                </a:buClr>
                <a:defRPr/>
              </a:pPr>
              <a:t>‹#›</a:t>
            </a:fld>
            <a:endParaRPr lang="en-US" dirty="0"/>
          </a:p>
        </p:txBody>
      </p:sp>
    </p:spTree>
    <p:extLst>
      <p:ext uri="{BB962C8B-B14F-4D97-AF65-F5344CB8AC3E}">
        <p14:creationId xmlns:p14="http://schemas.microsoft.com/office/powerpoint/2010/main" val="2320654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 タイトルの書式設定</a:t>
            </a:r>
          </a:p>
        </p:txBody>
      </p:sp>
      <p:sp>
        <p:nvSpPr>
          <p:cNvPr id="3" name="コンテンツ プレースホルダ 2"/>
          <p:cNvSpPr>
            <a:spLocks noGrp="1"/>
          </p:cNvSpPr>
          <p:nvPr>
            <p:ph idx="1"/>
          </p:nvPr>
        </p:nvSpPr>
        <p:spPr/>
        <p:txBody>
          <a:bodyPr/>
          <a:lstStyle>
            <a:lvl1pPr>
              <a:defRPr sz="2399">
                <a:latin typeface="+mn-ea"/>
                <a:ea typeface="+mn-ea"/>
              </a:defRPr>
            </a:lvl1pPr>
            <a:lvl2pPr>
              <a:lnSpc>
                <a:spcPct val="100000"/>
              </a:lnSpc>
              <a:defRPr sz="1999">
                <a:latin typeface="+mn-ea"/>
                <a:ea typeface="+mn-ea"/>
              </a:defRPr>
            </a:lvl2pPr>
            <a:lvl3pPr>
              <a:lnSpc>
                <a:spcPct val="100000"/>
              </a:lnSpc>
              <a:defRPr sz="1799">
                <a:solidFill>
                  <a:schemeClr val="accent1">
                    <a:lumMod val="50000"/>
                  </a:schemeClr>
                </a:solidFill>
                <a:latin typeface="+mn-ea"/>
                <a:ea typeface="+mn-ea"/>
              </a:defRPr>
            </a:lvl3pPr>
            <a:lvl4pPr>
              <a:lnSpc>
                <a:spcPct val="100000"/>
              </a:lnSpc>
              <a:defRPr sz="1399">
                <a:latin typeface="+mn-ea"/>
                <a:ea typeface="+mn-ea"/>
              </a:defRPr>
            </a:lvl4pPr>
            <a:lvl5pPr>
              <a:lnSpc>
                <a:spcPct val="100000"/>
              </a:lnSpc>
              <a:defRPr>
                <a:latin typeface="+mn-ea"/>
                <a:ea typeface="+mn-ea"/>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灯片编号占位符 9"/>
          <p:cNvSpPr>
            <a:spLocks noGrp="1"/>
          </p:cNvSpPr>
          <p:nvPr>
            <p:ph type="sldNum" sz="quarter" idx="10"/>
          </p:nvPr>
        </p:nvSpPr>
        <p:spPr>
          <a:xfrm>
            <a:off x="0" y="6500814"/>
            <a:ext cx="1047205" cy="365125"/>
          </a:xfrm>
        </p:spPr>
        <p:txBody>
          <a:bodyPr/>
          <a:lstStyle>
            <a:lvl1pPr algn="l">
              <a:buFont typeface="Wingdings" pitchFamily="2" charset="2"/>
              <a:buNone/>
              <a:defRPr sz="1399">
                <a:solidFill>
                  <a:srgbClr val="292929"/>
                </a:solidFill>
                <a:latin typeface="HGP創英角ｺﾞｼｯｸUB" pitchFamily="50" charset="-128"/>
                <a:ea typeface="HGP創英角ｺﾞｼｯｸUB" pitchFamily="50" charset="-128"/>
              </a:defRPr>
            </a:lvl1pPr>
          </a:lstStyle>
          <a:p>
            <a:pPr>
              <a:buClr>
                <a:srgbClr val="FFFFFF"/>
              </a:buClr>
              <a:defRPr/>
            </a:pPr>
            <a:fld id="{A457EA2D-411D-4C29-9253-5CE91F5F414E}" type="slidenum">
              <a:rPr lang="en-US"/>
              <a:pPr>
                <a:buClr>
                  <a:srgbClr val="FFFFFF"/>
                </a:buClr>
                <a:defRPr/>
              </a:pPr>
              <a:t>‹#›</a:t>
            </a:fld>
            <a:endParaRPr lang="en-US" dirty="0"/>
          </a:p>
        </p:txBody>
      </p:sp>
    </p:spTree>
    <p:extLst>
      <p:ext uri="{BB962C8B-B14F-4D97-AF65-F5344CB8AC3E}">
        <p14:creationId xmlns:p14="http://schemas.microsoft.com/office/powerpoint/2010/main" val="36496504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5" y="4406907"/>
            <a:ext cx="10363200" cy="1362075"/>
          </a:xfrm>
        </p:spPr>
        <p:txBody>
          <a:bodyPr anchor="t"/>
          <a:lstStyle>
            <a:lvl1pPr algn="l">
              <a:defRPr sz="3998" b="1" cap="all"/>
            </a:lvl1pPr>
          </a:lstStyle>
          <a:p>
            <a:r>
              <a:rPr lang="ja-JP" altLang="en-US"/>
              <a:t>マスタ タイトルの書式設定</a:t>
            </a:r>
          </a:p>
        </p:txBody>
      </p:sp>
      <p:sp>
        <p:nvSpPr>
          <p:cNvPr id="3" name="テキスト プレースホルダ 2"/>
          <p:cNvSpPr>
            <a:spLocks noGrp="1"/>
          </p:cNvSpPr>
          <p:nvPr>
            <p:ph type="body" idx="1"/>
          </p:nvPr>
        </p:nvSpPr>
        <p:spPr>
          <a:xfrm>
            <a:off x="963085" y="2906713"/>
            <a:ext cx="10363200" cy="1500187"/>
          </a:xfrm>
        </p:spPr>
        <p:txBody>
          <a:bodyPr anchor="b"/>
          <a:lstStyle>
            <a:lvl1pPr marL="0" indent="0">
              <a:buNone/>
              <a:defRPr sz="1999"/>
            </a:lvl1pPr>
            <a:lvl2pPr marL="456971" indent="0">
              <a:buNone/>
              <a:defRPr sz="1799"/>
            </a:lvl2pPr>
            <a:lvl3pPr marL="913943" indent="0">
              <a:buNone/>
              <a:defRPr sz="1599"/>
            </a:lvl3pPr>
            <a:lvl4pPr marL="1370914" indent="0">
              <a:buNone/>
              <a:defRPr sz="1399"/>
            </a:lvl4pPr>
            <a:lvl5pPr marL="1827886" indent="0">
              <a:buNone/>
              <a:defRPr sz="1399"/>
            </a:lvl5pPr>
            <a:lvl6pPr marL="2284857" indent="0">
              <a:buNone/>
              <a:defRPr sz="1399"/>
            </a:lvl6pPr>
            <a:lvl7pPr marL="2741828" indent="0">
              <a:buNone/>
              <a:defRPr sz="1399"/>
            </a:lvl7pPr>
            <a:lvl8pPr marL="3198800" indent="0">
              <a:buNone/>
              <a:defRPr sz="1399"/>
            </a:lvl8pPr>
            <a:lvl9pPr marL="3655771" indent="0">
              <a:buNone/>
              <a:defRPr sz="1399"/>
            </a:lvl9pPr>
          </a:lstStyle>
          <a:p>
            <a:pPr lvl="0"/>
            <a:r>
              <a:rPr lang="ja-JP" altLang="en-US"/>
              <a:t>マスタ テキストの書式設定</a:t>
            </a:r>
          </a:p>
        </p:txBody>
      </p:sp>
    </p:spTree>
    <p:extLst>
      <p:ext uri="{BB962C8B-B14F-4D97-AF65-F5344CB8AC3E}">
        <p14:creationId xmlns:p14="http://schemas.microsoft.com/office/powerpoint/2010/main" val="1276999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143934" y="1052520"/>
            <a:ext cx="5922433" cy="5805487"/>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269569" y="1052520"/>
            <a:ext cx="5922433" cy="5805487"/>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灯片编号占位符 9"/>
          <p:cNvSpPr>
            <a:spLocks noGrp="1"/>
          </p:cNvSpPr>
          <p:nvPr>
            <p:ph type="sldNum" sz="quarter" idx="10"/>
          </p:nvPr>
        </p:nvSpPr>
        <p:spPr>
          <a:xfrm>
            <a:off x="0" y="6500814"/>
            <a:ext cx="1047205" cy="365125"/>
          </a:xfrm>
        </p:spPr>
        <p:txBody>
          <a:bodyPr/>
          <a:lstStyle>
            <a:lvl1pPr algn="l">
              <a:buFont typeface="Wingdings" pitchFamily="2" charset="2"/>
              <a:buNone/>
              <a:defRPr sz="1399">
                <a:solidFill>
                  <a:srgbClr val="292929"/>
                </a:solidFill>
                <a:latin typeface="HGP創英角ｺﾞｼｯｸUB" pitchFamily="50" charset="-128"/>
                <a:ea typeface="HGP創英角ｺﾞｼｯｸUB" pitchFamily="50" charset="-128"/>
              </a:defRPr>
            </a:lvl1pPr>
          </a:lstStyle>
          <a:p>
            <a:pPr>
              <a:buClr>
                <a:srgbClr val="FFFFFF"/>
              </a:buClr>
              <a:defRPr/>
            </a:pPr>
            <a:fld id="{D9D9E0AB-D64C-4F7C-BD54-3C4DD080C01F}" type="slidenum">
              <a:rPr lang="en-US"/>
              <a:pPr>
                <a:buClr>
                  <a:srgbClr val="FFFFFF"/>
                </a:buClr>
                <a:defRPr/>
              </a:pPr>
              <a:t>‹#›</a:t>
            </a:fld>
            <a:endParaRPr lang="en-US" dirty="0"/>
          </a:p>
        </p:txBody>
      </p:sp>
    </p:spTree>
    <p:extLst>
      <p:ext uri="{BB962C8B-B14F-4D97-AF65-F5344CB8AC3E}">
        <p14:creationId xmlns:p14="http://schemas.microsoft.com/office/powerpoint/2010/main" val="41454800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4638"/>
            <a:ext cx="109728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609601" y="1535113"/>
            <a:ext cx="5386917" cy="639762"/>
          </a:xfrm>
        </p:spPr>
        <p:txBody>
          <a:bodyPr anchor="b"/>
          <a:lstStyle>
            <a:lvl1pPr marL="0" indent="0">
              <a:buNone/>
              <a:defRPr sz="2399" b="1"/>
            </a:lvl1pPr>
            <a:lvl2pPr marL="456971" indent="0">
              <a:buNone/>
              <a:defRPr sz="1999" b="1"/>
            </a:lvl2pPr>
            <a:lvl3pPr marL="913943" indent="0">
              <a:buNone/>
              <a:defRPr sz="1799" b="1"/>
            </a:lvl3pPr>
            <a:lvl4pPr marL="1370914" indent="0">
              <a:buNone/>
              <a:defRPr sz="1599" b="1"/>
            </a:lvl4pPr>
            <a:lvl5pPr marL="1827886" indent="0">
              <a:buNone/>
              <a:defRPr sz="1599" b="1"/>
            </a:lvl5pPr>
            <a:lvl6pPr marL="2284857" indent="0">
              <a:buNone/>
              <a:defRPr sz="1599" b="1"/>
            </a:lvl6pPr>
            <a:lvl7pPr marL="2741828" indent="0">
              <a:buNone/>
              <a:defRPr sz="1599" b="1"/>
            </a:lvl7pPr>
            <a:lvl8pPr marL="3198800" indent="0">
              <a:buNone/>
              <a:defRPr sz="1599" b="1"/>
            </a:lvl8pPr>
            <a:lvl9pPr marL="3655771" indent="0">
              <a:buNone/>
              <a:defRPr sz="1599"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609601" y="2174875"/>
            <a:ext cx="5386917" cy="3951288"/>
          </a:xfrm>
        </p:spPr>
        <p:txBody>
          <a:bodyPr/>
          <a:lstStyle>
            <a:lvl1pPr>
              <a:defRPr sz="2399"/>
            </a:lvl1pPr>
            <a:lvl2pPr>
              <a:defRPr sz="1999"/>
            </a:lvl2pPr>
            <a:lvl3pPr>
              <a:defRPr sz="1799"/>
            </a:lvl3pPr>
            <a:lvl4pPr>
              <a:defRPr sz="1599"/>
            </a:lvl4pPr>
            <a:lvl5pPr>
              <a:defRPr sz="1599"/>
            </a:lvl5pPr>
            <a:lvl6pPr>
              <a:defRPr sz="1599"/>
            </a:lvl6pPr>
            <a:lvl7pPr>
              <a:defRPr sz="1599"/>
            </a:lvl7pPr>
            <a:lvl8pPr>
              <a:defRPr sz="1599"/>
            </a:lvl8pPr>
            <a:lvl9pPr>
              <a:defRPr sz="1599"/>
            </a:lvl9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テキスト プレースホルダ 4"/>
          <p:cNvSpPr>
            <a:spLocks noGrp="1"/>
          </p:cNvSpPr>
          <p:nvPr>
            <p:ph type="body" sz="quarter" idx="3"/>
          </p:nvPr>
        </p:nvSpPr>
        <p:spPr>
          <a:xfrm>
            <a:off x="6193370" y="1535113"/>
            <a:ext cx="5389033" cy="639762"/>
          </a:xfrm>
        </p:spPr>
        <p:txBody>
          <a:bodyPr anchor="b"/>
          <a:lstStyle>
            <a:lvl1pPr marL="0" indent="0">
              <a:buNone/>
              <a:defRPr sz="2399" b="1"/>
            </a:lvl1pPr>
            <a:lvl2pPr marL="456971" indent="0">
              <a:buNone/>
              <a:defRPr sz="1999" b="1"/>
            </a:lvl2pPr>
            <a:lvl3pPr marL="913943" indent="0">
              <a:buNone/>
              <a:defRPr sz="1799" b="1"/>
            </a:lvl3pPr>
            <a:lvl4pPr marL="1370914" indent="0">
              <a:buNone/>
              <a:defRPr sz="1599" b="1"/>
            </a:lvl4pPr>
            <a:lvl5pPr marL="1827886" indent="0">
              <a:buNone/>
              <a:defRPr sz="1599" b="1"/>
            </a:lvl5pPr>
            <a:lvl6pPr marL="2284857" indent="0">
              <a:buNone/>
              <a:defRPr sz="1599" b="1"/>
            </a:lvl6pPr>
            <a:lvl7pPr marL="2741828" indent="0">
              <a:buNone/>
              <a:defRPr sz="1599" b="1"/>
            </a:lvl7pPr>
            <a:lvl8pPr marL="3198800" indent="0">
              <a:buNone/>
              <a:defRPr sz="1599" b="1"/>
            </a:lvl8pPr>
            <a:lvl9pPr marL="3655771" indent="0">
              <a:buNone/>
              <a:defRPr sz="1599"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6193370" y="2174875"/>
            <a:ext cx="5389033" cy="3951288"/>
          </a:xfrm>
        </p:spPr>
        <p:txBody>
          <a:bodyPr/>
          <a:lstStyle>
            <a:lvl1pPr>
              <a:defRPr sz="2399"/>
            </a:lvl1pPr>
            <a:lvl2pPr>
              <a:defRPr sz="1999"/>
            </a:lvl2pPr>
            <a:lvl3pPr>
              <a:defRPr sz="1799"/>
            </a:lvl3pPr>
            <a:lvl4pPr>
              <a:defRPr sz="1599"/>
            </a:lvl4pPr>
            <a:lvl5pPr>
              <a:defRPr sz="1599"/>
            </a:lvl5pPr>
            <a:lvl6pPr>
              <a:defRPr sz="1599"/>
            </a:lvl6pPr>
            <a:lvl7pPr>
              <a:defRPr sz="1599"/>
            </a:lvl7pPr>
            <a:lvl8pPr>
              <a:defRPr sz="1599"/>
            </a:lvl8pPr>
            <a:lvl9pPr>
              <a:defRPr sz="1599"/>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灯片编号占位符 9"/>
          <p:cNvSpPr>
            <a:spLocks noGrp="1"/>
          </p:cNvSpPr>
          <p:nvPr>
            <p:ph type="sldNum" sz="quarter" idx="10"/>
          </p:nvPr>
        </p:nvSpPr>
        <p:spPr>
          <a:xfrm>
            <a:off x="0" y="6500814"/>
            <a:ext cx="1047205" cy="365125"/>
          </a:xfrm>
        </p:spPr>
        <p:txBody>
          <a:bodyPr/>
          <a:lstStyle>
            <a:lvl1pPr algn="l">
              <a:buFont typeface="Wingdings" pitchFamily="2" charset="2"/>
              <a:buNone/>
              <a:defRPr sz="1399">
                <a:solidFill>
                  <a:srgbClr val="292929"/>
                </a:solidFill>
                <a:latin typeface="HGP創英角ｺﾞｼｯｸUB" pitchFamily="50" charset="-128"/>
                <a:ea typeface="HGP創英角ｺﾞｼｯｸUB" pitchFamily="50" charset="-128"/>
              </a:defRPr>
            </a:lvl1pPr>
          </a:lstStyle>
          <a:p>
            <a:pPr>
              <a:buClr>
                <a:srgbClr val="FFFFFF"/>
              </a:buClr>
              <a:defRPr/>
            </a:pPr>
            <a:fld id="{9C51CBE4-A70E-43B3-9ED1-0729D07AFD2B}" type="slidenum">
              <a:rPr lang="en-US"/>
              <a:pPr>
                <a:buClr>
                  <a:srgbClr val="FFFFFF"/>
                </a:buClr>
                <a:defRPr/>
              </a:pPr>
              <a:t>‹#›</a:t>
            </a:fld>
            <a:endParaRPr lang="en-US" dirty="0"/>
          </a:p>
        </p:txBody>
      </p:sp>
    </p:spTree>
    <p:extLst>
      <p:ext uri="{BB962C8B-B14F-4D97-AF65-F5344CB8AC3E}">
        <p14:creationId xmlns:p14="http://schemas.microsoft.com/office/powerpoint/2010/main" val="26023101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灯片编号占位符 9"/>
          <p:cNvSpPr>
            <a:spLocks noGrp="1"/>
          </p:cNvSpPr>
          <p:nvPr>
            <p:ph type="sldNum" sz="quarter" idx="10"/>
          </p:nvPr>
        </p:nvSpPr>
        <p:spPr>
          <a:xfrm>
            <a:off x="0" y="6500814"/>
            <a:ext cx="1047205" cy="365125"/>
          </a:xfrm>
        </p:spPr>
        <p:txBody>
          <a:bodyPr/>
          <a:lstStyle>
            <a:lvl1pPr algn="l">
              <a:buFont typeface="Wingdings" pitchFamily="2" charset="2"/>
              <a:buNone/>
              <a:defRPr sz="1399">
                <a:solidFill>
                  <a:srgbClr val="292929"/>
                </a:solidFill>
                <a:latin typeface="HGP創英角ｺﾞｼｯｸUB" pitchFamily="50" charset="-128"/>
                <a:ea typeface="HGP創英角ｺﾞｼｯｸUB" pitchFamily="50" charset="-128"/>
              </a:defRPr>
            </a:lvl1pPr>
          </a:lstStyle>
          <a:p>
            <a:pPr>
              <a:buClr>
                <a:srgbClr val="FFFFFF"/>
              </a:buClr>
              <a:defRPr/>
            </a:pPr>
            <a:fld id="{A0747C2F-D7D9-48CC-B069-807F2436B04D}" type="slidenum">
              <a:rPr lang="en-US"/>
              <a:pPr>
                <a:buClr>
                  <a:srgbClr val="FFFFFF"/>
                </a:buClr>
                <a:defRPr/>
              </a:pPr>
              <a:t>‹#›</a:t>
            </a:fld>
            <a:endParaRPr lang="en-US" dirty="0"/>
          </a:p>
        </p:txBody>
      </p:sp>
    </p:spTree>
    <p:extLst>
      <p:ext uri="{BB962C8B-B14F-4D97-AF65-F5344CB8AC3E}">
        <p14:creationId xmlns:p14="http://schemas.microsoft.com/office/powerpoint/2010/main" val="11147796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灯片编号占位符 7"/>
          <p:cNvSpPr>
            <a:spLocks noGrp="1"/>
          </p:cNvSpPr>
          <p:nvPr>
            <p:ph type="sldNum" sz="quarter" idx="10"/>
          </p:nvPr>
        </p:nvSpPr>
        <p:spPr/>
        <p:txBody>
          <a:bodyPr/>
          <a:lstStyle>
            <a:lvl1pPr>
              <a:defRPr/>
            </a:lvl1pPr>
          </a:lstStyle>
          <a:p>
            <a:pPr>
              <a:buClr>
                <a:srgbClr val="FFFFFF"/>
              </a:buClr>
              <a:defRPr/>
            </a:pPr>
            <a:fld id="{31183EC6-EBC5-4533-981A-57BA6B0BC15B}" type="slidenum">
              <a:rPr lang="en-US">
                <a:solidFill>
                  <a:srgbClr val="000000">
                    <a:tint val="75000"/>
                  </a:srgbClr>
                </a:solidFill>
              </a:rPr>
              <a:pPr>
                <a:buClr>
                  <a:srgbClr val="FFFFFF"/>
                </a:buClr>
                <a:defRPr/>
              </a:pPr>
              <a:t>‹#›</a:t>
            </a:fld>
            <a:endParaRPr lang="en-US">
              <a:solidFill>
                <a:srgbClr val="000000">
                  <a:tint val="75000"/>
                </a:srgbClr>
              </a:solidFill>
            </a:endParaRPr>
          </a:p>
        </p:txBody>
      </p:sp>
    </p:spTree>
    <p:extLst>
      <p:ext uri="{BB962C8B-B14F-4D97-AF65-F5344CB8AC3E}">
        <p14:creationId xmlns:p14="http://schemas.microsoft.com/office/powerpoint/2010/main" val="35947804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0"/>
            <a:ext cx="4011085" cy="1162050"/>
          </a:xfrm>
        </p:spPr>
        <p:txBody>
          <a:bodyPr anchor="b"/>
          <a:lstStyle>
            <a:lvl1pPr algn="l">
              <a:defRPr sz="1999" b="1"/>
            </a:lvl1pPr>
          </a:lstStyle>
          <a:p>
            <a:r>
              <a:rPr lang="ja-JP" altLang="en-US"/>
              <a:t>マスタ タイトルの書式設定</a:t>
            </a:r>
          </a:p>
        </p:txBody>
      </p:sp>
      <p:sp>
        <p:nvSpPr>
          <p:cNvPr id="3" name="コンテンツ プレースホルダ 2"/>
          <p:cNvSpPr>
            <a:spLocks noGrp="1"/>
          </p:cNvSpPr>
          <p:nvPr>
            <p:ph idx="1"/>
          </p:nvPr>
        </p:nvSpPr>
        <p:spPr>
          <a:xfrm>
            <a:off x="4766734" y="273057"/>
            <a:ext cx="6815667" cy="5853113"/>
          </a:xfrm>
        </p:spPr>
        <p:txBody>
          <a:bodyPr/>
          <a:lstStyle>
            <a:lvl1pPr>
              <a:defRPr sz="3198"/>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3" y="1435103"/>
            <a:ext cx="4011085" cy="4691063"/>
          </a:xfrm>
        </p:spPr>
        <p:txBody>
          <a:bodyPr/>
          <a:lstStyle>
            <a:lvl1pPr marL="0" indent="0">
              <a:buNone/>
              <a:defRPr sz="1399"/>
            </a:lvl1pPr>
            <a:lvl2pPr marL="456971" indent="0">
              <a:buNone/>
              <a:defRPr sz="1199"/>
            </a:lvl2pPr>
            <a:lvl3pPr marL="913943" indent="0">
              <a:buNone/>
              <a:defRPr sz="999"/>
            </a:lvl3pPr>
            <a:lvl4pPr marL="1370914" indent="0">
              <a:buNone/>
              <a:defRPr sz="900"/>
            </a:lvl4pPr>
            <a:lvl5pPr marL="1827886" indent="0">
              <a:buNone/>
              <a:defRPr sz="900"/>
            </a:lvl5pPr>
            <a:lvl6pPr marL="2284857" indent="0">
              <a:buNone/>
              <a:defRPr sz="900"/>
            </a:lvl6pPr>
            <a:lvl7pPr marL="2741828" indent="0">
              <a:buNone/>
              <a:defRPr sz="900"/>
            </a:lvl7pPr>
            <a:lvl8pPr marL="3198800" indent="0">
              <a:buNone/>
              <a:defRPr sz="900"/>
            </a:lvl8pPr>
            <a:lvl9pPr marL="3655771" indent="0">
              <a:buNone/>
              <a:defRPr sz="900"/>
            </a:lvl9pPr>
          </a:lstStyle>
          <a:p>
            <a:pPr lvl="0"/>
            <a:r>
              <a:rPr lang="ja-JP" altLang="en-US"/>
              <a:t>マスタ テキストの書式設定</a:t>
            </a:r>
          </a:p>
        </p:txBody>
      </p:sp>
      <p:sp>
        <p:nvSpPr>
          <p:cNvPr id="5" name="灯片编号占位符 7"/>
          <p:cNvSpPr>
            <a:spLocks noGrp="1"/>
          </p:cNvSpPr>
          <p:nvPr>
            <p:ph type="sldNum" sz="quarter" idx="10"/>
          </p:nvPr>
        </p:nvSpPr>
        <p:spPr/>
        <p:txBody>
          <a:bodyPr/>
          <a:lstStyle>
            <a:lvl1pPr>
              <a:defRPr/>
            </a:lvl1pPr>
          </a:lstStyle>
          <a:p>
            <a:pPr>
              <a:buClr>
                <a:srgbClr val="FFFFFF"/>
              </a:buClr>
              <a:defRPr/>
            </a:pPr>
            <a:fld id="{3A7338C3-D81E-48C6-8E0A-DDDDBC2F8EB0}" type="slidenum">
              <a:rPr lang="en-US">
                <a:solidFill>
                  <a:srgbClr val="000000">
                    <a:tint val="75000"/>
                  </a:srgbClr>
                </a:solidFill>
              </a:rPr>
              <a:pPr>
                <a:buClr>
                  <a:srgbClr val="FFFFFF"/>
                </a:buClr>
                <a:defRPr/>
              </a:pPr>
              <a:t>‹#›</a:t>
            </a:fld>
            <a:endParaRPr lang="en-US">
              <a:solidFill>
                <a:srgbClr val="000000">
                  <a:tint val="75000"/>
                </a:srgbClr>
              </a:solidFill>
            </a:endParaRPr>
          </a:p>
        </p:txBody>
      </p:sp>
    </p:spTree>
    <p:extLst>
      <p:ext uri="{BB962C8B-B14F-4D97-AF65-F5344CB8AC3E}">
        <p14:creationId xmlns:p14="http://schemas.microsoft.com/office/powerpoint/2010/main" val="13384491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1999" b="1"/>
            </a:lvl1pPr>
          </a:lstStyle>
          <a:p>
            <a:r>
              <a:rPr lang="ja-JP" altLang="en-US"/>
              <a:t>マスタ タイトルの書式設定</a:t>
            </a:r>
          </a:p>
        </p:txBody>
      </p:sp>
      <p:sp>
        <p:nvSpPr>
          <p:cNvPr id="3" name="図プレースホルダ 2"/>
          <p:cNvSpPr>
            <a:spLocks noGrp="1"/>
          </p:cNvSpPr>
          <p:nvPr>
            <p:ph type="pic" idx="1"/>
          </p:nvPr>
        </p:nvSpPr>
        <p:spPr>
          <a:xfrm>
            <a:off x="2389717" y="612775"/>
            <a:ext cx="7315200" cy="4114800"/>
          </a:xfrm>
        </p:spPr>
        <p:txBody>
          <a:bodyPr/>
          <a:lstStyle>
            <a:lvl1pPr marL="0" indent="0">
              <a:buNone/>
              <a:defRPr sz="3198"/>
            </a:lvl1pPr>
            <a:lvl2pPr marL="456971" indent="0">
              <a:buNone/>
              <a:defRPr sz="2799"/>
            </a:lvl2pPr>
            <a:lvl3pPr marL="913943" indent="0">
              <a:buNone/>
              <a:defRPr sz="2399"/>
            </a:lvl3pPr>
            <a:lvl4pPr marL="1370914" indent="0">
              <a:buNone/>
              <a:defRPr sz="1999"/>
            </a:lvl4pPr>
            <a:lvl5pPr marL="1827886" indent="0">
              <a:buNone/>
              <a:defRPr sz="1999"/>
            </a:lvl5pPr>
            <a:lvl6pPr marL="2284857" indent="0">
              <a:buNone/>
              <a:defRPr sz="1999"/>
            </a:lvl6pPr>
            <a:lvl7pPr marL="2741828" indent="0">
              <a:buNone/>
              <a:defRPr sz="1999"/>
            </a:lvl7pPr>
            <a:lvl8pPr marL="3198800" indent="0">
              <a:buNone/>
              <a:defRPr sz="1999"/>
            </a:lvl8pPr>
            <a:lvl9pPr marL="3655771" indent="0">
              <a:buNone/>
              <a:defRPr sz="1999"/>
            </a:lvl9pPr>
          </a:lstStyle>
          <a:p>
            <a:pPr lvl="0"/>
            <a:endParaRPr lang="ja-JP" altLang="en-US" noProof="0"/>
          </a:p>
        </p:txBody>
      </p:sp>
      <p:sp>
        <p:nvSpPr>
          <p:cNvPr id="4" name="テキスト プレースホルダ 3"/>
          <p:cNvSpPr>
            <a:spLocks noGrp="1"/>
          </p:cNvSpPr>
          <p:nvPr>
            <p:ph type="body" sz="half" idx="2"/>
          </p:nvPr>
        </p:nvSpPr>
        <p:spPr>
          <a:xfrm>
            <a:off x="2389717" y="5367338"/>
            <a:ext cx="7315200" cy="804862"/>
          </a:xfrm>
        </p:spPr>
        <p:txBody>
          <a:bodyPr/>
          <a:lstStyle>
            <a:lvl1pPr marL="0" indent="0">
              <a:buNone/>
              <a:defRPr sz="1399"/>
            </a:lvl1pPr>
            <a:lvl2pPr marL="456971" indent="0">
              <a:buNone/>
              <a:defRPr sz="1199"/>
            </a:lvl2pPr>
            <a:lvl3pPr marL="913943" indent="0">
              <a:buNone/>
              <a:defRPr sz="999"/>
            </a:lvl3pPr>
            <a:lvl4pPr marL="1370914" indent="0">
              <a:buNone/>
              <a:defRPr sz="900"/>
            </a:lvl4pPr>
            <a:lvl5pPr marL="1827886" indent="0">
              <a:buNone/>
              <a:defRPr sz="900"/>
            </a:lvl5pPr>
            <a:lvl6pPr marL="2284857" indent="0">
              <a:buNone/>
              <a:defRPr sz="900"/>
            </a:lvl6pPr>
            <a:lvl7pPr marL="2741828" indent="0">
              <a:buNone/>
              <a:defRPr sz="900"/>
            </a:lvl7pPr>
            <a:lvl8pPr marL="3198800" indent="0">
              <a:buNone/>
              <a:defRPr sz="900"/>
            </a:lvl8pPr>
            <a:lvl9pPr marL="3655771" indent="0">
              <a:buNone/>
              <a:defRPr sz="900"/>
            </a:lvl9pPr>
          </a:lstStyle>
          <a:p>
            <a:pPr lvl="0"/>
            <a:r>
              <a:rPr lang="ja-JP" altLang="en-US"/>
              <a:t>マスタ テキストの書式設定</a:t>
            </a:r>
          </a:p>
        </p:txBody>
      </p:sp>
      <p:sp>
        <p:nvSpPr>
          <p:cNvPr id="5" name="灯片编号占位符 7"/>
          <p:cNvSpPr>
            <a:spLocks noGrp="1"/>
          </p:cNvSpPr>
          <p:nvPr>
            <p:ph type="sldNum" sz="quarter" idx="10"/>
          </p:nvPr>
        </p:nvSpPr>
        <p:spPr/>
        <p:txBody>
          <a:bodyPr/>
          <a:lstStyle>
            <a:lvl1pPr>
              <a:defRPr/>
            </a:lvl1pPr>
          </a:lstStyle>
          <a:p>
            <a:pPr>
              <a:buClr>
                <a:srgbClr val="FFFFFF"/>
              </a:buClr>
              <a:defRPr/>
            </a:pPr>
            <a:fld id="{7659A9D1-3150-4420-AED6-DE4E5D205B86}" type="slidenum">
              <a:rPr lang="en-US">
                <a:solidFill>
                  <a:srgbClr val="000000">
                    <a:tint val="75000"/>
                  </a:srgbClr>
                </a:solidFill>
              </a:rPr>
              <a:pPr>
                <a:buClr>
                  <a:srgbClr val="FFFFFF"/>
                </a:buClr>
                <a:defRPr/>
              </a:pPr>
              <a:t>‹#›</a:t>
            </a:fld>
            <a:endParaRPr lang="en-US">
              <a:solidFill>
                <a:srgbClr val="000000">
                  <a:tint val="75000"/>
                </a:srgbClr>
              </a:solidFill>
            </a:endParaRPr>
          </a:p>
        </p:txBody>
      </p:sp>
    </p:spTree>
    <p:extLst>
      <p:ext uri="{BB962C8B-B14F-4D97-AF65-F5344CB8AC3E}">
        <p14:creationId xmlns:p14="http://schemas.microsoft.com/office/powerpoint/2010/main" val="352461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90868" y="332712"/>
            <a:ext cx="11010265" cy="504000"/>
          </a:xfrm>
          <a:prstGeom prst="rect">
            <a:avLst/>
          </a:prstGeom>
        </p:spPr>
        <p:txBody>
          <a:bodyPr wrap="none" lIns="0" tIns="0" rIns="0" bIns="0" anchor="ctr"/>
          <a:lstStyle>
            <a:lvl1pPr>
              <a:defRPr sz="2799"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720"/>
            <a:ext cx="115140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フリーフォーム 10"/>
          <p:cNvSpPr/>
          <p:nvPr userDrawn="1"/>
        </p:nvSpPr>
        <p:spPr>
          <a:xfrm>
            <a:off x="359812" y="332712"/>
            <a:ext cx="71963" cy="504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chemeClr val="tx2">
              <a:lumMod val="60000"/>
              <a:lumOff val="40000"/>
              <a:alpha val="80000"/>
            </a:scheme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21" name="フリーフォーム 20"/>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22" name="スライド番号プレースホルダ 7"/>
          <p:cNvSpPr txBox="1">
            <a:spLocks noGrp="1"/>
          </p:cNvSpPr>
          <p:nvPr userDrawn="1"/>
        </p:nvSpPr>
        <p:spPr bwMode="auto">
          <a:xfrm>
            <a:off x="215891" y="6453336"/>
            <a:ext cx="3598126"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fld id="{27D7B6D7-B93D-4A81-9951-1EF138C68E07}" type="slidenum">
              <a:rPr lang="en-US" altLang="ja-JP" sz="1399" b="0" kern="0" baseline="0" smtClean="0">
                <a:solidFill>
                  <a:schemeClr val="tx2">
                    <a:lumMod val="60000"/>
                    <a:lumOff val="40000"/>
                  </a:schemeClr>
                </a:solidFill>
                <a:latin typeface="Tahoma" pitchFamily="34" charset="0"/>
                <a:ea typeface="Tahoma" pitchFamily="34" charset="0"/>
                <a:cs typeface="Tahoma" pitchFamily="34" charset="0"/>
              </a:rPr>
              <a:pPr marL="0" marR="0" indent="0" algn="l" defTabSz="913943" rtl="0" eaLnBrk="1" fontAlgn="base" latinLnBrk="0" hangingPunct="1">
                <a:lnSpc>
                  <a:spcPct val="100000"/>
                </a:lnSpc>
                <a:spcBef>
                  <a:spcPct val="0"/>
                </a:spcBef>
                <a:spcAft>
                  <a:spcPct val="0"/>
                </a:spcAft>
                <a:buClrTx/>
                <a:buSzTx/>
                <a:buFontTx/>
                <a:buNone/>
                <a:tabLst/>
                <a:defRPr/>
              </a:pPr>
              <a:t>‹#›</a:t>
            </a:fld>
            <a:r>
              <a:rPr lang="en-US" altLang="ja-JP" sz="1399" b="0" kern="0" baseline="0">
                <a:solidFill>
                  <a:prstClr val="white">
                    <a:lumMod val="50000"/>
                  </a:prstClr>
                </a:solidFill>
                <a:latin typeface="Tahoma" pitchFamily="34" charset="0"/>
                <a:ea typeface="Tahoma" pitchFamily="34" charset="0"/>
                <a:cs typeface="Tahoma" pitchFamily="34" charset="0"/>
              </a:rPr>
              <a:t>  </a:t>
            </a:r>
            <a:r>
              <a:rPr lang="en-US" altLang="ja-JP" sz="1399" b="0" kern="1200">
                <a:solidFill>
                  <a:schemeClr val="accent1"/>
                </a:solidFill>
                <a:effectLst/>
                <a:latin typeface="+mn-lt"/>
                <a:ea typeface="Adobe Gothic Std B" pitchFamily="34" charset="-128"/>
                <a:cs typeface="Times New Roman"/>
              </a:rPr>
              <a:t>▇</a:t>
            </a:r>
            <a:r>
              <a:rPr lang="en-US" altLang="ja-JP" sz="1399" b="0" kern="1200">
                <a:solidFill>
                  <a:schemeClr val="accent2"/>
                </a:solidFill>
                <a:effectLst/>
                <a:latin typeface="+mn-lt"/>
                <a:ea typeface="Adobe Gothic Std B" pitchFamily="34" charset="-128"/>
                <a:cs typeface="Times New Roman"/>
              </a:rPr>
              <a:t>▇</a:t>
            </a:r>
            <a:r>
              <a:rPr lang="en-US" altLang="ja-JP" sz="1399" b="0" kern="1200">
                <a:solidFill>
                  <a:schemeClr val="bg2">
                    <a:lumMod val="50000"/>
                  </a:schemeClr>
                </a:solidFill>
                <a:effectLst/>
                <a:latin typeface="+mn-lt"/>
                <a:ea typeface="Adobe Gothic Std B" pitchFamily="34" charset="-128"/>
                <a:cs typeface="Times New Roman"/>
              </a:rPr>
              <a:t>▇</a:t>
            </a:r>
            <a:r>
              <a:rPr lang="ja-JP" altLang="en-US" sz="1399" b="0" kern="1200">
                <a:solidFill>
                  <a:srgbClr val="7FD13B"/>
                </a:solidFill>
                <a:effectLst/>
                <a:latin typeface="+mn-lt"/>
                <a:ea typeface="Adobe Gothic Std B" pitchFamily="34" charset="-128"/>
                <a:cs typeface="Times New Roman"/>
              </a:rPr>
              <a:t>  </a:t>
            </a:r>
            <a:r>
              <a:rPr lang="en-US" altLang="ja-JP" sz="1399" b="0" kern="1200">
                <a:solidFill>
                  <a:schemeClr val="tx2">
                    <a:lumMod val="60000"/>
                    <a:lumOff val="40000"/>
                  </a:schemeClr>
                </a:solidFill>
                <a:effectLst/>
                <a:latin typeface="+mn-lt"/>
                <a:ea typeface="Adobe Gothic Std B" pitchFamily="34" charset="-128"/>
                <a:cs typeface="Times New Roman"/>
              </a:rPr>
              <a:t>System R&amp;D Group (SRDG)</a:t>
            </a:r>
            <a:endParaRPr lang="ja-JP" altLang="ja-JP" sz="1199" b="0">
              <a:solidFill>
                <a:schemeClr val="tx2">
                  <a:lumMod val="60000"/>
                  <a:lumOff val="40000"/>
                </a:schemeClr>
              </a:solidFill>
              <a:effectLst/>
              <a:latin typeface="+mn-lt"/>
              <a:ea typeface="Adobe Gothic Std B" pitchFamily="34" charset="-128"/>
              <a:cs typeface="ＭＳ Ｐゴシック"/>
            </a:endParaRPr>
          </a:p>
        </p:txBody>
      </p:sp>
      <p:pic>
        <p:nvPicPr>
          <p:cNvPr id="23" name="図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Tree>
    <p:extLst>
      <p:ext uri="{BB962C8B-B14F-4D97-AF65-F5344CB8AC3E}">
        <p14:creationId xmlns:p14="http://schemas.microsoft.com/office/powerpoint/2010/main" val="2190296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灯片编号占位符 7"/>
          <p:cNvSpPr>
            <a:spLocks noGrp="1"/>
          </p:cNvSpPr>
          <p:nvPr>
            <p:ph type="sldNum" sz="quarter" idx="10"/>
          </p:nvPr>
        </p:nvSpPr>
        <p:spPr/>
        <p:txBody>
          <a:bodyPr/>
          <a:lstStyle>
            <a:lvl1pPr>
              <a:defRPr/>
            </a:lvl1pPr>
          </a:lstStyle>
          <a:p>
            <a:pPr>
              <a:buClr>
                <a:srgbClr val="FFFFFF"/>
              </a:buClr>
              <a:defRPr/>
            </a:pPr>
            <a:fld id="{BC4BA8DC-AFB6-41F3-A145-53E67651BFE7}" type="slidenum">
              <a:rPr lang="en-US">
                <a:solidFill>
                  <a:srgbClr val="000000">
                    <a:tint val="75000"/>
                  </a:srgbClr>
                </a:solidFill>
              </a:rPr>
              <a:pPr>
                <a:buClr>
                  <a:srgbClr val="FFFFFF"/>
                </a:buClr>
                <a:defRPr/>
              </a:pPr>
              <a:t>‹#›</a:t>
            </a:fld>
            <a:endParaRPr lang="en-US">
              <a:solidFill>
                <a:srgbClr val="000000">
                  <a:tint val="75000"/>
                </a:srgbClr>
              </a:solidFill>
            </a:endParaRPr>
          </a:p>
        </p:txBody>
      </p:sp>
    </p:spTree>
    <p:extLst>
      <p:ext uri="{BB962C8B-B14F-4D97-AF65-F5344CB8AC3E}">
        <p14:creationId xmlns:p14="http://schemas.microsoft.com/office/powerpoint/2010/main" val="29274862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79984" y="0"/>
            <a:ext cx="3012016" cy="68580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143935" y="0"/>
            <a:ext cx="8832851" cy="68580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灯片编号占位符 7"/>
          <p:cNvSpPr>
            <a:spLocks noGrp="1"/>
          </p:cNvSpPr>
          <p:nvPr>
            <p:ph type="sldNum" sz="quarter" idx="10"/>
          </p:nvPr>
        </p:nvSpPr>
        <p:spPr/>
        <p:txBody>
          <a:bodyPr/>
          <a:lstStyle>
            <a:lvl1pPr>
              <a:defRPr/>
            </a:lvl1pPr>
          </a:lstStyle>
          <a:p>
            <a:pPr>
              <a:buClr>
                <a:srgbClr val="FFFFFF"/>
              </a:buClr>
              <a:defRPr/>
            </a:pPr>
            <a:fld id="{A2DF57B7-8A8B-428C-B071-8D2807AD1DFB}" type="slidenum">
              <a:rPr lang="en-US">
                <a:solidFill>
                  <a:srgbClr val="000000">
                    <a:tint val="75000"/>
                  </a:srgbClr>
                </a:solidFill>
              </a:rPr>
              <a:pPr>
                <a:buClr>
                  <a:srgbClr val="FFFFFF"/>
                </a:buClr>
                <a:defRPr/>
              </a:pPr>
              <a:t>‹#›</a:t>
            </a:fld>
            <a:endParaRPr lang="en-US">
              <a:solidFill>
                <a:srgbClr val="000000">
                  <a:tint val="75000"/>
                </a:srgbClr>
              </a:solidFill>
            </a:endParaRPr>
          </a:p>
        </p:txBody>
      </p:sp>
    </p:spTree>
    <p:extLst>
      <p:ext uri="{BB962C8B-B14F-4D97-AF65-F5344CB8AC3E}">
        <p14:creationId xmlns:p14="http://schemas.microsoft.com/office/powerpoint/2010/main" val="21680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LastPage_1">
    <p:spTree>
      <p:nvGrpSpPr>
        <p:cNvPr id="1" name=""/>
        <p:cNvGrpSpPr/>
        <p:nvPr/>
      </p:nvGrpSpPr>
      <p:grpSpPr>
        <a:xfrm>
          <a:off x="0" y="0"/>
          <a:ext cx="0" cy="0"/>
          <a:chOff x="0" y="0"/>
          <a:chExt cx="0" cy="0"/>
        </a:xfrm>
      </p:grpSpPr>
      <p:sp>
        <p:nvSpPr>
          <p:cNvPr id="18" name="フリーフォーム 17"/>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19" name="スライド番号プレースホルダ 7"/>
          <p:cNvSpPr txBox="1">
            <a:spLocks noGrp="1"/>
          </p:cNvSpPr>
          <p:nvPr userDrawn="1"/>
        </p:nvSpPr>
        <p:spPr bwMode="auto">
          <a:xfrm>
            <a:off x="215891" y="6453336"/>
            <a:ext cx="3598126"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fld id="{27D7B6D7-B93D-4A81-9951-1EF138C68E07}" type="slidenum">
              <a:rPr lang="en-US" altLang="ja-JP" sz="1399" b="0" kern="0" baseline="0" smtClean="0">
                <a:solidFill>
                  <a:schemeClr val="tx2">
                    <a:lumMod val="60000"/>
                    <a:lumOff val="40000"/>
                  </a:schemeClr>
                </a:solidFill>
                <a:latin typeface="Tahoma" pitchFamily="34" charset="0"/>
                <a:ea typeface="Tahoma" pitchFamily="34" charset="0"/>
                <a:cs typeface="Tahoma" pitchFamily="34" charset="0"/>
              </a:rPr>
              <a:pPr marL="0" marR="0" indent="0" algn="l" defTabSz="913943" rtl="0" eaLnBrk="1" fontAlgn="base" latinLnBrk="0" hangingPunct="1">
                <a:lnSpc>
                  <a:spcPct val="100000"/>
                </a:lnSpc>
                <a:spcBef>
                  <a:spcPct val="0"/>
                </a:spcBef>
                <a:spcAft>
                  <a:spcPct val="0"/>
                </a:spcAft>
                <a:buClrTx/>
                <a:buSzTx/>
                <a:buFontTx/>
                <a:buNone/>
                <a:tabLst/>
                <a:defRPr/>
              </a:pPr>
              <a:t>‹#›</a:t>
            </a:fld>
            <a:r>
              <a:rPr lang="en-US" altLang="ja-JP" sz="1399" b="0" kern="0" baseline="0">
                <a:solidFill>
                  <a:prstClr val="white">
                    <a:lumMod val="50000"/>
                  </a:prstClr>
                </a:solidFill>
                <a:latin typeface="Tahoma" pitchFamily="34" charset="0"/>
                <a:ea typeface="Tahoma" pitchFamily="34" charset="0"/>
                <a:cs typeface="Tahoma" pitchFamily="34" charset="0"/>
              </a:rPr>
              <a:t>  </a:t>
            </a:r>
            <a:r>
              <a:rPr lang="en-US" altLang="ja-JP" sz="1399" b="0" kern="1200">
                <a:solidFill>
                  <a:schemeClr val="accent1"/>
                </a:solidFill>
                <a:effectLst/>
                <a:latin typeface="+mn-lt"/>
                <a:ea typeface="Adobe Gothic Std B" pitchFamily="34" charset="-128"/>
                <a:cs typeface="Times New Roman"/>
              </a:rPr>
              <a:t>▇</a:t>
            </a:r>
            <a:r>
              <a:rPr lang="en-US" altLang="ja-JP" sz="1399" b="0" kern="1200">
                <a:solidFill>
                  <a:schemeClr val="accent2"/>
                </a:solidFill>
                <a:effectLst/>
                <a:latin typeface="+mn-lt"/>
                <a:ea typeface="Adobe Gothic Std B" pitchFamily="34" charset="-128"/>
                <a:cs typeface="Times New Roman"/>
              </a:rPr>
              <a:t>▇</a:t>
            </a:r>
            <a:r>
              <a:rPr lang="en-US" altLang="ja-JP" sz="1399" b="0" kern="1200">
                <a:solidFill>
                  <a:schemeClr val="bg2">
                    <a:lumMod val="50000"/>
                  </a:schemeClr>
                </a:solidFill>
                <a:effectLst/>
                <a:latin typeface="+mn-lt"/>
                <a:ea typeface="Adobe Gothic Std B" pitchFamily="34" charset="-128"/>
                <a:cs typeface="Times New Roman"/>
              </a:rPr>
              <a:t>▇</a:t>
            </a:r>
            <a:r>
              <a:rPr lang="ja-JP" altLang="en-US" sz="1399" b="0" kern="1200">
                <a:solidFill>
                  <a:srgbClr val="7FD13B"/>
                </a:solidFill>
                <a:effectLst/>
                <a:latin typeface="+mn-lt"/>
                <a:ea typeface="Adobe Gothic Std B" pitchFamily="34" charset="-128"/>
                <a:cs typeface="Times New Roman"/>
              </a:rPr>
              <a:t>  </a:t>
            </a:r>
            <a:r>
              <a:rPr lang="en-US" altLang="ja-JP" sz="1399" b="0" kern="1200">
                <a:solidFill>
                  <a:schemeClr val="tx2">
                    <a:lumMod val="60000"/>
                    <a:lumOff val="40000"/>
                  </a:schemeClr>
                </a:solidFill>
                <a:effectLst/>
                <a:latin typeface="+mn-lt"/>
                <a:ea typeface="Adobe Gothic Std B" pitchFamily="34" charset="-128"/>
                <a:cs typeface="Times New Roman"/>
              </a:rPr>
              <a:t>System R&amp;D Group (SRDG)</a:t>
            </a:r>
            <a:endParaRPr lang="ja-JP" altLang="ja-JP" sz="1199" b="0">
              <a:solidFill>
                <a:schemeClr val="tx2">
                  <a:lumMod val="60000"/>
                  <a:lumOff val="40000"/>
                </a:schemeClr>
              </a:solidFill>
              <a:effectLst/>
              <a:latin typeface="+mn-lt"/>
              <a:ea typeface="Adobe Gothic Std B" pitchFamily="34" charset="-128"/>
              <a:cs typeface="ＭＳ Ｐゴシック"/>
            </a:endParaRPr>
          </a:p>
        </p:txBody>
      </p:sp>
      <p:pic>
        <p:nvPicPr>
          <p:cNvPr id="20" name="図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Tree>
    <p:extLst>
      <p:ext uri="{BB962C8B-B14F-4D97-AF65-F5344CB8AC3E}">
        <p14:creationId xmlns:p14="http://schemas.microsoft.com/office/powerpoint/2010/main" val="202436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LastPage_1">
    <p:spTree>
      <p:nvGrpSpPr>
        <p:cNvPr id="1" name=""/>
        <p:cNvGrpSpPr/>
        <p:nvPr/>
      </p:nvGrpSpPr>
      <p:grpSpPr>
        <a:xfrm>
          <a:off x="0" y="0"/>
          <a:ext cx="0" cy="0"/>
          <a:chOff x="0" y="0"/>
          <a:chExt cx="0" cy="0"/>
        </a:xfrm>
      </p:grpSpPr>
      <p:sp>
        <p:nvSpPr>
          <p:cNvPr id="2" name="正方形/長方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399"/>
          </a:p>
        </p:txBody>
      </p:sp>
      <p:sp>
        <p:nvSpPr>
          <p:cNvPr id="5" name="スライド番号プレースホルダ 7"/>
          <p:cNvSpPr txBox="1">
            <a:spLocks noGrp="1"/>
          </p:cNvSpPr>
          <p:nvPr userDrawn="1"/>
        </p:nvSpPr>
        <p:spPr bwMode="auto">
          <a:xfrm>
            <a:off x="215891" y="6453336"/>
            <a:ext cx="3598126"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fld id="{27D7B6D7-B93D-4A81-9951-1EF138C68E07}" type="slidenum">
              <a:rPr lang="en-US" altLang="ja-JP" sz="1399" b="0" kern="0" baseline="0" smtClean="0">
                <a:solidFill>
                  <a:schemeClr val="tx2">
                    <a:lumMod val="60000"/>
                    <a:lumOff val="40000"/>
                  </a:schemeClr>
                </a:solidFill>
                <a:latin typeface="Tahoma" pitchFamily="34" charset="0"/>
                <a:ea typeface="Tahoma" pitchFamily="34" charset="0"/>
                <a:cs typeface="Tahoma" pitchFamily="34" charset="0"/>
              </a:rPr>
              <a:pPr marL="0" marR="0" indent="0" algn="l" defTabSz="913943" rtl="0" eaLnBrk="1" fontAlgn="base" latinLnBrk="0" hangingPunct="1">
                <a:lnSpc>
                  <a:spcPct val="100000"/>
                </a:lnSpc>
                <a:spcBef>
                  <a:spcPct val="0"/>
                </a:spcBef>
                <a:spcAft>
                  <a:spcPct val="0"/>
                </a:spcAft>
                <a:buClrTx/>
                <a:buSzTx/>
                <a:buFontTx/>
                <a:buNone/>
                <a:tabLst/>
                <a:defRPr/>
              </a:pPr>
              <a:t>‹#›</a:t>
            </a:fld>
            <a:endParaRPr lang="ja-JP" altLang="ja-JP" sz="1199" b="0">
              <a:solidFill>
                <a:schemeClr val="tx2">
                  <a:lumMod val="60000"/>
                  <a:lumOff val="40000"/>
                </a:schemeClr>
              </a:solidFill>
              <a:effectLst/>
              <a:latin typeface="+mn-lt"/>
              <a:ea typeface="Adobe Gothic Std B" pitchFamily="34" charset="-128"/>
              <a:cs typeface="ＭＳ Ｐゴシック"/>
            </a:endParaRPr>
          </a:p>
        </p:txBody>
      </p:sp>
    </p:spTree>
    <p:extLst>
      <p:ext uri="{BB962C8B-B14F-4D97-AF65-F5344CB8AC3E}">
        <p14:creationId xmlns:p14="http://schemas.microsoft.com/office/powerpoint/2010/main" val="1674832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2" name="Rectangle 8"/>
          <p:cNvSpPr>
            <a:spLocks noGrp="1" noChangeArrowheads="1"/>
          </p:cNvSpPr>
          <p:nvPr>
            <p:ph type="subTitle" idx="1"/>
          </p:nvPr>
        </p:nvSpPr>
        <p:spPr>
          <a:xfrm>
            <a:off x="590868" y="3592519"/>
            <a:ext cx="11010265" cy="1080000"/>
          </a:xfrm>
          <a:prstGeom prst="rect">
            <a:avLst/>
          </a:prstGeom>
        </p:spPr>
        <p:txBody>
          <a:bodyPr wrap="none" lIns="0" tIns="0" rIns="0" bIns="0"/>
          <a:lstStyle>
            <a:lvl1pPr marL="0" indent="0" algn="l">
              <a:defRPr sz="2399"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000"/>
            <a:ext cx="115140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フリーフォーム 15"/>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pic>
        <p:nvPicPr>
          <p:cNvPr id="18" name="図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
        <p:nvSpPr>
          <p:cNvPr id="3" name="タイトル 2"/>
          <p:cNvSpPr>
            <a:spLocks noGrp="1"/>
          </p:cNvSpPr>
          <p:nvPr>
            <p:ph type="title"/>
          </p:nvPr>
        </p:nvSpPr>
        <p:spPr>
          <a:xfrm>
            <a:off x="609283" y="2096852"/>
            <a:ext cx="10973435" cy="1143000"/>
          </a:xfrm>
          <a:prstGeom prst="rect">
            <a:avLst/>
          </a:prstGeom>
        </p:spPr>
        <p:txBody>
          <a:bodyPr lIns="0" tIns="0" rIns="0" bIns="0" anchor="b"/>
          <a:lstStyle>
            <a:lvl1pPr>
              <a:defRPr>
                <a:solidFill>
                  <a:schemeClr val="tx1"/>
                </a:solidFill>
              </a:defRPr>
            </a:lvl1pPr>
          </a:lstStyle>
          <a:p>
            <a:r>
              <a:rPr kumimoji="1" lang="ja-JP" altLang="en-US"/>
              <a:t>マスター タイトルの書式設定</a:t>
            </a:r>
          </a:p>
        </p:txBody>
      </p:sp>
      <p:sp>
        <p:nvSpPr>
          <p:cNvPr id="8" name="スライド番号プレースホルダ 7"/>
          <p:cNvSpPr txBox="1">
            <a:spLocks noGrp="1"/>
          </p:cNvSpPr>
          <p:nvPr userDrawn="1"/>
        </p:nvSpPr>
        <p:spPr bwMode="auto">
          <a:xfrm>
            <a:off x="359831" y="6453336"/>
            <a:ext cx="6599815"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r>
              <a:rPr lang="ja-JP" altLang="en-US" sz="1399" b="0" kern="1200" dirty="0">
                <a:solidFill>
                  <a:schemeClr val="accent1"/>
                </a:solidFill>
                <a:effectLst/>
                <a:latin typeface="+mn-lt"/>
                <a:ea typeface="Adobe Gothic Std B" pitchFamily="34" charset="-128"/>
                <a:cs typeface="Times New Roman"/>
              </a:rPr>
              <a:t>     </a:t>
            </a:r>
            <a:r>
              <a:rPr lang="en-US" altLang="ja-JP" sz="1399" b="0" kern="1200" dirty="0">
                <a:solidFill>
                  <a:schemeClr val="tx2">
                    <a:lumMod val="60000"/>
                    <a:lumOff val="40000"/>
                  </a:schemeClr>
                </a:solidFill>
                <a:effectLst/>
                <a:latin typeface="+mn-lt"/>
                <a:ea typeface="Adobe Gothic Std B" pitchFamily="34" charset="-128"/>
                <a:cs typeface="Times New Roman"/>
              </a:rPr>
              <a:t>Software Architecture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Division (SARD) / S</a:t>
            </a:r>
            <a:r>
              <a:rPr lang="en-US" altLang="ja-JP" sz="1399" b="0" kern="1200" dirty="0">
                <a:solidFill>
                  <a:schemeClr val="tx2">
                    <a:lumMod val="60000"/>
                    <a:lumOff val="40000"/>
                  </a:schemeClr>
                </a:solidFill>
                <a:effectLst/>
                <a:latin typeface="+mn-lt"/>
                <a:ea typeface="Adobe Gothic Std B" pitchFamily="34" charset="-128"/>
                <a:cs typeface="Times New Roman"/>
              </a:rPr>
              <a:t>ony India Software Centre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Pvt. Ltd.</a:t>
            </a:r>
            <a:endParaRPr lang="ja-JP" altLang="ja-JP" sz="1199" b="0" dirty="0">
              <a:solidFill>
                <a:schemeClr val="tx2">
                  <a:lumMod val="60000"/>
                  <a:lumOff val="40000"/>
                </a:schemeClr>
              </a:solidFill>
              <a:effectLst/>
              <a:latin typeface="+mn-lt"/>
              <a:ea typeface="Adobe Gothic Std B" pitchFamily="34" charset="-128"/>
              <a:cs typeface="ＭＳ Ｐゴシック"/>
            </a:endParaRPr>
          </a:p>
        </p:txBody>
      </p:sp>
    </p:spTree>
    <p:extLst>
      <p:ext uri="{BB962C8B-B14F-4D97-AF65-F5344CB8AC3E}">
        <p14:creationId xmlns:p14="http://schemas.microsoft.com/office/powerpoint/2010/main" val="414230223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MiddlePage_1_white">
    <p:spTree>
      <p:nvGrpSpPr>
        <p:cNvPr id="1" name=""/>
        <p:cNvGrpSpPr/>
        <p:nvPr/>
      </p:nvGrpSpPr>
      <p:grpSpPr>
        <a:xfrm>
          <a:off x="0" y="0"/>
          <a:ext cx="0" cy="0"/>
          <a:chOff x="0" y="0"/>
          <a:chExt cx="0" cy="0"/>
        </a:xfrm>
      </p:grpSpPr>
      <p:sp>
        <p:nvSpPr>
          <p:cNvPr id="14" name="コンテンツ プレースホルダー 4"/>
          <p:cNvSpPr>
            <a:spLocks noGrp="1"/>
          </p:cNvSpPr>
          <p:nvPr>
            <p:ph sz="quarter" idx="10"/>
          </p:nvPr>
        </p:nvSpPr>
        <p:spPr>
          <a:xfrm>
            <a:off x="590243" y="1052514"/>
            <a:ext cx="11011515" cy="5113337"/>
          </a:xfrm>
          <a:prstGeom prst="rect">
            <a:avLst/>
          </a:prstGeom>
        </p:spPr>
        <p:txBody>
          <a:bodyPr lIns="0" tIns="0" rIns="0" bIns="0"/>
          <a:lstStyle>
            <a:lvl1pPr marL="0" indent="0">
              <a:spcBef>
                <a:spcPts val="0"/>
              </a:spcBef>
              <a:buFont typeface="Arial" pitchFamily="34" charset="0"/>
              <a:buNone/>
              <a:defRPr sz="1799">
                <a:solidFill>
                  <a:schemeClr val="tx1"/>
                </a:solidFill>
              </a:defRPr>
            </a:lvl1pPr>
            <a:lvl2pPr marL="266567" indent="0">
              <a:spcBef>
                <a:spcPts val="0"/>
              </a:spcBef>
              <a:buFont typeface="Arial" pitchFamily="34" charset="0"/>
              <a:buNone/>
              <a:defRPr sz="1799">
                <a:solidFill>
                  <a:schemeClr val="tx1"/>
                </a:solidFill>
              </a:defRPr>
            </a:lvl2pPr>
            <a:lvl3pPr marL="541067" indent="0">
              <a:spcBef>
                <a:spcPts val="0"/>
              </a:spcBef>
              <a:buFont typeface="Arial" pitchFamily="34" charset="0"/>
              <a:buNone/>
              <a:defRPr sz="1799">
                <a:solidFill>
                  <a:schemeClr val="tx1"/>
                </a:solidFill>
              </a:defRPr>
            </a:lvl3pPr>
            <a:lvl4pPr marL="807634" indent="0">
              <a:spcBef>
                <a:spcPts val="0"/>
              </a:spcBef>
              <a:buFont typeface="Arial" pitchFamily="34" charset="0"/>
              <a:buNone/>
              <a:defRPr sz="1799">
                <a:solidFill>
                  <a:schemeClr val="tx1"/>
                </a:solidFill>
              </a:defRPr>
            </a:lvl4pPr>
            <a:lvl5pPr marL="1074201" indent="0">
              <a:spcBef>
                <a:spcPts val="0"/>
              </a:spcBef>
              <a:buFont typeface="Arial" pitchFamily="34" charset="0"/>
              <a:buNone/>
              <a:defRPr sz="1799">
                <a:solidFill>
                  <a:schemeClr val="tx1"/>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6" name="タイトル 1"/>
          <p:cNvSpPr>
            <a:spLocks noGrp="1"/>
          </p:cNvSpPr>
          <p:nvPr>
            <p:ph type="title"/>
          </p:nvPr>
        </p:nvSpPr>
        <p:spPr>
          <a:xfrm>
            <a:off x="590868" y="332712"/>
            <a:ext cx="11010265" cy="504000"/>
          </a:xfrm>
          <a:prstGeom prst="rect">
            <a:avLst/>
          </a:prstGeom>
        </p:spPr>
        <p:txBody>
          <a:bodyPr wrap="none" lIns="0" tIns="0" rIns="0" bIns="0" anchor="ctr"/>
          <a:lstStyle>
            <a:lvl1pPr>
              <a:defRPr sz="2799"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23" name="直線コネクタ 22"/>
          <p:cNvCxnSpPr/>
          <p:nvPr userDrawn="1"/>
        </p:nvCxnSpPr>
        <p:spPr>
          <a:xfrm>
            <a:off x="359813" y="908720"/>
            <a:ext cx="115140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フリーフォーム 23"/>
          <p:cNvSpPr/>
          <p:nvPr userDrawn="1"/>
        </p:nvSpPr>
        <p:spPr>
          <a:xfrm>
            <a:off x="359812" y="332712"/>
            <a:ext cx="71963" cy="504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chemeClr val="tx2">
              <a:lumMod val="60000"/>
              <a:lumOff val="40000"/>
              <a:alpha val="80000"/>
            </a:scheme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25" name="フリーフォーム 24"/>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26" name="スライド番号プレースホルダ 7"/>
          <p:cNvSpPr txBox="1">
            <a:spLocks noGrp="1"/>
          </p:cNvSpPr>
          <p:nvPr userDrawn="1"/>
        </p:nvSpPr>
        <p:spPr bwMode="auto">
          <a:xfrm>
            <a:off x="215891" y="6453336"/>
            <a:ext cx="410350"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fld id="{27D7B6D7-B93D-4A81-9951-1EF138C68E07}" type="slidenum">
              <a:rPr lang="en-US" altLang="ja-JP" sz="1399" b="0" kern="0" baseline="0" smtClean="0">
                <a:solidFill>
                  <a:schemeClr val="tx2">
                    <a:lumMod val="60000"/>
                    <a:lumOff val="40000"/>
                  </a:schemeClr>
                </a:solidFill>
                <a:latin typeface="Tahoma" pitchFamily="34" charset="0"/>
                <a:ea typeface="Tahoma" pitchFamily="34" charset="0"/>
                <a:cs typeface="Tahoma" pitchFamily="34" charset="0"/>
              </a:rPr>
              <a:pPr marL="0" marR="0" indent="0" algn="l" defTabSz="913943" rtl="0" eaLnBrk="1" fontAlgn="base" latinLnBrk="0" hangingPunct="1">
                <a:lnSpc>
                  <a:spcPct val="100000"/>
                </a:lnSpc>
                <a:spcBef>
                  <a:spcPct val="0"/>
                </a:spcBef>
                <a:spcAft>
                  <a:spcPct val="0"/>
                </a:spcAft>
                <a:buClrTx/>
                <a:buSzTx/>
                <a:buFontTx/>
                <a:buNone/>
                <a:tabLst/>
                <a:defRPr/>
              </a:pPr>
              <a:t>‹#›</a:t>
            </a:fld>
            <a:endParaRPr lang="ja-JP" altLang="ja-JP" sz="1199" b="0" dirty="0">
              <a:solidFill>
                <a:schemeClr val="tx2">
                  <a:lumMod val="60000"/>
                  <a:lumOff val="40000"/>
                </a:schemeClr>
              </a:solidFill>
              <a:effectLst/>
              <a:latin typeface="+mn-lt"/>
              <a:ea typeface="Adobe Gothic Std B" pitchFamily="34" charset="-128"/>
              <a:cs typeface="ＭＳ Ｐゴシック"/>
            </a:endParaRPr>
          </a:p>
        </p:txBody>
      </p:sp>
      <p:pic>
        <p:nvPicPr>
          <p:cNvPr id="27" name="図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
        <p:nvSpPr>
          <p:cNvPr id="9" name="スライド番号プレースホルダ 7"/>
          <p:cNvSpPr txBox="1">
            <a:spLocks noGrp="1"/>
          </p:cNvSpPr>
          <p:nvPr userDrawn="1"/>
        </p:nvSpPr>
        <p:spPr bwMode="auto">
          <a:xfrm>
            <a:off x="359831" y="6453336"/>
            <a:ext cx="6599815"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r>
              <a:rPr lang="ja-JP" altLang="en-US" sz="1399" b="0" kern="1200" dirty="0">
                <a:solidFill>
                  <a:schemeClr val="accent1"/>
                </a:solidFill>
                <a:effectLst/>
                <a:latin typeface="+mn-lt"/>
                <a:ea typeface="Adobe Gothic Std B" pitchFamily="34" charset="-128"/>
                <a:cs typeface="Times New Roman"/>
              </a:rPr>
              <a:t>     </a:t>
            </a:r>
            <a:r>
              <a:rPr lang="en-US" altLang="ja-JP" sz="1399" b="0" kern="1200" dirty="0">
                <a:solidFill>
                  <a:schemeClr val="tx2">
                    <a:lumMod val="60000"/>
                    <a:lumOff val="40000"/>
                  </a:schemeClr>
                </a:solidFill>
                <a:effectLst/>
                <a:latin typeface="+mn-lt"/>
                <a:ea typeface="Adobe Gothic Std B" pitchFamily="34" charset="-128"/>
                <a:cs typeface="Times New Roman"/>
              </a:rPr>
              <a:t>Software Architecture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Division (SARD) / S</a:t>
            </a:r>
            <a:r>
              <a:rPr lang="en-US" altLang="ja-JP" sz="1399" b="0" kern="1200" dirty="0">
                <a:solidFill>
                  <a:schemeClr val="tx2">
                    <a:lumMod val="60000"/>
                    <a:lumOff val="40000"/>
                  </a:schemeClr>
                </a:solidFill>
                <a:effectLst/>
                <a:latin typeface="+mn-lt"/>
                <a:ea typeface="Adobe Gothic Std B" pitchFamily="34" charset="-128"/>
                <a:cs typeface="Times New Roman"/>
              </a:rPr>
              <a:t>ony India Software Centre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Pvt. Ltd.</a:t>
            </a:r>
            <a:endParaRPr lang="ja-JP" altLang="ja-JP" sz="1199" b="0" dirty="0">
              <a:solidFill>
                <a:schemeClr val="tx2">
                  <a:lumMod val="60000"/>
                  <a:lumOff val="40000"/>
                </a:schemeClr>
              </a:solidFill>
              <a:effectLst/>
              <a:latin typeface="+mn-lt"/>
              <a:ea typeface="Adobe Gothic Std B" pitchFamily="34" charset="-128"/>
              <a:cs typeface="ＭＳ Ｐゴシック"/>
            </a:endParaRPr>
          </a:p>
        </p:txBody>
      </p:sp>
    </p:spTree>
    <p:extLst>
      <p:ext uri="{BB962C8B-B14F-4D97-AF65-F5344CB8AC3E}">
        <p14:creationId xmlns:p14="http://schemas.microsoft.com/office/powerpoint/2010/main" val="350946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4" name="コンテンツ プレースホルダー 4"/>
          <p:cNvSpPr>
            <a:spLocks noGrp="1"/>
          </p:cNvSpPr>
          <p:nvPr>
            <p:ph sz="quarter" idx="10"/>
          </p:nvPr>
        </p:nvSpPr>
        <p:spPr>
          <a:xfrm>
            <a:off x="590243" y="1052514"/>
            <a:ext cx="11011515" cy="5113337"/>
          </a:xfrm>
          <a:prstGeom prst="rect">
            <a:avLst/>
          </a:prstGeom>
        </p:spPr>
        <p:txBody>
          <a:bodyPr lIns="0" tIns="0" rIns="0" bIns="0"/>
          <a:lstStyle>
            <a:lvl1pPr marL="177711" indent="-177711">
              <a:spcBef>
                <a:spcPts val="0"/>
              </a:spcBef>
              <a:buClr>
                <a:schemeClr val="bg2">
                  <a:lumMod val="50000"/>
                </a:schemeClr>
              </a:buClr>
              <a:buFont typeface="ＭＳ Ｐゴシック" panose="020B0600070205080204" pitchFamily="50" charset="-128"/>
              <a:buChar char="▍"/>
              <a:defRPr sz="1799">
                <a:solidFill>
                  <a:schemeClr val="tx1"/>
                </a:solidFill>
              </a:defRPr>
            </a:lvl1pPr>
            <a:lvl2pPr marL="450625" indent="-184058">
              <a:spcBef>
                <a:spcPts val="0"/>
              </a:spcBef>
              <a:buFont typeface="Arial" pitchFamily="34" charset="0"/>
              <a:buChar char="•"/>
              <a:defRPr sz="1799">
                <a:solidFill>
                  <a:schemeClr val="tx1"/>
                </a:solidFill>
              </a:defRPr>
            </a:lvl2pPr>
            <a:lvl3pPr marL="712432" indent="-171364">
              <a:spcBef>
                <a:spcPts val="0"/>
              </a:spcBef>
              <a:buFont typeface="ＭＳ Ｐゴシック" panose="020B0600070205080204" pitchFamily="50" charset="-128"/>
              <a:buChar char="▸"/>
              <a:defRPr sz="1799">
                <a:solidFill>
                  <a:schemeClr val="tx1"/>
                </a:solidFill>
              </a:defRPr>
            </a:lvl3pPr>
            <a:lvl4pPr marL="985345" indent="-177711">
              <a:spcBef>
                <a:spcPts val="0"/>
              </a:spcBef>
              <a:buFont typeface="Arial" pitchFamily="34" charset="0"/>
              <a:buChar char="•"/>
              <a:defRPr sz="1799">
                <a:solidFill>
                  <a:schemeClr val="tx1"/>
                </a:solidFill>
              </a:defRPr>
            </a:lvl4pPr>
            <a:lvl5pPr marL="1258259" indent="-184058">
              <a:spcBef>
                <a:spcPts val="0"/>
              </a:spcBef>
              <a:buFont typeface="Arial" pitchFamily="34" charset="0"/>
              <a:buChar char="•"/>
              <a:defRPr sz="1799">
                <a:solidFill>
                  <a:schemeClr val="tx1"/>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11" name="フリーフォーム 10"/>
          <p:cNvSpPr/>
          <p:nvPr userDrawn="1"/>
        </p:nvSpPr>
        <p:spPr>
          <a:xfrm>
            <a:off x="-1" y="6427301"/>
            <a:ext cx="10897945" cy="432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rgbClr val="D9DEE5">
              <a:alpha val="40000"/>
            </a:srgb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7945" y="6426585"/>
            <a:ext cx="1294055" cy="432717"/>
          </a:xfrm>
          <a:prstGeom prst="rect">
            <a:avLst/>
          </a:prstGeom>
        </p:spPr>
      </p:pic>
      <p:sp>
        <p:nvSpPr>
          <p:cNvPr id="16" name="タイトル 1"/>
          <p:cNvSpPr>
            <a:spLocks noGrp="1"/>
          </p:cNvSpPr>
          <p:nvPr>
            <p:ph type="title"/>
          </p:nvPr>
        </p:nvSpPr>
        <p:spPr>
          <a:xfrm>
            <a:off x="590868" y="332712"/>
            <a:ext cx="11010265" cy="504000"/>
          </a:xfrm>
          <a:prstGeom prst="rect">
            <a:avLst/>
          </a:prstGeom>
        </p:spPr>
        <p:txBody>
          <a:bodyPr wrap="none" lIns="0" tIns="0" rIns="0" bIns="0" anchor="ctr"/>
          <a:lstStyle>
            <a:lvl1pPr>
              <a:defRPr sz="2799"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23" name="直線コネクタ 22"/>
          <p:cNvCxnSpPr/>
          <p:nvPr userDrawn="1"/>
        </p:nvCxnSpPr>
        <p:spPr>
          <a:xfrm>
            <a:off x="359813" y="908720"/>
            <a:ext cx="115140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フリーフォーム 23"/>
          <p:cNvSpPr/>
          <p:nvPr userDrawn="1"/>
        </p:nvSpPr>
        <p:spPr>
          <a:xfrm>
            <a:off x="359812" y="332712"/>
            <a:ext cx="71963" cy="504000"/>
          </a:xfrm>
          <a:custGeom>
            <a:avLst/>
            <a:gdLst>
              <a:gd name="connsiteX0" fmla="*/ 0 w 2220409"/>
              <a:gd name="connsiteY0" fmla="*/ 0 h 1480272"/>
              <a:gd name="connsiteX1" fmla="*/ 2220409 w 2220409"/>
              <a:gd name="connsiteY1" fmla="*/ 0 h 1480272"/>
              <a:gd name="connsiteX2" fmla="*/ 2220409 w 2220409"/>
              <a:gd name="connsiteY2" fmla="*/ 1480272 h 1480272"/>
              <a:gd name="connsiteX3" fmla="*/ 0 w 2220409"/>
              <a:gd name="connsiteY3" fmla="*/ 1480272 h 1480272"/>
              <a:gd name="connsiteX4" fmla="*/ 0 w 2220409"/>
              <a:gd name="connsiteY4" fmla="*/ 0 h 148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409" h="1480272">
                <a:moveTo>
                  <a:pt x="0" y="0"/>
                </a:moveTo>
                <a:lnTo>
                  <a:pt x="2220409" y="0"/>
                </a:lnTo>
                <a:lnTo>
                  <a:pt x="2220409" y="1480272"/>
                </a:lnTo>
                <a:lnTo>
                  <a:pt x="0" y="1480272"/>
                </a:lnTo>
                <a:lnTo>
                  <a:pt x="0" y="0"/>
                </a:lnTo>
                <a:close/>
              </a:path>
            </a:pathLst>
          </a:custGeom>
          <a:solidFill>
            <a:schemeClr val="tx2">
              <a:lumMod val="60000"/>
              <a:lumOff val="40000"/>
              <a:alpha val="80000"/>
            </a:schemeClr>
          </a:solidFill>
          <a:ln w="1270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noAutofit/>
          </a:bodyPr>
          <a:lstStyle/>
          <a:p>
            <a:pPr marL="0" lvl="1" algn="ctr"/>
            <a:endParaRPr lang="ja-JP" altLang="en-US" sz="1599" dirty="0">
              <a:solidFill>
                <a:prstClr val="white"/>
              </a:solidFill>
              <a:latin typeface="+mj-lt"/>
              <a:ea typeface="+mj-ea"/>
            </a:endParaRPr>
          </a:p>
        </p:txBody>
      </p:sp>
      <p:sp>
        <p:nvSpPr>
          <p:cNvPr id="9" name="スライド番号プレースホルダ 7"/>
          <p:cNvSpPr txBox="1">
            <a:spLocks noGrp="1"/>
          </p:cNvSpPr>
          <p:nvPr userDrawn="1"/>
        </p:nvSpPr>
        <p:spPr bwMode="auto">
          <a:xfrm>
            <a:off x="215891" y="6453336"/>
            <a:ext cx="410350"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fld id="{27D7B6D7-B93D-4A81-9951-1EF138C68E07}" type="slidenum">
              <a:rPr lang="en-US" altLang="ja-JP" sz="1399" b="0" kern="0" baseline="0" smtClean="0">
                <a:solidFill>
                  <a:schemeClr val="tx2">
                    <a:lumMod val="60000"/>
                    <a:lumOff val="40000"/>
                  </a:schemeClr>
                </a:solidFill>
                <a:latin typeface="Tahoma" pitchFamily="34" charset="0"/>
                <a:ea typeface="Tahoma" pitchFamily="34" charset="0"/>
                <a:cs typeface="Tahoma" pitchFamily="34" charset="0"/>
              </a:rPr>
              <a:pPr marL="0" marR="0" indent="0" algn="l" defTabSz="913943" rtl="0" eaLnBrk="1" fontAlgn="base" latinLnBrk="0" hangingPunct="1">
                <a:lnSpc>
                  <a:spcPct val="100000"/>
                </a:lnSpc>
                <a:spcBef>
                  <a:spcPct val="0"/>
                </a:spcBef>
                <a:spcAft>
                  <a:spcPct val="0"/>
                </a:spcAft>
                <a:buClrTx/>
                <a:buSzTx/>
                <a:buFontTx/>
                <a:buNone/>
                <a:tabLst/>
                <a:defRPr/>
              </a:pPr>
              <a:t>‹#›</a:t>
            </a:fld>
            <a:endParaRPr lang="ja-JP" altLang="ja-JP" sz="1199" b="0" dirty="0">
              <a:solidFill>
                <a:schemeClr val="tx2">
                  <a:lumMod val="60000"/>
                  <a:lumOff val="40000"/>
                </a:schemeClr>
              </a:solidFill>
              <a:effectLst/>
              <a:latin typeface="+mn-lt"/>
              <a:ea typeface="Adobe Gothic Std B" pitchFamily="34" charset="-128"/>
              <a:cs typeface="ＭＳ Ｐゴシック"/>
            </a:endParaRPr>
          </a:p>
        </p:txBody>
      </p:sp>
      <p:sp>
        <p:nvSpPr>
          <p:cNvPr id="10" name="スライド番号プレースホルダ 7"/>
          <p:cNvSpPr txBox="1">
            <a:spLocks noGrp="1"/>
          </p:cNvSpPr>
          <p:nvPr userDrawn="1"/>
        </p:nvSpPr>
        <p:spPr bwMode="auto">
          <a:xfrm>
            <a:off x="359831" y="6453336"/>
            <a:ext cx="6599815" cy="360000"/>
          </a:xfrm>
          <a:prstGeom prst="rect">
            <a:avLst/>
          </a:prstGeom>
          <a:noFill/>
          <a:ln w="9525">
            <a:noFill/>
            <a:miter lim="800000"/>
            <a:headEnd/>
            <a:tailEnd/>
          </a:ln>
        </p:spPr>
        <p:txBody>
          <a:bodyPr wrap="none" lIns="0" tIns="0" rIns="0" bIns="0" anchor="ctr"/>
          <a:lstStyle/>
          <a:p>
            <a:pPr marL="0" marR="0" indent="0" algn="l" defTabSz="913943" rtl="0" eaLnBrk="1" fontAlgn="base" latinLnBrk="0" hangingPunct="1">
              <a:lnSpc>
                <a:spcPct val="100000"/>
              </a:lnSpc>
              <a:spcBef>
                <a:spcPct val="0"/>
              </a:spcBef>
              <a:spcAft>
                <a:spcPct val="0"/>
              </a:spcAft>
              <a:buClrTx/>
              <a:buSzTx/>
              <a:buFontTx/>
              <a:buNone/>
              <a:tabLst/>
              <a:defRPr/>
            </a:pPr>
            <a:r>
              <a:rPr lang="ja-JP" altLang="en-US" sz="1399" b="0" kern="1200" dirty="0">
                <a:solidFill>
                  <a:schemeClr val="accent1"/>
                </a:solidFill>
                <a:effectLst/>
                <a:latin typeface="+mn-lt"/>
                <a:ea typeface="Adobe Gothic Std B" pitchFamily="34" charset="-128"/>
                <a:cs typeface="Times New Roman"/>
              </a:rPr>
              <a:t>     </a:t>
            </a:r>
            <a:r>
              <a:rPr lang="en-US" altLang="ja-JP" sz="1399" b="0" kern="1200" dirty="0">
                <a:solidFill>
                  <a:schemeClr val="tx2">
                    <a:lumMod val="60000"/>
                    <a:lumOff val="40000"/>
                  </a:schemeClr>
                </a:solidFill>
                <a:effectLst/>
                <a:latin typeface="+mn-lt"/>
                <a:ea typeface="Adobe Gothic Std B" pitchFamily="34" charset="-128"/>
                <a:cs typeface="Times New Roman"/>
              </a:rPr>
              <a:t>Software Architecture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Division (SARD) / S</a:t>
            </a:r>
            <a:r>
              <a:rPr lang="en-US" altLang="ja-JP" sz="1399" b="0" kern="1200" dirty="0">
                <a:solidFill>
                  <a:schemeClr val="tx2">
                    <a:lumMod val="60000"/>
                    <a:lumOff val="40000"/>
                  </a:schemeClr>
                </a:solidFill>
                <a:effectLst/>
                <a:latin typeface="+mn-lt"/>
                <a:ea typeface="Adobe Gothic Std B" pitchFamily="34" charset="-128"/>
                <a:cs typeface="Times New Roman"/>
              </a:rPr>
              <a:t>ony India Software Centre</a:t>
            </a:r>
            <a:r>
              <a:rPr lang="en-US" altLang="ja-JP" sz="1399" b="0" kern="1200" baseline="0" dirty="0">
                <a:solidFill>
                  <a:schemeClr val="tx2">
                    <a:lumMod val="60000"/>
                    <a:lumOff val="40000"/>
                  </a:schemeClr>
                </a:solidFill>
                <a:effectLst/>
                <a:latin typeface="+mn-lt"/>
                <a:ea typeface="Adobe Gothic Std B" pitchFamily="34" charset="-128"/>
                <a:cs typeface="Times New Roman"/>
              </a:rPr>
              <a:t> Pvt. Ltd.</a:t>
            </a:r>
            <a:endParaRPr lang="ja-JP" altLang="ja-JP" sz="1199" b="0" dirty="0">
              <a:solidFill>
                <a:schemeClr val="tx2">
                  <a:lumMod val="60000"/>
                  <a:lumOff val="40000"/>
                </a:schemeClr>
              </a:solidFill>
              <a:effectLst/>
              <a:latin typeface="+mn-lt"/>
              <a:ea typeface="Adobe Gothic Std B" pitchFamily="34" charset="-128"/>
              <a:cs typeface="ＭＳ Ｐゴシック"/>
            </a:endParaRPr>
          </a:p>
        </p:txBody>
      </p:sp>
    </p:spTree>
    <p:extLst>
      <p:ext uri="{BB962C8B-B14F-4D97-AF65-F5344CB8AC3E}">
        <p14:creationId xmlns:p14="http://schemas.microsoft.com/office/powerpoint/2010/main" val="7499484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3.jpe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5.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5.emf"/><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303970"/>
      </p:ext>
    </p:extLst>
  </p:cSld>
  <p:clrMap bg1="lt1" tx1="dk1" bg2="lt2" tx2="dk2" accent1="accent1" accent2="accent2" accent3="accent3" accent4="accent4" accent5="accent5" accent6="accent6" hlink="hlink" folHlink="folHlink"/>
  <p:sldLayoutIdLst>
    <p:sldLayoutId id="2147483910" r:id="rId1"/>
    <p:sldLayoutId id="2147483917" r:id="rId2"/>
    <p:sldLayoutId id="2147483918" r:id="rId3"/>
    <p:sldLayoutId id="2147483919" r:id="rId4"/>
    <p:sldLayoutId id="2147483915" r:id="rId5"/>
    <p:sldLayoutId id="2147483907" r:id="rId6"/>
  </p:sldLayoutIdLst>
  <p:hf hdr="0"/>
  <p:txStyles>
    <p:titleStyle>
      <a:lvl1pPr algn="l" rtl="0" eaLnBrk="1" fontAlgn="base" hangingPunct="1">
        <a:spcBef>
          <a:spcPct val="0"/>
        </a:spcBef>
        <a:spcAft>
          <a:spcPct val="0"/>
        </a:spcAft>
        <a:defRPr kumimoji="1" sz="3198">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5pPr>
      <a:lvl6pPr marL="456971"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6pPr>
      <a:lvl7pPr marL="913943"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7pPr>
      <a:lvl8pPr marL="1370914"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8pPr>
      <a:lvl9pPr marL="1827886"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9pPr>
    </p:titleStyle>
    <p:bodyStyle>
      <a:lvl1pPr marL="342729" indent="-342729" algn="l" rtl="0" eaLnBrk="1" fontAlgn="base" hangingPunct="1">
        <a:spcBef>
          <a:spcPct val="20000"/>
        </a:spcBef>
        <a:spcAft>
          <a:spcPct val="0"/>
        </a:spcAft>
        <a:defRPr kumimoji="1" sz="2799">
          <a:solidFill>
            <a:schemeClr val="tx1"/>
          </a:solidFill>
          <a:latin typeface="+mn-lt"/>
          <a:ea typeface="+mn-ea"/>
          <a:cs typeface="HGP創英角ｺﾞｼｯｸUB" pitchFamily="50" charset="-128"/>
        </a:defRPr>
      </a:lvl1pPr>
      <a:lvl2pPr marL="742579" indent="-285607"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2pPr>
      <a:lvl3pPr marL="1142429" indent="-228486"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3pPr>
      <a:lvl4pPr marL="1599400" indent="-228486"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4pPr>
      <a:lvl5pPr marL="2056371" indent="-228486"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5pPr>
      <a:lvl6pPr marL="2513343" indent="-228486" algn="l" rtl="0" eaLnBrk="1" fontAlgn="base" hangingPunct="1">
        <a:spcBef>
          <a:spcPct val="20000"/>
        </a:spcBef>
        <a:spcAft>
          <a:spcPct val="0"/>
        </a:spcAft>
        <a:buChar char="»"/>
        <a:defRPr kumimoji="1" sz="1999">
          <a:solidFill>
            <a:schemeClr val="tx1"/>
          </a:solidFill>
          <a:latin typeface="+mn-lt"/>
          <a:ea typeface="+mn-ea"/>
        </a:defRPr>
      </a:lvl6pPr>
      <a:lvl7pPr marL="2970314" indent="-228486" algn="l" rtl="0" eaLnBrk="1" fontAlgn="base" hangingPunct="1">
        <a:spcBef>
          <a:spcPct val="20000"/>
        </a:spcBef>
        <a:spcAft>
          <a:spcPct val="0"/>
        </a:spcAft>
        <a:buChar char="»"/>
        <a:defRPr kumimoji="1" sz="1999">
          <a:solidFill>
            <a:schemeClr val="tx1"/>
          </a:solidFill>
          <a:latin typeface="+mn-lt"/>
          <a:ea typeface="+mn-ea"/>
        </a:defRPr>
      </a:lvl7pPr>
      <a:lvl8pPr marL="3427286" indent="-228486" algn="l" rtl="0" eaLnBrk="1" fontAlgn="base" hangingPunct="1">
        <a:spcBef>
          <a:spcPct val="20000"/>
        </a:spcBef>
        <a:spcAft>
          <a:spcPct val="0"/>
        </a:spcAft>
        <a:buChar char="»"/>
        <a:defRPr kumimoji="1" sz="1999">
          <a:solidFill>
            <a:schemeClr val="tx1"/>
          </a:solidFill>
          <a:latin typeface="+mn-lt"/>
          <a:ea typeface="+mn-ea"/>
        </a:defRPr>
      </a:lvl8pPr>
      <a:lvl9pPr marL="3884257" indent="-228486" algn="l" rtl="0" eaLnBrk="1" fontAlgn="base" hangingPunct="1">
        <a:spcBef>
          <a:spcPct val="20000"/>
        </a:spcBef>
        <a:spcAft>
          <a:spcPct val="0"/>
        </a:spcAft>
        <a:buChar char="»"/>
        <a:defRPr kumimoji="1" sz="1999">
          <a:solidFill>
            <a:schemeClr val="tx1"/>
          </a:solidFill>
          <a:latin typeface="+mn-lt"/>
          <a:ea typeface="+mn-ea"/>
        </a:defRPr>
      </a:lvl9pPr>
    </p:bodyStyle>
    <p:otherStyle>
      <a:defPPr>
        <a:defRPr lang="ja-JP"/>
      </a:defPPr>
      <a:lvl1pPr marL="0" algn="l" defTabSz="913943" rtl="0" eaLnBrk="1" latinLnBrk="0" hangingPunct="1">
        <a:defRPr kumimoji="1" sz="1799" kern="1200">
          <a:solidFill>
            <a:schemeClr val="tx1"/>
          </a:solidFill>
          <a:latin typeface="+mn-lt"/>
          <a:ea typeface="+mn-ea"/>
          <a:cs typeface="+mn-cs"/>
        </a:defRPr>
      </a:lvl1pPr>
      <a:lvl2pPr marL="456971" algn="l" defTabSz="913943" rtl="0" eaLnBrk="1" latinLnBrk="0" hangingPunct="1">
        <a:defRPr kumimoji="1" sz="1799" kern="1200">
          <a:solidFill>
            <a:schemeClr val="tx1"/>
          </a:solidFill>
          <a:latin typeface="+mn-lt"/>
          <a:ea typeface="+mn-ea"/>
          <a:cs typeface="+mn-cs"/>
        </a:defRPr>
      </a:lvl2pPr>
      <a:lvl3pPr marL="913943" algn="l" defTabSz="913943" rtl="0" eaLnBrk="1" latinLnBrk="0" hangingPunct="1">
        <a:defRPr kumimoji="1" sz="1799" kern="1200">
          <a:solidFill>
            <a:schemeClr val="tx1"/>
          </a:solidFill>
          <a:latin typeface="+mn-lt"/>
          <a:ea typeface="+mn-ea"/>
          <a:cs typeface="+mn-cs"/>
        </a:defRPr>
      </a:lvl3pPr>
      <a:lvl4pPr marL="1370914" algn="l" defTabSz="913943" rtl="0" eaLnBrk="1" latinLnBrk="0" hangingPunct="1">
        <a:defRPr kumimoji="1" sz="1799" kern="1200">
          <a:solidFill>
            <a:schemeClr val="tx1"/>
          </a:solidFill>
          <a:latin typeface="+mn-lt"/>
          <a:ea typeface="+mn-ea"/>
          <a:cs typeface="+mn-cs"/>
        </a:defRPr>
      </a:lvl4pPr>
      <a:lvl5pPr marL="1827886" algn="l" defTabSz="913943" rtl="0" eaLnBrk="1" latinLnBrk="0" hangingPunct="1">
        <a:defRPr kumimoji="1" sz="1799" kern="1200">
          <a:solidFill>
            <a:schemeClr val="tx1"/>
          </a:solidFill>
          <a:latin typeface="+mn-lt"/>
          <a:ea typeface="+mn-ea"/>
          <a:cs typeface="+mn-cs"/>
        </a:defRPr>
      </a:lvl5pPr>
      <a:lvl6pPr marL="2284857" algn="l" defTabSz="913943" rtl="0" eaLnBrk="1" latinLnBrk="0" hangingPunct="1">
        <a:defRPr kumimoji="1" sz="1799" kern="1200">
          <a:solidFill>
            <a:schemeClr val="tx1"/>
          </a:solidFill>
          <a:latin typeface="+mn-lt"/>
          <a:ea typeface="+mn-ea"/>
          <a:cs typeface="+mn-cs"/>
        </a:defRPr>
      </a:lvl6pPr>
      <a:lvl7pPr marL="2741828" algn="l" defTabSz="913943" rtl="0" eaLnBrk="1" latinLnBrk="0" hangingPunct="1">
        <a:defRPr kumimoji="1" sz="1799" kern="1200">
          <a:solidFill>
            <a:schemeClr val="tx1"/>
          </a:solidFill>
          <a:latin typeface="+mn-lt"/>
          <a:ea typeface="+mn-ea"/>
          <a:cs typeface="+mn-cs"/>
        </a:defRPr>
      </a:lvl7pPr>
      <a:lvl8pPr marL="3198800" algn="l" defTabSz="913943" rtl="0" eaLnBrk="1" latinLnBrk="0" hangingPunct="1">
        <a:defRPr kumimoji="1" sz="1799" kern="1200">
          <a:solidFill>
            <a:schemeClr val="tx1"/>
          </a:solidFill>
          <a:latin typeface="+mn-lt"/>
          <a:ea typeface="+mn-ea"/>
          <a:cs typeface="+mn-cs"/>
        </a:defRPr>
      </a:lvl8pPr>
      <a:lvl9pPr marL="3655771" algn="l" defTabSz="913943" rtl="0" eaLnBrk="1" latinLnBrk="0" hangingPunct="1">
        <a:defRPr kumimoji="1"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416301"/>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Lst>
  <p:hf hdr="0"/>
  <p:txStyles>
    <p:titleStyle>
      <a:lvl1pPr algn="l" rtl="0" eaLnBrk="1" fontAlgn="base" hangingPunct="1">
        <a:spcBef>
          <a:spcPct val="0"/>
        </a:spcBef>
        <a:spcAft>
          <a:spcPct val="0"/>
        </a:spcAft>
        <a:defRPr kumimoji="1" sz="3198">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5pPr>
      <a:lvl6pPr marL="456971"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6pPr>
      <a:lvl7pPr marL="913943"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7pPr>
      <a:lvl8pPr marL="1370914"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8pPr>
      <a:lvl9pPr marL="1827886"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9pPr>
    </p:titleStyle>
    <p:bodyStyle>
      <a:lvl1pPr marL="342729" indent="-342729" algn="l" rtl="0" eaLnBrk="1" fontAlgn="base" hangingPunct="1">
        <a:spcBef>
          <a:spcPct val="20000"/>
        </a:spcBef>
        <a:spcAft>
          <a:spcPct val="0"/>
        </a:spcAft>
        <a:defRPr kumimoji="1" sz="2799">
          <a:solidFill>
            <a:schemeClr val="tx1"/>
          </a:solidFill>
          <a:latin typeface="+mn-lt"/>
          <a:ea typeface="+mn-ea"/>
          <a:cs typeface="HGP創英角ｺﾞｼｯｸUB" pitchFamily="50" charset="-128"/>
        </a:defRPr>
      </a:lvl1pPr>
      <a:lvl2pPr marL="742579" indent="-285607"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2pPr>
      <a:lvl3pPr marL="1142429" indent="-228486"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3pPr>
      <a:lvl4pPr marL="1599400" indent="-228486"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4pPr>
      <a:lvl5pPr marL="2056371" indent="-228486"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5pPr>
      <a:lvl6pPr marL="2513343" indent="-228486" algn="l" rtl="0" eaLnBrk="1" fontAlgn="base" hangingPunct="1">
        <a:spcBef>
          <a:spcPct val="20000"/>
        </a:spcBef>
        <a:spcAft>
          <a:spcPct val="0"/>
        </a:spcAft>
        <a:buChar char="»"/>
        <a:defRPr kumimoji="1" sz="1999">
          <a:solidFill>
            <a:schemeClr val="tx1"/>
          </a:solidFill>
          <a:latin typeface="+mn-lt"/>
          <a:ea typeface="+mn-ea"/>
        </a:defRPr>
      </a:lvl6pPr>
      <a:lvl7pPr marL="2970314" indent="-228486" algn="l" rtl="0" eaLnBrk="1" fontAlgn="base" hangingPunct="1">
        <a:spcBef>
          <a:spcPct val="20000"/>
        </a:spcBef>
        <a:spcAft>
          <a:spcPct val="0"/>
        </a:spcAft>
        <a:buChar char="»"/>
        <a:defRPr kumimoji="1" sz="1999">
          <a:solidFill>
            <a:schemeClr val="tx1"/>
          </a:solidFill>
          <a:latin typeface="+mn-lt"/>
          <a:ea typeface="+mn-ea"/>
        </a:defRPr>
      </a:lvl7pPr>
      <a:lvl8pPr marL="3427286" indent="-228486" algn="l" rtl="0" eaLnBrk="1" fontAlgn="base" hangingPunct="1">
        <a:spcBef>
          <a:spcPct val="20000"/>
        </a:spcBef>
        <a:spcAft>
          <a:spcPct val="0"/>
        </a:spcAft>
        <a:buChar char="»"/>
        <a:defRPr kumimoji="1" sz="1999">
          <a:solidFill>
            <a:schemeClr val="tx1"/>
          </a:solidFill>
          <a:latin typeface="+mn-lt"/>
          <a:ea typeface="+mn-ea"/>
        </a:defRPr>
      </a:lvl8pPr>
      <a:lvl9pPr marL="3884257" indent="-228486" algn="l" rtl="0" eaLnBrk="1" fontAlgn="base" hangingPunct="1">
        <a:spcBef>
          <a:spcPct val="20000"/>
        </a:spcBef>
        <a:spcAft>
          <a:spcPct val="0"/>
        </a:spcAft>
        <a:buChar char="»"/>
        <a:defRPr kumimoji="1" sz="1999">
          <a:solidFill>
            <a:schemeClr val="tx1"/>
          </a:solidFill>
          <a:latin typeface="+mn-lt"/>
          <a:ea typeface="+mn-ea"/>
        </a:defRPr>
      </a:lvl9pPr>
    </p:bodyStyle>
    <p:otherStyle>
      <a:defPPr>
        <a:defRPr lang="ja-JP"/>
      </a:defPPr>
      <a:lvl1pPr marL="0" algn="l" defTabSz="913943" rtl="0" eaLnBrk="1" latinLnBrk="0" hangingPunct="1">
        <a:defRPr kumimoji="1" sz="1799" kern="1200">
          <a:solidFill>
            <a:schemeClr val="tx1"/>
          </a:solidFill>
          <a:latin typeface="+mn-lt"/>
          <a:ea typeface="+mn-ea"/>
          <a:cs typeface="+mn-cs"/>
        </a:defRPr>
      </a:lvl1pPr>
      <a:lvl2pPr marL="456971" algn="l" defTabSz="913943" rtl="0" eaLnBrk="1" latinLnBrk="0" hangingPunct="1">
        <a:defRPr kumimoji="1" sz="1799" kern="1200">
          <a:solidFill>
            <a:schemeClr val="tx1"/>
          </a:solidFill>
          <a:latin typeface="+mn-lt"/>
          <a:ea typeface="+mn-ea"/>
          <a:cs typeface="+mn-cs"/>
        </a:defRPr>
      </a:lvl2pPr>
      <a:lvl3pPr marL="913943" algn="l" defTabSz="913943" rtl="0" eaLnBrk="1" latinLnBrk="0" hangingPunct="1">
        <a:defRPr kumimoji="1" sz="1799" kern="1200">
          <a:solidFill>
            <a:schemeClr val="tx1"/>
          </a:solidFill>
          <a:latin typeface="+mn-lt"/>
          <a:ea typeface="+mn-ea"/>
          <a:cs typeface="+mn-cs"/>
        </a:defRPr>
      </a:lvl3pPr>
      <a:lvl4pPr marL="1370914" algn="l" defTabSz="913943" rtl="0" eaLnBrk="1" latinLnBrk="0" hangingPunct="1">
        <a:defRPr kumimoji="1" sz="1799" kern="1200">
          <a:solidFill>
            <a:schemeClr val="tx1"/>
          </a:solidFill>
          <a:latin typeface="+mn-lt"/>
          <a:ea typeface="+mn-ea"/>
          <a:cs typeface="+mn-cs"/>
        </a:defRPr>
      </a:lvl4pPr>
      <a:lvl5pPr marL="1827886" algn="l" defTabSz="913943" rtl="0" eaLnBrk="1" latinLnBrk="0" hangingPunct="1">
        <a:defRPr kumimoji="1" sz="1799" kern="1200">
          <a:solidFill>
            <a:schemeClr val="tx1"/>
          </a:solidFill>
          <a:latin typeface="+mn-lt"/>
          <a:ea typeface="+mn-ea"/>
          <a:cs typeface="+mn-cs"/>
        </a:defRPr>
      </a:lvl5pPr>
      <a:lvl6pPr marL="2284857" algn="l" defTabSz="913943" rtl="0" eaLnBrk="1" latinLnBrk="0" hangingPunct="1">
        <a:defRPr kumimoji="1" sz="1799" kern="1200">
          <a:solidFill>
            <a:schemeClr val="tx1"/>
          </a:solidFill>
          <a:latin typeface="+mn-lt"/>
          <a:ea typeface="+mn-ea"/>
          <a:cs typeface="+mn-cs"/>
        </a:defRPr>
      </a:lvl6pPr>
      <a:lvl7pPr marL="2741828" algn="l" defTabSz="913943" rtl="0" eaLnBrk="1" latinLnBrk="0" hangingPunct="1">
        <a:defRPr kumimoji="1" sz="1799" kern="1200">
          <a:solidFill>
            <a:schemeClr val="tx1"/>
          </a:solidFill>
          <a:latin typeface="+mn-lt"/>
          <a:ea typeface="+mn-ea"/>
          <a:cs typeface="+mn-cs"/>
        </a:defRPr>
      </a:lvl7pPr>
      <a:lvl8pPr marL="3198800" algn="l" defTabSz="913943" rtl="0" eaLnBrk="1" latinLnBrk="0" hangingPunct="1">
        <a:defRPr kumimoji="1" sz="1799" kern="1200">
          <a:solidFill>
            <a:schemeClr val="tx1"/>
          </a:solidFill>
          <a:latin typeface="+mn-lt"/>
          <a:ea typeface="+mn-ea"/>
          <a:cs typeface="+mn-cs"/>
        </a:defRPr>
      </a:lvl8pPr>
      <a:lvl9pPr marL="3655771" algn="l" defTabSz="913943" rtl="0" eaLnBrk="1" latinLnBrk="0" hangingPunct="1">
        <a:defRPr kumimoji="1"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図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36933" y="6318078"/>
            <a:ext cx="1294729" cy="432817"/>
          </a:xfrm>
          <a:prstGeom prst="rect">
            <a:avLst/>
          </a:prstGeom>
        </p:spPr>
      </p:pic>
      <p:sp>
        <p:nvSpPr>
          <p:cNvPr id="5" name="スライド番号プレースホルダ 7"/>
          <p:cNvSpPr txBox="1">
            <a:spLocks noGrp="1"/>
          </p:cNvSpPr>
          <p:nvPr/>
        </p:nvSpPr>
        <p:spPr bwMode="auto">
          <a:xfrm>
            <a:off x="1609458" y="6408001"/>
            <a:ext cx="3022762" cy="360000"/>
          </a:xfrm>
          <a:prstGeom prst="rect">
            <a:avLst/>
          </a:prstGeom>
          <a:noFill/>
          <a:ln w="9525">
            <a:noFill/>
            <a:miter lim="800000"/>
            <a:headEnd/>
            <a:tailEnd/>
          </a:ln>
        </p:spPr>
        <p:txBody>
          <a:bodyPr wrap="none" lIns="0" tIns="0" rIns="0" bIns="0" anchor="ctr"/>
          <a:lstStyle/>
          <a:p>
            <a:pPr defTabSz="913052">
              <a:defRPr/>
            </a:pPr>
            <a:r>
              <a:rPr lang="en-US" altLang="ja-JP" sz="1699" dirty="0">
                <a:solidFill>
                  <a:prstClr val="white">
                    <a:lumMod val="75000"/>
                  </a:prstClr>
                </a:solidFill>
                <a:latin typeface="Myriad Pro" pitchFamily="34" charset="0"/>
                <a:ea typeface="Adobe Gothic Std B" pitchFamily="34" charset="-128"/>
                <a:cs typeface="Times New Roman"/>
              </a:rPr>
              <a:t>European Technology Center</a:t>
            </a:r>
            <a:endParaRPr lang="ja-JP" altLang="ja-JP" sz="1599" dirty="0">
              <a:solidFill>
                <a:prstClr val="white">
                  <a:lumMod val="75000"/>
                </a:prstClr>
              </a:solidFill>
              <a:latin typeface="Myriad Pro" pitchFamily="34" charset="0"/>
              <a:ea typeface="Adobe Gothic Std B" pitchFamily="34" charset="-128"/>
              <a:cs typeface="ＭＳ Ｐゴシック"/>
            </a:endParaRPr>
          </a:p>
        </p:txBody>
      </p:sp>
      <p:pic>
        <p:nvPicPr>
          <p:cNvPr id="6" name="Picture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8273" y="6374163"/>
            <a:ext cx="612329" cy="464820"/>
          </a:xfrm>
          <a:prstGeom prst="rect">
            <a:avLst/>
          </a:prstGeom>
        </p:spPr>
      </p:pic>
    </p:spTree>
    <p:extLst>
      <p:ext uri="{BB962C8B-B14F-4D97-AF65-F5344CB8AC3E}">
        <p14:creationId xmlns:p14="http://schemas.microsoft.com/office/powerpoint/2010/main" val="223843100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Lst>
  <p:hf hdr="0"/>
  <p:txStyles>
    <p:titleStyle>
      <a:lvl1pPr algn="l" rtl="0" eaLnBrk="1" fontAlgn="base" hangingPunct="1">
        <a:spcBef>
          <a:spcPct val="0"/>
        </a:spcBef>
        <a:spcAft>
          <a:spcPct val="0"/>
        </a:spcAft>
        <a:defRPr kumimoji="1" sz="3198">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5pPr>
      <a:lvl6pPr marL="456925"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6pPr>
      <a:lvl7pPr marL="913852"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7pPr>
      <a:lvl8pPr marL="1370777"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8pPr>
      <a:lvl9pPr marL="1827703"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9pPr>
    </p:titleStyle>
    <p:bodyStyle>
      <a:lvl1pPr marL="342694" indent="-342694" algn="l" rtl="0" eaLnBrk="1" fontAlgn="base" hangingPunct="1">
        <a:spcBef>
          <a:spcPct val="20000"/>
        </a:spcBef>
        <a:spcAft>
          <a:spcPct val="0"/>
        </a:spcAft>
        <a:defRPr kumimoji="1" sz="2799">
          <a:solidFill>
            <a:schemeClr val="tx1"/>
          </a:solidFill>
          <a:latin typeface="+mn-lt"/>
          <a:ea typeface="+mn-ea"/>
          <a:cs typeface="HGP創英角ｺﾞｼｯｸUB" pitchFamily="50" charset="-128"/>
        </a:defRPr>
      </a:lvl1pPr>
      <a:lvl2pPr marL="742504" indent="-285578"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2pPr>
      <a:lvl3pPr marL="1142314" indent="-228463"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3pPr>
      <a:lvl4pPr marL="1599240" indent="-228463"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4pPr>
      <a:lvl5pPr marL="2056165" indent="-228463"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5pPr>
      <a:lvl6pPr marL="2513091" indent="-228463" algn="l" rtl="0" eaLnBrk="1" fontAlgn="base" hangingPunct="1">
        <a:spcBef>
          <a:spcPct val="20000"/>
        </a:spcBef>
        <a:spcAft>
          <a:spcPct val="0"/>
        </a:spcAft>
        <a:buChar char="»"/>
        <a:defRPr kumimoji="1" sz="1999">
          <a:solidFill>
            <a:schemeClr val="tx1"/>
          </a:solidFill>
          <a:latin typeface="+mn-lt"/>
          <a:ea typeface="+mn-ea"/>
        </a:defRPr>
      </a:lvl6pPr>
      <a:lvl7pPr marL="2970017" indent="-228463" algn="l" rtl="0" eaLnBrk="1" fontAlgn="base" hangingPunct="1">
        <a:spcBef>
          <a:spcPct val="20000"/>
        </a:spcBef>
        <a:spcAft>
          <a:spcPct val="0"/>
        </a:spcAft>
        <a:buChar char="»"/>
        <a:defRPr kumimoji="1" sz="1999">
          <a:solidFill>
            <a:schemeClr val="tx1"/>
          </a:solidFill>
          <a:latin typeface="+mn-lt"/>
          <a:ea typeface="+mn-ea"/>
        </a:defRPr>
      </a:lvl7pPr>
      <a:lvl8pPr marL="3426943" indent="-228463" algn="l" rtl="0" eaLnBrk="1" fontAlgn="base" hangingPunct="1">
        <a:spcBef>
          <a:spcPct val="20000"/>
        </a:spcBef>
        <a:spcAft>
          <a:spcPct val="0"/>
        </a:spcAft>
        <a:buChar char="»"/>
        <a:defRPr kumimoji="1" sz="1999">
          <a:solidFill>
            <a:schemeClr val="tx1"/>
          </a:solidFill>
          <a:latin typeface="+mn-lt"/>
          <a:ea typeface="+mn-ea"/>
        </a:defRPr>
      </a:lvl8pPr>
      <a:lvl9pPr marL="3883867" indent="-228463" algn="l" rtl="0" eaLnBrk="1" fontAlgn="base" hangingPunct="1">
        <a:spcBef>
          <a:spcPct val="20000"/>
        </a:spcBef>
        <a:spcAft>
          <a:spcPct val="0"/>
        </a:spcAft>
        <a:buChar char="»"/>
        <a:defRPr kumimoji="1" sz="1999">
          <a:solidFill>
            <a:schemeClr val="tx1"/>
          </a:solidFill>
          <a:latin typeface="+mn-lt"/>
          <a:ea typeface="+mn-ea"/>
        </a:defRPr>
      </a:lvl9pPr>
    </p:bodyStyle>
    <p:otherStyle>
      <a:defPPr>
        <a:defRPr lang="ja-JP"/>
      </a:defPPr>
      <a:lvl1pPr marL="0" algn="l" defTabSz="913852" rtl="0" eaLnBrk="1" latinLnBrk="0" hangingPunct="1">
        <a:defRPr kumimoji="1" sz="1799" kern="1200">
          <a:solidFill>
            <a:schemeClr val="tx1"/>
          </a:solidFill>
          <a:latin typeface="+mn-lt"/>
          <a:ea typeface="+mn-ea"/>
          <a:cs typeface="+mn-cs"/>
        </a:defRPr>
      </a:lvl1pPr>
      <a:lvl2pPr marL="456925" algn="l" defTabSz="913852" rtl="0" eaLnBrk="1" latinLnBrk="0" hangingPunct="1">
        <a:defRPr kumimoji="1" sz="1799" kern="1200">
          <a:solidFill>
            <a:schemeClr val="tx1"/>
          </a:solidFill>
          <a:latin typeface="+mn-lt"/>
          <a:ea typeface="+mn-ea"/>
          <a:cs typeface="+mn-cs"/>
        </a:defRPr>
      </a:lvl2pPr>
      <a:lvl3pPr marL="913852" algn="l" defTabSz="913852" rtl="0" eaLnBrk="1" latinLnBrk="0" hangingPunct="1">
        <a:defRPr kumimoji="1" sz="1799" kern="1200">
          <a:solidFill>
            <a:schemeClr val="tx1"/>
          </a:solidFill>
          <a:latin typeface="+mn-lt"/>
          <a:ea typeface="+mn-ea"/>
          <a:cs typeface="+mn-cs"/>
        </a:defRPr>
      </a:lvl3pPr>
      <a:lvl4pPr marL="1370777" algn="l" defTabSz="913852" rtl="0" eaLnBrk="1" latinLnBrk="0" hangingPunct="1">
        <a:defRPr kumimoji="1" sz="1799" kern="1200">
          <a:solidFill>
            <a:schemeClr val="tx1"/>
          </a:solidFill>
          <a:latin typeface="+mn-lt"/>
          <a:ea typeface="+mn-ea"/>
          <a:cs typeface="+mn-cs"/>
        </a:defRPr>
      </a:lvl4pPr>
      <a:lvl5pPr marL="1827703" algn="l" defTabSz="913852" rtl="0" eaLnBrk="1" latinLnBrk="0" hangingPunct="1">
        <a:defRPr kumimoji="1" sz="1799" kern="1200">
          <a:solidFill>
            <a:schemeClr val="tx1"/>
          </a:solidFill>
          <a:latin typeface="+mn-lt"/>
          <a:ea typeface="+mn-ea"/>
          <a:cs typeface="+mn-cs"/>
        </a:defRPr>
      </a:lvl5pPr>
      <a:lvl6pPr marL="2284628" algn="l" defTabSz="913852" rtl="0" eaLnBrk="1" latinLnBrk="0" hangingPunct="1">
        <a:defRPr kumimoji="1" sz="1799" kern="1200">
          <a:solidFill>
            <a:schemeClr val="tx1"/>
          </a:solidFill>
          <a:latin typeface="+mn-lt"/>
          <a:ea typeface="+mn-ea"/>
          <a:cs typeface="+mn-cs"/>
        </a:defRPr>
      </a:lvl6pPr>
      <a:lvl7pPr marL="2741554" algn="l" defTabSz="913852" rtl="0" eaLnBrk="1" latinLnBrk="0" hangingPunct="1">
        <a:defRPr kumimoji="1" sz="1799" kern="1200">
          <a:solidFill>
            <a:schemeClr val="tx1"/>
          </a:solidFill>
          <a:latin typeface="+mn-lt"/>
          <a:ea typeface="+mn-ea"/>
          <a:cs typeface="+mn-cs"/>
        </a:defRPr>
      </a:lvl7pPr>
      <a:lvl8pPr marL="3198479" algn="l" defTabSz="913852" rtl="0" eaLnBrk="1" latinLnBrk="0" hangingPunct="1">
        <a:defRPr kumimoji="1" sz="1799" kern="1200">
          <a:solidFill>
            <a:schemeClr val="tx1"/>
          </a:solidFill>
          <a:latin typeface="+mn-lt"/>
          <a:ea typeface="+mn-ea"/>
          <a:cs typeface="+mn-cs"/>
        </a:defRPr>
      </a:lvl8pPr>
      <a:lvl9pPr marL="3655404" algn="l" defTabSz="913852" rtl="0" eaLnBrk="1" latinLnBrk="0" hangingPunct="1">
        <a:defRPr kumimoji="1"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291461"/>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Lst>
  <p:hf hdr="0"/>
  <p:txStyles>
    <p:titleStyle>
      <a:lvl1pPr algn="l" rtl="0" eaLnBrk="1" fontAlgn="base" hangingPunct="1">
        <a:spcBef>
          <a:spcPct val="0"/>
        </a:spcBef>
        <a:spcAft>
          <a:spcPct val="0"/>
        </a:spcAft>
        <a:defRPr kumimoji="1" sz="3198">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5pPr>
      <a:lvl6pPr marL="456971"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6pPr>
      <a:lvl7pPr marL="913943"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7pPr>
      <a:lvl8pPr marL="1370914"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8pPr>
      <a:lvl9pPr marL="1827886"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9pPr>
    </p:titleStyle>
    <p:bodyStyle>
      <a:lvl1pPr marL="342729" indent="-342729" algn="l" rtl="0" eaLnBrk="1" fontAlgn="base" hangingPunct="1">
        <a:spcBef>
          <a:spcPct val="20000"/>
        </a:spcBef>
        <a:spcAft>
          <a:spcPct val="0"/>
        </a:spcAft>
        <a:defRPr kumimoji="1" sz="2799">
          <a:solidFill>
            <a:schemeClr val="tx1"/>
          </a:solidFill>
          <a:latin typeface="+mn-lt"/>
          <a:ea typeface="+mn-ea"/>
          <a:cs typeface="HGP創英角ｺﾞｼｯｸUB" pitchFamily="50" charset="-128"/>
        </a:defRPr>
      </a:lvl1pPr>
      <a:lvl2pPr marL="742579" indent="-285607"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2pPr>
      <a:lvl3pPr marL="1142429" indent="-228486"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3pPr>
      <a:lvl4pPr marL="1599400" indent="-228486"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4pPr>
      <a:lvl5pPr marL="2056371" indent="-228486"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5pPr>
      <a:lvl6pPr marL="2513343" indent="-228486" algn="l" rtl="0" eaLnBrk="1" fontAlgn="base" hangingPunct="1">
        <a:spcBef>
          <a:spcPct val="20000"/>
        </a:spcBef>
        <a:spcAft>
          <a:spcPct val="0"/>
        </a:spcAft>
        <a:buChar char="»"/>
        <a:defRPr kumimoji="1" sz="1999">
          <a:solidFill>
            <a:schemeClr val="tx1"/>
          </a:solidFill>
          <a:latin typeface="+mn-lt"/>
          <a:ea typeface="+mn-ea"/>
        </a:defRPr>
      </a:lvl6pPr>
      <a:lvl7pPr marL="2970314" indent="-228486" algn="l" rtl="0" eaLnBrk="1" fontAlgn="base" hangingPunct="1">
        <a:spcBef>
          <a:spcPct val="20000"/>
        </a:spcBef>
        <a:spcAft>
          <a:spcPct val="0"/>
        </a:spcAft>
        <a:buChar char="»"/>
        <a:defRPr kumimoji="1" sz="1999">
          <a:solidFill>
            <a:schemeClr val="tx1"/>
          </a:solidFill>
          <a:latin typeface="+mn-lt"/>
          <a:ea typeface="+mn-ea"/>
        </a:defRPr>
      </a:lvl7pPr>
      <a:lvl8pPr marL="3427286" indent="-228486" algn="l" rtl="0" eaLnBrk="1" fontAlgn="base" hangingPunct="1">
        <a:spcBef>
          <a:spcPct val="20000"/>
        </a:spcBef>
        <a:spcAft>
          <a:spcPct val="0"/>
        </a:spcAft>
        <a:buChar char="»"/>
        <a:defRPr kumimoji="1" sz="1999">
          <a:solidFill>
            <a:schemeClr val="tx1"/>
          </a:solidFill>
          <a:latin typeface="+mn-lt"/>
          <a:ea typeface="+mn-ea"/>
        </a:defRPr>
      </a:lvl8pPr>
      <a:lvl9pPr marL="3884257" indent="-228486" algn="l" rtl="0" eaLnBrk="1" fontAlgn="base" hangingPunct="1">
        <a:spcBef>
          <a:spcPct val="20000"/>
        </a:spcBef>
        <a:spcAft>
          <a:spcPct val="0"/>
        </a:spcAft>
        <a:buChar char="»"/>
        <a:defRPr kumimoji="1" sz="1999">
          <a:solidFill>
            <a:schemeClr val="tx1"/>
          </a:solidFill>
          <a:latin typeface="+mn-lt"/>
          <a:ea typeface="+mn-ea"/>
        </a:defRPr>
      </a:lvl9pPr>
    </p:bodyStyle>
    <p:otherStyle>
      <a:defPPr>
        <a:defRPr lang="ja-JP"/>
      </a:defPPr>
      <a:lvl1pPr marL="0" algn="l" defTabSz="913943" rtl="0" eaLnBrk="1" latinLnBrk="0" hangingPunct="1">
        <a:defRPr kumimoji="1" sz="1799" kern="1200">
          <a:solidFill>
            <a:schemeClr val="tx1"/>
          </a:solidFill>
          <a:latin typeface="+mn-lt"/>
          <a:ea typeface="+mn-ea"/>
          <a:cs typeface="+mn-cs"/>
        </a:defRPr>
      </a:lvl1pPr>
      <a:lvl2pPr marL="456971" algn="l" defTabSz="913943" rtl="0" eaLnBrk="1" latinLnBrk="0" hangingPunct="1">
        <a:defRPr kumimoji="1" sz="1799" kern="1200">
          <a:solidFill>
            <a:schemeClr val="tx1"/>
          </a:solidFill>
          <a:latin typeface="+mn-lt"/>
          <a:ea typeface="+mn-ea"/>
          <a:cs typeface="+mn-cs"/>
        </a:defRPr>
      </a:lvl2pPr>
      <a:lvl3pPr marL="913943" algn="l" defTabSz="913943" rtl="0" eaLnBrk="1" latinLnBrk="0" hangingPunct="1">
        <a:defRPr kumimoji="1" sz="1799" kern="1200">
          <a:solidFill>
            <a:schemeClr val="tx1"/>
          </a:solidFill>
          <a:latin typeface="+mn-lt"/>
          <a:ea typeface="+mn-ea"/>
          <a:cs typeface="+mn-cs"/>
        </a:defRPr>
      </a:lvl3pPr>
      <a:lvl4pPr marL="1370914" algn="l" defTabSz="913943" rtl="0" eaLnBrk="1" latinLnBrk="0" hangingPunct="1">
        <a:defRPr kumimoji="1" sz="1799" kern="1200">
          <a:solidFill>
            <a:schemeClr val="tx1"/>
          </a:solidFill>
          <a:latin typeface="+mn-lt"/>
          <a:ea typeface="+mn-ea"/>
          <a:cs typeface="+mn-cs"/>
        </a:defRPr>
      </a:lvl4pPr>
      <a:lvl5pPr marL="1827886" algn="l" defTabSz="913943" rtl="0" eaLnBrk="1" latinLnBrk="0" hangingPunct="1">
        <a:defRPr kumimoji="1" sz="1799" kern="1200">
          <a:solidFill>
            <a:schemeClr val="tx1"/>
          </a:solidFill>
          <a:latin typeface="+mn-lt"/>
          <a:ea typeface="+mn-ea"/>
          <a:cs typeface="+mn-cs"/>
        </a:defRPr>
      </a:lvl5pPr>
      <a:lvl6pPr marL="2284857" algn="l" defTabSz="913943" rtl="0" eaLnBrk="1" latinLnBrk="0" hangingPunct="1">
        <a:defRPr kumimoji="1" sz="1799" kern="1200">
          <a:solidFill>
            <a:schemeClr val="tx1"/>
          </a:solidFill>
          <a:latin typeface="+mn-lt"/>
          <a:ea typeface="+mn-ea"/>
          <a:cs typeface="+mn-cs"/>
        </a:defRPr>
      </a:lvl6pPr>
      <a:lvl7pPr marL="2741828" algn="l" defTabSz="913943" rtl="0" eaLnBrk="1" latinLnBrk="0" hangingPunct="1">
        <a:defRPr kumimoji="1" sz="1799" kern="1200">
          <a:solidFill>
            <a:schemeClr val="tx1"/>
          </a:solidFill>
          <a:latin typeface="+mn-lt"/>
          <a:ea typeface="+mn-ea"/>
          <a:cs typeface="+mn-cs"/>
        </a:defRPr>
      </a:lvl7pPr>
      <a:lvl8pPr marL="3198800" algn="l" defTabSz="913943" rtl="0" eaLnBrk="1" latinLnBrk="0" hangingPunct="1">
        <a:defRPr kumimoji="1" sz="1799" kern="1200">
          <a:solidFill>
            <a:schemeClr val="tx1"/>
          </a:solidFill>
          <a:latin typeface="+mn-lt"/>
          <a:ea typeface="+mn-ea"/>
          <a:cs typeface="+mn-cs"/>
        </a:defRPr>
      </a:lvl8pPr>
      <a:lvl9pPr marL="3655771" algn="l" defTabSz="913943" rtl="0" eaLnBrk="1" latinLnBrk="0" hangingPunct="1">
        <a:defRPr kumimoji="1"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357285"/>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Lst>
  <p:hf hdr="0"/>
  <p:txStyles>
    <p:titleStyle>
      <a:lvl1pPr algn="l" rtl="0" eaLnBrk="1" fontAlgn="base" hangingPunct="1">
        <a:spcBef>
          <a:spcPct val="0"/>
        </a:spcBef>
        <a:spcAft>
          <a:spcPct val="0"/>
        </a:spcAft>
        <a:defRPr kumimoji="1" sz="3198">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3198">
          <a:solidFill>
            <a:schemeClr val="tx2"/>
          </a:solidFill>
          <a:latin typeface="HGP創英角ｺﾞｼｯｸUB" pitchFamily="50" charset="-128"/>
          <a:ea typeface="HGP創英角ｺﾞｼｯｸUB" pitchFamily="50" charset="-128"/>
          <a:cs typeface="HGP創英角ｺﾞｼｯｸUB" pitchFamily="50" charset="-128"/>
        </a:defRPr>
      </a:lvl5pPr>
      <a:lvl6pPr marL="456971"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6pPr>
      <a:lvl7pPr marL="913943"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7pPr>
      <a:lvl8pPr marL="1370914"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8pPr>
      <a:lvl9pPr marL="1827886" algn="l" rtl="0" eaLnBrk="1" fontAlgn="base" hangingPunct="1">
        <a:spcBef>
          <a:spcPct val="0"/>
        </a:spcBef>
        <a:spcAft>
          <a:spcPct val="0"/>
        </a:spcAft>
        <a:defRPr kumimoji="1" sz="3598">
          <a:solidFill>
            <a:schemeClr val="tx2"/>
          </a:solidFill>
          <a:latin typeface="HGP創英角ｺﾞｼｯｸUB" pitchFamily="50" charset="-128"/>
          <a:ea typeface="HGP創英角ｺﾞｼｯｸUB" pitchFamily="50" charset="-128"/>
        </a:defRPr>
      </a:lvl9pPr>
    </p:titleStyle>
    <p:bodyStyle>
      <a:lvl1pPr marL="342729" indent="-342729" algn="l" rtl="0" eaLnBrk="1" fontAlgn="base" hangingPunct="1">
        <a:spcBef>
          <a:spcPct val="20000"/>
        </a:spcBef>
        <a:spcAft>
          <a:spcPct val="0"/>
        </a:spcAft>
        <a:defRPr kumimoji="1" sz="2799">
          <a:solidFill>
            <a:schemeClr val="tx1"/>
          </a:solidFill>
          <a:latin typeface="+mn-lt"/>
          <a:ea typeface="+mn-ea"/>
          <a:cs typeface="HGP創英角ｺﾞｼｯｸUB" pitchFamily="50" charset="-128"/>
        </a:defRPr>
      </a:lvl1pPr>
      <a:lvl2pPr marL="742579" indent="-285607"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2pPr>
      <a:lvl3pPr marL="1142429" indent="-228486" algn="l" rtl="0" eaLnBrk="1" fontAlgn="base" hangingPunct="1">
        <a:spcBef>
          <a:spcPct val="20000"/>
        </a:spcBef>
        <a:spcAft>
          <a:spcPct val="0"/>
        </a:spcAft>
        <a:buChar char="•"/>
        <a:defRPr kumimoji="1" sz="2399">
          <a:solidFill>
            <a:schemeClr val="tx1"/>
          </a:solidFill>
          <a:latin typeface="+mn-lt"/>
          <a:ea typeface="+mn-ea"/>
          <a:cs typeface="HGP創英角ｺﾞｼｯｸUB" pitchFamily="50" charset="-128"/>
        </a:defRPr>
      </a:lvl3pPr>
      <a:lvl4pPr marL="1599400" indent="-228486"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4pPr>
      <a:lvl5pPr marL="2056371" indent="-228486" algn="l" rtl="0" eaLnBrk="1" fontAlgn="base" hangingPunct="1">
        <a:spcBef>
          <a:spcPct val="20000"/>
        </a:spcBef>
        <a:spcAft>
          <a:spcPct val="0"/>
        </a:spcAft>
        <a:defRPr kumimoji="1" sz="1999">
          <a:solidFill>
            <a:schemeClr val="tx1"/>
          </a:solidFill>
          <a:latin typeface="+mn-lt"/>
          <a:ea typeface="+mn-ea"/>
          <a:cs typeface="HGP創英角ｺﾞｼｯｸUB" pitchFamily="50" charset="-128"/>
        </a:defRPr>
      </a:lvl5pPr>
      <a:lvl6pPr marL="2513343" indent="-228486" algn="l" rtl="0" eaLnBrk="1" fontAlgn="base" hangingPunct="1">
        <a:spcBef>
          <a:spcPct val="20000"/>
        </a:spcBef>
        <a:spcAft>
          <a:spcPct val="0"/>
        </a:spcAft>
        <a:buChar char="»"/>
        <a:defRPr kumimoji="1" sz="1999">
          <a:solidFill>
            <a:schemeClr val="tx1"/>
          </a:solidFill>
          <a:latin typeface="+mn-lt"/>
          <a:ea typeface="+mn-ea"/>
        </a:defRPr>
      </a:lvl6pPr>
      <a:lvl7pPr marL="2970314" indent="-228486" algn="l" rtl="0" eaLnBrk="1" fontAlgn="base" hangingPunct="1">
        <a:spcBef>
          <a:spcPct val="20000"/>
        </a:spcBef>
        <a:spcAft>
          <a:spcPct val="0"/>
        </a:spcAft>
        <a:buChar char="»"/>
        <a:defRPr kumimoji="1" sz="1999">
          <a:solidFill>
            <a:schemeClr val="tx1"/>
          </a:solidFill>
          <a:latin typeface="+mn-lt"/>
          <a:ea typeface="+mn-ea"/>
        </a:defRPr>
      </a:lvl7pPr>
      <a:lvl8pPr marL="3427286" indent="-228486" algn="l" rtl="0" eaLnBrk="1" fontAlgn="base" hangingPunct="1">
        <a:spcBef>
          <a:spcPct val="20000"/>
        </a:spcBef>
        <a:spcAft>
          <a:spcPct val="0"/>
        </a:spcAft>
        <a:buChar char="»"/>
        <a:defRPr kumimoji="1" sz="1999">
          <a:solidFill>
            <a:schemeClr val="tx1"/>
          </a:solidFill>
          <a:latin typeface="+mn-lt"/>
          <a:ea typeface="+mn-ea"/>
        </a:defRPr>
      </a:lvl8pPr>
      <a:lvl9pPr marL="3884257" indent="-228486" algn="l" rtl="0" eaLnBrk="1" fontAlgn="base" hangingPunct="1">
        <a:spcBef>
          <a:spcPct val="20000"/>
        </a:spcBef>
        <a:spcAft>
          <a:spcPct val="0"/>
        </a:spcAft>
        <a:buChar char="»"/>
        <a:defRPr kumimoji="1" sz="1999">
          <a:solidFill>
            <a:schemeClr val="tx1"/>
          </a:solidFill>
          <a:latin typeface="+mn-lt"/>
          <a:ea typeface="+mn-ea"/>
        </a:defRPr>
      </a:lvl9pPr>
    </p:bodyStyle>
    <p:otherStyle>
      <a:defPPr>
        <a:defRPr lang="ja-JP"/>
      </a:defPPr>
      <a:lvl1pPr marL="0" algn="l" defTabSz="913943" rtl="0" eaLnBrk="1" latinLnBrk="0" hangingPunct="1">
        <a:defRPr kumimoji="1" sz="1799" kern="1200">
          <a:solidFill>
            <a:schemeClr val="tx1"/>
          </a:solidFill>
          <a:latin typeface="+mn-lt"/>
          <a:ea typeface="+mn-ea"/>
          <a:cs typeface="+mn-cs"/>
        </a:defRPr>
      </a:lvl1pPr>
      <a:lvl2pPr marL="456971" algn="l" defTabSz="913943" rtl="0" eaLnBrk="1" latinLnBrk="0" hangingPunct="1">
        <a:defRPr kumimoji="1" sz="1799" kern="1200">
          <a:solidFill>
            <a:schemeClr val="tx1"/>
          </a:solidFill>
          <a:latin typeface="+mn-lt"/>
          <a:ea typeface="+mn-ea"/>
          <a:cs typeface="+mn-cs"/>
        </a:defRPr>
      </a:lvl2pPr>
      <a:lvl3pPr marL="913943" algn="l" defTabSz="913943" rtl="0" eaLnBrk="1" latinLnBrk="0" hangingPunct="1">
        <a:defRPr kumimoji="1" sz="1799" kern="1200">
          <a:solidFill>
            <a:schemeClr val="tx1"/>
          </a:solidFill>
          <a:latin typeface="+mn-lt"/>
          <a:ea typeface="+mn-ea"/>
          <a:cs typeface="+mn-cs"/>
        </a:defRPr>
      </a:lvl3pPr>
      <a:lvl4pPr marL="1370914" algn="l" defTabSz="913943" rtl="0" eaLnBrk="1" latinLnBrk="0" hangingPunct="1">
        <a:defRPr kumimoji="1" sz="1799" kern="1200">
          <a:solidFill>
            <a:schemeClr val="tx1"/>
          </a:solidFill>
          <a:latin typeface="+mn-lt"/>
          <a:ea typeface="+mn-ea"/>
          <a:cs typeface="+mn-cs"/>
        </a:defRPr>
      </a:lvl4pPr>
      <a:lvl5pPr marL="1827886" algn="l" defTabSz="913943" rtl="0" eaLnBrk="1" latinLnBrk="0" hangingPunct="1">
        <a:defRPr kumimoji="1" sz="1799" kern="1200">
          <a:solidFill>
            <a:schemeClr val="tx1"/>
          </a:solidFill>
          <a:latin typeface="+mn-lt"/>
          <a:ea typeface="+mn-ea"/>
          <a:cs typeface="+mn-cs"/>
        </a:defRPr>
      </a:lvl5pPr>
      <a:lvl6pPr marL="2284857" algn="l" defTabSz="913943" rtl="0" eaLnBrk="1" latinLnBrk="0" hangingPunct="1">
        <a:defRPr kumimoji="1" sz="1799" kern="1200">
          <a:solidFill>
            <a:schemeClr val="tx1"/>
          </a:solidFill>
          <a:latin typeface="+mn-lt"/>
          <a:ea typeface="+mn-ea"/>
          <a:cs typeface="+mn-cs"/>
        </a:defRPr>
      </a:lvl6pPr>
      <a:lvl7pPr marL="2741828" algn="l" defTabSz="913943" rtl="0" eaLnBrk="1" latinLnBrk="0" hangingPunct="1">
        <a:defRPr kumimoji="1" sz="1799" kern="1200">
          <a:solidFill>
            <a:schemeClr val="tx1"/>
          </a:solidFill>
          <a:latin typeface="+mn-lt"/>
          <a:ea typeface="+mn-ea"/>
          <a:cs typeface="+mn-cs"/>
        </a:defRPr>
      </a:lvl7pPr>
      <a:lvl8pPr marL="3198800" algn="l" defTabSz="913943" rtl="0" eaLnBrk="1" latinLnBrk="0" hangingPunct="1">
        <a:defRPr kumimoji="1" sz="1799" kern="1200">
          <a:solidFill>
            <a:schemeClr val="tx1"/>
          </a:solidFill>
          <a:latin typeface="+mn-lt"/>
          <a:ea typeface="+mn-ea"/>
          <a:cs typeface="+mn-cs"/>
        </a:defRPr>
      </a:lvl8pPr>
      <a:lvl9pPr marL="3655771" algn="l" defTabSz="913943" rtl="0" eaLnBrk="1" latinLnBrk="0" hangingPunct="1">
        <a:defRPr kumimoji="1"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44388" y="115889"/>
            <a:ext cx="11903225" cy="865187"/>
          </a:xfrm>
          <a:prstGeom prst="rect">
            <a:avLst/>
          </a:prstGeom>
          <a:gradFill rotWithShape="1">
            <a:gsLst>
              <a:gs pos="0">
                <a:srgbClr val="6600CC"/>
              </a:gs>
              <a:gs pos="100000">
                <a:srgbClr val="3399FF"/>
              </a:gs>
            </a:gsLst>
            <a:lin ang="0" scaled="1"/>
          </a:gradFill>
          <a:ln>
            <a:noFill/>
          </a:ln>
        </p:spPr>
        <p:txBody>
          <a:bodyPr wrap="none" anchor="ctr"/>
          <a:lstStyle>
            <a:lvl1pPr eaLnBrk="0" hangingPunct="0">
              <a:defRPr sz="2400">
                <a:solidFill>
                  <a:schemeClr val="tx1"/>
                </a:solidFill>
                <a:latin typeface="Arial Narrow" pitchFamily="34" charset="0"/>
                <a:ea typeface="ＭＳ Ｐゴシック" charset="-128"/>
              </a:defRPr>
            </a:lvl1pPr>
            <a:lvl2pPr marL="742950" indent="-285750" eaLnBrk="0" hangingPunct="0">
              <a:defRPr sz="2400">
                <a:solidFill>
                  <a:schemeClr val="tx1"/>
                </a:solidFill>
                <a:latin typeface="Arial Narrow" pitchFamily="34" charset="0"/>
                <a:ea typeface="ＭＳ Ｐゴシック" charset="-128"/>
              </a:defRPr>
            </a:lvl2pPr>
            <a:lvl3pPr marL="1143000" indent="-228600" eaLnBrk="0" hangingPunct="0">
              <a:defRPr sz="2400">
                <a:solidFill>
                  <a:schemeClr val="tx1"/>
                </a:solidFill>
                <a:latin typeface="Arial Narrow" pitchFamily="34" charset="0"/>
                <a:ea typeface="ＭＳ Ｐゴシック" charset="-128"/>
              </a:defRPr>
            </a:lvl3pPr>
            <a:lvl4pPr marL="1600200" indent="-228600" eaLnBrk="0" hangingPunct="0">
              <a:defRPr sz="2400">
                <a:solidFill>
                  <a:schemeClr val="tx1"/>
                </a:solidFill>
                <a:latin typeface="Arial Narrow" pitchFamily="34" charset="0"/>
                <a:ea typeface="ＭＳ Ｐゴシック" charset="-128"/>
              </a:defRPr>
            </a:lvl4pPr>
            <a:lvl5pPr marL="2057400" indent="-228600" eaLnBrk="0" hangingPunct="0">
              <a:defRPr sz="2400">
                <a:solidFill>
                  <a:schemeClr val="tx1"/>
                </a:solidFill>
                <a:latin typeface="Arial Narrow" pitchFamily="34" charset="0"/>
                <a:ea typeface="ＭＳ Ｐゴシック" charset="-128"/>
              </a:defRPr>
            </a:lvl5pPr>
            <a:lvl6pPr marL="2514600" indent="-228600" eaLnBrk="0" fontAlgn="base" hangingPunct="0">
              <a:spcBef>
                <a:spcPct val="0"/>
              </a:spcBef>
              <a:spcAft>
                <a:spcPct val="0"/>
              </a:spcAft>
              <a:buClr>
                <a:schemeClr val="bg1"/>
              </a:buClr>
              <a:buFont typeface="Wingdings" pitchFamily="2" charset="2"/>
              <a:buChar char="•"/>
              <a:defRPr sz="2400">
                <a:solidFill>
                  <a:schemeClr val="tx1"/>
                </a:solidFill>
                <a:latin typeface="Arial Narrow" pitchFamily="34" charset="0"/>
                <a:ea typeface="ＭＳ Ｐゴシック" charset="-128"/>
              </a:defRPr>
            </a:lvl6pPr>
            <a:lvl7pPr marL="2971800" indent="-228600" eaLnBrk="0" fontAlgn="base" hangingPunct="0">
              <a:spcBef>
                <a:spcPct val="0"/>
              </a:spcBef>
              <a:spcAft>
                <a:spcPct val="0"/>
              </a:spcAft>
              <a:buClr>
                <a:schemeClr val="bg1"/>
              </a:buClr>
              <a:buFont typeface="Wingdings" pitchFamily="2" charset="2"/>
              <a:buChar char="•"/>
              <a:defRPr sz="2400">
                <a:solidFill>
                  <a:schemeClr val="tx1"/>
                </a:solidFill>
                <a:latin typeface="Arial Narrow" pitchFamily="34" charset="0"/>
                <a:ea typeface="ＭＳ Ｐゴシック" charset="-128"/>
              </a:defRPr>
            </a:lvl7pPr>
            <a:lvl8pPr marL="3429000" indent="-228600" eaLnBrk="0" fontAlgn="base" hangingPunct="0">
              <a:spcBef>
                <a:spcPct val="0"/>
              </a:spcBef>
              <a:spcAft>
                <a:spcPct val="0"/>
              </a:spcAft>
              <a:buClr>
                <a:schemeClr val="bg1"/>
              </a:buClr>
              <a:buFont typeface="Wingdings" pitchFamily="2" charset="2"/>
              <a:buChar char="•"/>
              <a:defRPr sz="2400">
                <a:solidFill>
                  <a:schemeClr val="tx1"/>
                </a:solidFill>
                <a:latin typeface="Arial Narrow" pitchFamily="34" charset="0"/>
                <a:ea typeface="ＭＳ Ｐゴシック" charset="-128"/>
              </a:defRPr>
            </a:lvl8pPr>
            <a:lvl9pPr marL="3886200" indent="-228600" eaLnBrk="0" fontAlgn="base" hangingPunct="0">
              <a:spcBef>
                <a:spcPct val="0"/>
              </a:spcBef>
              <a:spcAft>
                <a:spcPct val="0"/>
              </a:spcAft>
              <a:buClr>
                <a:schemeClr val="bg1"/>
              </a:buClr>
              <a:buFont typeface="Wingdings" pitchFamily="2" charset="2"/>
              <a:buChar char="•"/>
              <a:defRPr sz="2400">
                <a:solidFill>
                  <a:schemeClr val="tx1"/>
                </a:solidFill>
                <a:latin typeface="Arial Narrow" pitchFamily="34" charset="0"/>
                <a:ea typeface="ＭＳ Ｐゴシック" charset="-128"/>
              </a:defRPr>
            </a:lvl9pPr>
          </a:lstStyle>
          <a:p>
            <a:pPr eaLnBrk="1" hangingPunct="1">
              <a:buClr>
                <a:srgbClr val="FFFFFF"/>
              </a:buClr>
              <a:buFont typeface="Wingdings" pitchFamily="2" charset="2"/>
              <a:buChar char="•"/>
              <a:defRPr/>
            </a:pPr>
            <a:endParaRPr kumimoji="0" lang="ja-JP" altLang="en-US" sz="2399">
              <a:solidFill>
                <a:srgbClr val="000000"/>
              </a:solidFill>
            </a:endParaRPr>
          </a:p>
        </p:txBody>
      </p:sp>
      <p:sp>
        <p:nvSpPr>
          <p:cNvPr id="1027" name="Rectangle 3"/>
          <p:cNvSpPr>
            <a:spLocks noGrp="1" noChangeArrowheads="1"/>
          </p:cNvSpPr>
          <p:nvPr>
            <p:ph type="title"/>
          </p:nvPr>
        </p:nvSpPr>
        <p:spPr bwMode="auto">
          <a:xfrm>
            <a:off x="239589" y="1"/>
            <a:ext cx="11952412" cy="1052513"/>
          </a:xfrm>
          <a:prstGeom prst="rect">
            <a:avLst/>
          </a:prstGeom>
          <a:noFill/>
          <a:ln w="9525">
            <a:noFill/>
            <a:miter lim="800000"/>
            <a:headEnd/>
            <a:tailEnd/>
          </a:ln>
          <a:effectLst>
            <a:outerShdw dist="28398" dir="1593903" algn="ctr" rotWithShape="0">
              <a:srgbClr val="000000"/>
            </a:outerShdw>
          </a:effec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4"/>
          <p:cNvSpPr>
            <a:spLocks noGrp="1" noChangeArrowheads="1"/>
          </p:cNvSpPr>
          <p:nvPr>
            <p:ph type="body" idx="1"/>
          </p:nvPr>
        </p:nvSpPr>
        <p:spPr bwMode="auto">
          <a:xfrm>
            <a:off x="144388" y="1052514"/>
            <a:ext cx="12047612" cy="580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灯片编号占位符 7"/>
          <p:cNvSpPr>
            <a:spLocks noGrp="1"/>
          </p:cNvSpPr>
          <p:nvPr>
            <p:ph type="sldNum" sz="quarter" idx="4"/>
          </p:nvPr>
        </p:nvSpPr>
        <p:spPr>
          <a:xfrm>
            <a:off x="0" y="6492876"/>
            <a:ext cx="761603" cy="365125"/>
          </a:xfrm>
          <a:prstGeom prst="rect">
            <a:avLst/>
          </a:prstGeom>
        </p:spPr>
        <p:txBody>
          <a:bodyPr vert="horz" lIns="91440" tIns="45720" rIns="91440" bIns="45720" rtlCol="0" anchor="ctr"/>
          <a:lstStyle>
            <a:lvl1pPr algn="l">
              <a:defRPr sz="1199">
                <a:solidFill>
                  <a:schemeClr val="tx1">
                    <a:tint val="75000"/>
                  </a:schemeClr>
                </a:solidFill>
                <a:ea typeface="ＭＳ Ｐゴシック" pitchFamily="34" charset="-128"/>
              </a:defRPr>
            </a:lvl1pPr>
          </a:lstStyle>
          <a:p>
            <a:pPr>
              <a:buClr>
                <a:srgbClr val="FFFFFF"/>
              </a:buClr>
              <a:buFont typeface="Wingdings" pitchFamily="2" charset="2"/>
              <a:buChar char="•"/>
              <a:defRPr/>
            </a:pPr>
            <a:fld id="{F9FF1731-2E97-4EE8-9265-BB39A60AC534}" type="slidenum">
              <a:rPr kumimoji="0" lang="en-US">
                <a:solidFill>
                  <a:srgbClr val="000000">
                    <a:tint val="75000"/>
                  </a:srgbClr>
                </a:solidFill>
                <a:latin typeface="Arial Narrow" pitchFamily="34" charset="0"/>
              </a:rPr>
              <a:pPr>
                <a:buClr>
                  <a:srgbClr val="FFFFFF"/>
                </a:buClr>
                <a:buFont typeface="Wingdings" pitchFamily="2" charset="2"/>
                <a:buChar char="•"/>
                <a:defRPr/>
              </a:pPr>
              <a:t>‹#›</a:t>
            </a:fld>
            <a:endParaRPr kumimoji="0" lang="en-US">
              <a:solidFill>
                <a:srgbClr val="000000">
                  <a:tint val="75000"/>
                </a:srgbClr>
              </a:solidFill>
              <a:latin typeface="Arial Narrow" pitchFamily="34" charset="0"/>
            </a:endParaRPr>
          </a:p>
        </p:txBody>
      </p:sp>
      <p:pic>
        <p:nvPicPr>
          <p:cNvPr id="1030" name="Picture 10" descr="CSC W"/>
          <p:cNvPicPr>
            <a:picLocks noChangeAspect="1" noChangeArrowheads="1"/>
          </p:cNvPicPr>
          <p:nvPr userDrawn="1"/>
        </p:nvPicPr>
        <p:blipFill>
          <a:blip r:embed="rId13"/>
          <a:srcRect/>
          <a:stretch>
            <a:fillRect/>
          </a:stretch>
        </p:blipFill>
        <p:spPr bwMode="auto">
          <a:xfrm>
            <a:off x="10413340" y="357188"/>
            <a:ext cx="1583500" cy="412750"/>
          </a:xfrm>
          <a:prstGeom prst="rect">
            <a:avLst/>
          </a:prstGeom>
          <a:noFill/>
          <a:ln w="9525">
            <a:noFill/>
            <a:miter lim="800000"/>
            <a:headEnd/>
            <a:tailEnd/>
          </a:ln>
        </p:spPr>
      </p:pic>
      <p:pic>
        <p:nvPicPr>
          <p:cNvPr id="1031" name="Picture 57" descr="j and e_naka_confidential"/>
          <p:cNvPicPr>
            <a:picLocks noChangeAspect="1" noChangeArrowheads="1"/>
          </p:cNvPicPr>
          <p:nvPr userDrawn="1"/>
        </p:nvPicPr>
        <p:blipFill>
          <a:blip r:embed="rId14"/>
          <a:srcRect/>
          <a:stretch>
            <a:fillRect/>
          </a:stretch>
        </p:blipFill>
        <p:spPr bwMode="auto">
          <a:xfrm>
            <a:off x="11133689" y="6524625"/>
            <a:ext cx="971044" cy="287338"/>
          </a:xfrm>
          <a:prstGeom prst="rect">
            <a:avLst/>
          </a:prstGeom>
          <a:noFill/>
          <a:ln w="9525">
            <a:noFill/>
            <a:miter lim="800000"/>
            <a:headEnd/>
            <a:tailEnd/>
          </a:ln>
        </p:spPr>
      </p:pic>
    </p:spTree>
    <p:extLst>
      <p:ext uri="{BB962C8B-B14F-4D97-AF65-F5344CB8AC3E}">
        <p14:creationId xmlns:p14="http://schemas.microsoft.com/office/powerpoint/2010/main" val="2952254123"/>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hf hdr="0" ftr="0" dt="0"/>
  <p:txStyles>
    <p:titleStyle>
      <a:lvl1pPr algn="l" rtl="0" eaLnBrk="0" fontAlgn="base" hangingPunct="0">
        <a:lnSpc>
          <a:spcPct val="90000"/>
        </a:lnSpc>
        <a:spcBef>
          <a:spcPct val="10000"/>
        </a:spcBef>
        <a:spcAft>
          <a:spcPct val="0"/>
        </a:spcAft>
        <a:defRPr kumimoji="1" sz="2399">
          <a:solidFill>
            <a:srgbClr val="FFFFFF"/>
          </a:solidFill>
          <a:latin typeface="+mj-lt"/>
          <a:ea typeface="+mj-ea"/>
          <a:cs typeface="+mj-cs"/>
        </a:defRPr>
      </a:lvl1pPr>
      <a:lvl2pPr algn="l" rtl="0" eaLnBrk="0" fontAlgn="base" hangingPunct="0">
        <a:lnSpc>
          <a:spcPct val="90000"/>
        </a:lnSpc>
        <a:spcBef>
          <a:spcPct val="10000"/>
        </a:spcBef>
        <a:spcAft>
          <a:spcPct val="0"/>
        </a:spcAft>
        <a:defRPr kumimoji="1" sz="2399">
          <a:solidFill>
            <a:srgbClr val="FFFFFF"/>
          </a:solidFill>
          <a:latin typeface="HGP創英角ｺﾞｼｯｸUB" pitchFamily="50" charset="-128"/>
          <a:ea typeface="HGP創英角ｺﾞｼｯｸUB" pitchFamily="50" charset="-128"/>
        </a:defRPr>
      </a:lvl2pPr>
      <a:lvl3pPr algn="l" rtl="0" eaLnBrk="0" fontAlgn="base" hangingPunct="0">
        <a:lnSpc>
          <a:spcPct val="90000"/>
        </a:lnSpc>
        <a:spcBef>
          <a:spcPct val="10000"/>
        </a:spcBef>
        <a:spcAft>
          <a:spcPct val="0"/>
        </a:spcAft>
        <a:defRPr kumimoji="1" sz="2399">
          <a:solidFill>
            <a:srgbClr val="FFFFFF"/>
          </a:solidFill>
          <a:latin typeface="HGP創英角ｺﾞｼｯｸUB" pitchFamily="50" charset="-128"/>
          <a:ea typeface="HGP創英角ｺﾞｼｯｸUB" pitchFamily="50" charset="-128"/>
        </a:defRPr>
      </a:lvl3pPr>
      <a:lvl4pPr algn="l" rtl="0" eaLnBrk="0" fontAlgn="base" hangingPunct="0">
        <a:lnSpc>
          <a:spcPct val="90000"/>
        </a:lnSpc>
        <a:spcBef>
          <a:spcPct val="10000"/>
        </a:spcBef>
        <a:spcAft>
          <a:spcPct val="0"/>
        </a:spcAft>
        <a:defRPr kumimoji="1" sz="2399">
          <a:solidFill>
            <a:srgbClr val="FFFFFF"/>
          </a:solidFill>
          <a:latin typeface="HGP創英角ｺﾞｼｯｸUB" pitchFamily="50" charset="-128"/>
          <a:ea typeface="HGP創英角ｺﾞｼｯｸUB" pitchFamily="50" charset="-128"/>
        </a:defRPr>
      </a:lvl4pPr>
      <a:lvl5pPr algn="l" rtl="0" eaLnBrk="0" fontAlgn="base" hangingPunct="0">
        <a:lnSpc>
          <a:spcPct val="90000"/>
        </a:lnSpc>
        <a:spcBef>
          <a:spcPct val="10000"/>
        </a:spcBef>
        <a:spcAft>
          <a:spcPct val="0"/>
        </a:spcAft>
        <a:defRPr kumimoji="1" sz="2399">
          <a:solidFill>
            <a:srgbClr val="FFFFFF"/>
          </a:solidFill>
          <a:latin typeface="HGP創英角ｺﾞｼｯｸUB" pitchFamily="50" charset="-128"/>
          <a:ea typeface="HGP創英角ｺﾞｼｯｸUB" pitchFamily="50" charset="-128"/>
        </a:defRPr>
      </a:lvl5pPr>
      <a:lvl6pPr marL="456971" algn="l" rtl="0" fontAlgn="base">
        <a:lnSpc>
          <a:spcPct val="90000"/>
        </a:lnSpc>
        <a:spcBef>
          <a:spcPct val="10000"/>
        </a:spcBef>
        <a:spcAft>
          <a:spcPct val="0"/>
        </a:spcAft>
        <a:defRPr kumimoji="1" sz="2399">
          <a:solidFill>
            <a:srgbClr val="FFFFFF"/>
          </a:solidFill>
          <a:latin typeface="HGP創英角ｺﾞｼｯｸUB" pitchFamily="50" charset="-128"/>
          <a:ea typeface="HGP創英角ｺﾞｼｯｸUB" pitchFamily="50" charset="-128"/>
        </a:defRPr>
      </a:lvl6pPr>
      <a:lvl7pPr marL="913943" algn="l" rtl="0" fontAlgn="base">
        <a:lnSpc>
          <a:spcPct val="90000"/>
        </a:lnSpc>
        <a:spcBef>
          <a:spcPct val="10000"/>
        </a:spcBef>
        <a:spcAft>
          <a:spcPct val="0"/>
        </a:spcAft>
        <a:defRPr kumimoji="1" sz="2399">
          <a:solidFill>
            <a:srgbClr val="FFFFFF"/>
          </a:solidFill>
          <a:latin typeface="HGP創英角ｺﾞｼｯｸUB" pitchFamily="50" charset="-128"/>
          <a:ea typeface="HGP創英角ｺﾞｼｯｸUB" pitchFamily="50" charset="-128"/>
        </a:defRPr>
      </a:lvl7pPr>
      <a:lvl8pPr marL="1370914" algn="l" rtl="0" fontAlgn="base">
        <a:lnSpc>
          <a:spcPct val="90000"/>
        </a:lnSpc>
        <a:spcBef>
          <a:spcPct val="10000"/>
        </a:spcBef>
        <a:spcAft>
          <a:spcPct val="0"/>
        </a:spcAft>
        <a:defRPr kumimoji="1" sz="2399">
          <a:solidFill>
            <a:srgbClr val="FFFFFF"/>
          </a:solidFill>
          <a:latin typeface="HGP創英角ｺﾞｼｯｸUB" pitchFamily="50" charset="-128"/>
          <a:ea typeface="HGP創英角ｺﾞｼｯｸUB" pitchFamily="50" charset="-128"/>
        </a:defRPr>
      </a:lvl8pPr>
      <a:lvl9pPr marL="1827886" algn="l" rtl="0" fontAlgn="base">
        <a:lnSpc>
          <a:spcPct val="90000"/>
        </a:lnSpc>
        <a:spcBef>
          <a:spcPct val="10000"/>
        </a:spcBef>
        <a:spcAft>
          <a:spcPct val="0"/>
        </a:spcAft>
        <a:defRPr kumimoji="1" sz="2399">
          <a:solidFill>
            <a:srgbClr val="FFFFFF"/>
          </a:solidFill>
          <a:latin typeface="HGP創英角ｺﾞｼｯｸUB" pitchFamily="50" charset="-128"/>
          <a:ea typeface="HGP創英角ｺﾞｼｯｸUB" pitchFamily="50" charset="-128"/>
        </a:defRPr>
      </a:lvl9pPr>
    </p:titleStyle>
    <p:bodyStyle>
      <a:lvl1pPr marL="342729" indent="-342729" algn="l" rtl="0" eaLnBrk="0" fontAlgn="base" hangingPunct="0">
        <a:lnSpc>
          <a:spcPct val="85000"/>
        </a:lnSpc>
        <a:spcBef>
          <a:spcPct val="0"/>
        </a:spcBef>
        <a:spcAft>
          <a:spcPct val="0"/>
        </a:spcAft>
        <a:buClr>
          <a:srgbClr val="FFA800"/>
        </a:buClr>
        <a:buFont typeface="Wingdings" pitchFamily="2" charset="2"/>
        <a:buChar char="l"/>
        <a:defRPr kumimoji="1" sz="2399">
          <a:solidFill>
            <a:srgbClr val="9900FF"/>
          </a:solidFill>
          <a:latin typeface="+mn-lt"/>
          <a:ea typeface="+mn-ea"/>
          <a:cs typeface="+mn-cs"/>
        </a:defRPr>
      </a:lvl1pPr>
      <a:lvl2pPr marL="742579" indent="-285607" algn="l" rtl="0" eaLnBrk="0" fontAlgn="base" hangingPunct="0">
        <a:lnSpc>
          <a:spcPct val="95000"/>
        </a:lnSpc>
        <a:spcBef>
          <a:spcPct val="0"/>
        </a:spcBef>
        <a:spcAft>
          <a:spcPct val="0"/>
        </a:spcAft>
        <a:buClr>
          <a:srgbClr val="FF3399"/>
        </a:buClr>
        <a:buFont typeface="Wingdings" pitchFamily="2" charset="2"/>
        <a:buChar char="u"/>
        <a:defRPr kumimoji="1" sz="2399">
          <a:solidFill>
            <a:srgbClr val="000066"/>
          </a:solidFill>
          <a:latin typeface="+mn-lt"/>
          <a:ea typeface="+mn-ea"/>
        </a:defRPr>
      </a:lvl2pPr>
      <a:lvl3pPr marL="1142429" indent="-228486" algn="l" rtl="0" eaLnBrk="0" fontAlgn="base" hangingPunct="0">
        <a:lnSpc>
          <a:spcPct val="85000"/>
        </a:lnSpc>
        <a:spcBef>
          <a:spcPct val="0"/>
        </a:spcBef>
        <a:spcAft>
          <a:spcPct val="0"/>
        </a:spcAft>
        <a:buClr>
          <a:srgbClr val="99FF33"/>
        </a:buClr>
        <a:buFont typeface="Wingdings" pitchFamily="2" charset="2"/>
        <a:buChar char="l"/>
        <a:defRPr kumimoji="1" sz="1999">
          <a:solidFill>
            <a:srgbClr val="00664D"/>
          </a:solidFill>
          <a:latin typeface="+mn-lt"/>
          <a:ea typeface="+mn-ea"/>
        </a:defRPr>
      </a:lvl3pPr>
      <a:lvl4pPr marL="1599400" indent="-228486" algn="l" rtl="0" eaLnBrk="0" fontAlgn="base" hangingPunct="0">
        <a:lnSpc>
          <a:spcPct val="85000"/>
        </a:lnSpc>
        <a:spcBef>
          <a:spcPct val="0"/>
        </a:spcBef>
        <a:spcAft>
          <a:spcPct val="0"/>
        </a:spcAft>
        <a:buClr>
          <a:srgbClr val="FF00FF"/>
        </a:buClr>
        <a:buSzPct val="90000"/>
        <a:buFont typeface="Wingdings" pitchFamily="2" charset="2"/>
        <a:buChar char="n"/>
        <a:defRPr kumimoji="1" sz="1999">
          <a:solidFill>
            <a:srgbClr val="000066"/>
          </a:solidFill>
          <a:latin typeface="+mn-lt"/>
          <a:ea typeface="+mn-ea"/>
        </a:defRPr>
      </a:lvl4pPr>
      <a:lvl5pPr marL="2056371" indent="-228486" algn="l" rtl="0" eaLnBrk="0" fontAlgn="base" hangingPunct="0">
        <a:lnSpc>
          <a:spcPct val="85000"/>
        </a:lnSpc>
        <a:spcBef>
          <a:spcPct val="0"/>
        </a:spcBef>
        <a:spcAft>
          <a:spcPct val="0"/>
        </a:spcAft>
        <a:buClr>
          <a:srgbClr val="FF3399"/>
        </a:buClr>
        <a:buSzPct val="80000"/>
        <a:buFont typeface="Wingdings" pitchFamily="2" charset="2"/>
        <a:buChar char="u"/>
        <a:defRPr kumimoji="1" sz="1399">
          <a:solidFill>
            <a:srgbClr val="000066"/>
          </a:solidFill>
          <a:latin typeface="+mn-lt"/>
          <a:ea typeface="+mn-ea"/>
        </a:defRPr>
      </a:lvl5pPr>
      <a:lvl6pPr marL="2513343" indent="-228486" algn="l" rtl="0" fontAlgn="base">
        <a:lnSpc>
          <a:spcPct val="85000"/>
        </a:lnSpc>
        <a:spcBef>
          <a:spcPct val="0"/>
        </a:spcBef>
        <a:spcAft>
          <a:spcPct val="0"/>
        </a:spcAft>
        <a:buClr>
          <a:srgbClr val="FF3399"/>
        </a:buClr>
        <a:buSzPct val="80000"/>
        <a:buFont typeface="Wingdings" pitchFamily="2" charset="2"/>
        <a:buChar char="u"/>
        <a:defRPr kumimoji="1" sz="1399">
          <a:solidFill>
            <a:srgbClr val="000066"/>
          </a:solidFill>
          <a:latin typeface="+mn-lt"/>
          <a:ea typeface="+mn-ea"/>
        </a:defRPr>
      </a:lvl6pPr>
      <a:lvl7pPr marL="2970314" indent="-228486" algn="l" rtl="0" fontAlgn="base">
        <a:lnSpc>
          <a:spcPct val="85000"/>
        </a:lnSpc>
        <a:spcBef>
          <a:spcPct val="0"/>
        </a:spcBef>
        <a:spcAft>
          <a:spcPct val="0"/>
        </a:spcAft>
        <a:buClr>
          <a:srgbClr val="FF3399"/>
        </a:buClr>
        <a:buSzPct val="80000"/>
        <a:buFont typeface="Wingdings" pitchFamily="2" charset="2"/>
        <a:buChar char="u"/>
        <a:defRPr kumimoji="1" sz="1399">
          <a:solidFill>
            <a:srgbClr val="000066"/>
          </a:solidFill>
          <a:latin typeface="+mn-lt"/>
          <a:ea typeface="+mn-ea"/>
        </a:defRPr>
      </a:lvl7pPr>
      <a:lvl8pPr marL="3427286" indent="-228486" algn="l" rtl="0" fontAlgn="base">
        <a:lnSpc>
          <a:spcPct val="85000"/>
        </a:lnSpc>
        <a:spcBef>
          <a:spcPct val="0"/>
        </a:spcBef>
        <a:spcAft>
          <a:spcPct val="0"/>
        </a:spcAft>
        <a:buClr>
          <a:srgbClr val="FF3399"/>
        </a:buClr>
        <a:buSzPct val="80000"/>
        <a:buFont typeface="Wingdings" pitchFamily="2" charset="2"/>
        <a:buChar char="u"/>
        <a:defRPr kumimoji="1" sz="1399">
          <a:solidFill>
            <a:srgbClr val="000066"/>
          </a:solidFill>
          <a:latin typeface="+mn-lt"/>
          <a:ea typeface="+mn-ea"/>
        </a:defRPr>
      </a:lvl8pPr>
      <a:lvl9pPr marL="3884257" indent="-228486" algn="l" rtl="0" fontAlgn="base">
        <a:lnSpc>
          <a:spcPct val="85000"/>
        </a:lnSpc>
        <a:spcBef>
          <a:spcPct val="0"/>
        </a:spcBef>
        <a:spcAft>
          <a:spcPct val="0"/>
        </a:spcAft>
        <a:buClr>
          <a:srgbClr val="FF3399"/>
        </a:buClr>
        <a:buSzPct val="80000"/>
        <a:buFont typeface="Wingdings" pitchFamily="2" charset="2"/>
        <a:buChar char="u"/>
        <a:defRPr kumimoji="1" sz="1399">
          <a:solidFill>
            <a:srgbClr val="000066"/>
          </a:solidFill>
          <a:latin typeface="+mn-lt"/>
          <a:ea typeface="+mn-ea"/>
        </a:defRPr>
      </a:lvl9pPr>
    </p:bodyStyle>
    <p:otherStyle>
      <a:defPPr>
        <a:defRPr lang="ja-JP"/>
      </a:defPPr>
      <a:lvl1pPr marL="0" algn="l" defTabSz="913943" rtl="0" eaLnBrk="1" latinLnBrk="0" hangingPunct="1">
        <a:defRPr kumimoji="1" sz="1799" kern="1200">
          <a:solidFill>
            <a:schemeClr val="tx1"/>
          </a:solidFill>
          <a:latin typeface="+mn-lt"/>
          <a:ea typeface="+mn-ea"/>
          <a:cs typeface="+mn-cs"/>
        </a:defRPr>
      </a:lvl1pPr>
      <a:lvl2pPr marL="456971" algn="l" defTabSz="913943" rtl="0" eaLnBrk="1" latinLnBrk="0" hangingPunct="1">
        <a:defRPr kumimoji="1" sz="1799" kern="1200">
          <a:solidFill>
            <a:schemeClr val="tx1"/>
          </a:solidFill>
          <a:latin typeface="+mn-lt"/>
          <a:ea typeface="+mn-ea"/>
          <a:cs typeface="+mn-cs"/>
        </a:defRPr>
      </a:lvl2pPr>
      <a:lvl3pPr marL="913943" algn="l" defTabSz="913943" rtl="0" eaLnBrk="1" latinLnBrk="0" hangingPunct="1">
        <a:defRPr kumimoji="1" sz="1799" kern="1200">
          <a:solidFill>
            <a:schemeClr val="tx1"/>
          </a:solidFill>
          <a:latin typeface="+mn-lt"/>
          <a:ea typeface="+mn-ea"/>
          <a:cs typeface="+mn-cs"/>
        </a:defRPr>
      </a:lvl3pPr>
      <a:lvl4pPr marL="1370914" algn="l" defTabSz="913943" rtl="0" eaLnBrk="1" latinLnBrk="0" hangingPunct="1">
        <a:defRPr kumimoji="1" sz="1799" kern="1200">
          <a:solidFill>
            <a:schemeClr val="tx1"/>
          </a:solidFill>
          <a:latin typeface="+mn-lt"/>
          <a:ea typeface="+mn-ea"/>
          <a:cs typeface="+mn-cs"/>
        </a:defRPr>
      </a:lvl4pPr>
      <a:lvl5pPr marL="1827886" algn="l" defTabSz="913943" rtl="0" eaLnBrk="1" latinLnBrk="0" hangingPunct="1">
        <a:defRPr kumimoji="1" sz="1799" kern="1200">
          <a:solidFill>
            <a:schemeClr val="tx1"/>
          </a:solidFill>
          <a:latin typeface="+mn-lt"/>
          <a:ea typeface="+mn-ea"/>
          <a:cs typeface="+mn-cs"/>
        </a:defRPr>
      </a:lvl5pPr>
      <a:lvl6pPr marL="2284857" algn="l" defTabSz="913943" rtl="0" eaLnBrk="1" latinLnBrk="0" hangingPunct="1">
        <a:defRPr kumimoji="1" sz="1799" kern="1200">
          <a:solidFill>
            <a:schemeClr val="tx1"/>
          </a:solidFill>
          <a:latin typeface="+mn-lt"/>
          <a:ea typeface="+mn-ea"/>
          <a:cs typeface="+mn-cs"/>
        </a:defRPr>
      </a:lvl6pPr>
      <a:lvl7pPr marL="2741828" algn="l" defTabSz="913943" rtl="0" eaLnBrk="1" latinLnBrk="0" hangingPunct="1">
        <a:defRPr kumimoji="1" sz="1799" kern="1200">
          <a:solidFill>
            <a:schemeClr val="tx1"/>
          </a:solidFill>
          <a:latin typeface="+mn-lt"/>
          <a:ea typeface="+mn-ea"/>
          <a:cs typeface="+mn-cs"/>
        </a:defRPr>
      </a:lvl7pPr>
      <a:lvl8pPr marL="3198800" algn="l" defTabSz="913943" rtl="0" eaLnBrk="1" latinLnBrk="0" hangingPunct="1">
        <a:defRPr kumimoji="1" sz="1799" kern="1200">
          <a:solidFill>
            <a:schemeClr val="tx1"/>
          </a:solidFill>
          <a:latin typeface="+mn-lt"/>
          <a:ea typeface="+mn-ea"/>
          <a:cs typeface="+mn-cs"/>
        </a:defRPr>
      </a:lvl8pPr>
      <a:lvl9pPr marL="3655771" algn="l" defTabSz="913943" rtl="0" eaLnBrk="1" latinLnBrk="0" hangingPunct="1">
        <a:defRPr kumimoji="1"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playwright.dev/docs/test-assertion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s://playwright.dev/docs/test-ui-mode"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playwright.dev/docs/test-ui-mode" TargetMode="External"/><Relationship Id="rId2" Type="http://schemas.openxmlformats.org/officeDocument/2006/relationships/hyperlink" Target="https://playwright.dev/docs/getting-started-vscode" TargetMode="External"/><Relationship Id="rId1" Type="http://schemas.openxmlformats.org/officeDocument/2006/relationships/slideLayout" Target="../slideLayouts/slideLayout8.xml"/><Relationship Id="rId5" Type="http://schemas.openxmlformats.org/officeDocument/2006/relationships/hyperlink" Target="https://playwright.dev/docs/locators" TargetMode="External"/><Relationship Id="rId4" Type="http://schemas.openxmlformats.org/officeDocument/2006/relationships/hyperlink" Target="https://playwright.dev/docs/debug#playwright-inspector"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playwright.dev/docs/test-reporters#html-reporter" TargetMode="Externa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hyperlink" Target="https://playwright.dev/docs/trace-viewer"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rketplace.visualstudio.com/items?itemName=ms-playwright.playwright"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laywright.dev/docs/actionability" TargetMode="External"/><Relationship Id="rId2" Type="http://schemas.openxmlformats.org/officeDocument/2006/relationships/hyperlink" Target="https://playwright.dev/docs/locators"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6000" y="3529519"/>
            <a:ext cx="5505133" cy="1143000"/>
          </a:xfrm>
        </p:spPr>
        <p:txBody>
          <a:bodyPr/>
          <a:lstStyle/>
          <a:p>
            <a:pPr algn="r">
              <a:spcBef>
                <a:spcPct val="0"/>
              </a:spcBef>
            </a:pPr>
            <a:r>
              <a:rPr lang="en-US" sz="2000" dirty="0">
                <a:latin typeface="Tahoma" pitchFamily="34" charset="0"/>
                <a:ea typeface="ＭＳ Ｐゴシック" pitchFamily="50" charset="-128"/>
              </a:rPr>
              <a:t>Vignesh Kumar Ayyappan</a:t>
            </a:r>
          </a:p>
        </p:txBody>
      </p:sp>
      <p:sp>
        <p:nvSpPr>
          <p:cNvPr id="4" name="Title 3"/>
          <p:cNvSpPr>
            <a:spLocks noGrp="1"/>
          </p:cNvSpPr>
          <p:nvPr>
            <p:ph type="title"/>
          </p:nvPr>
        </p:nvSpPr>
        <p:spPr/>
        <p:txBody>
          <a:bodyPr/>
          <a:lstStyle/>
          <a:p>
            <a:r>
              <a:rPr lang="en-US" sz="2400" dirty="0">
                <a:solidFill>
                  <a:srgbClr val="C00000"/>
                </a:solidFill>
                <a:latin typeface="Tahoma" pitchFamily="34" charset="0"/>
                <a:ea typeface="ＭＳ Ｐゴシック" pitchFamily="50" charset="-128"/>
              </a:rPr>
              <a:t>Playwright Tool</a:t>
            </a:r>
            <a:endParaRPr lang="en-IN" sz="2400" dirty="0">
              <a:solidFill>
                <a:srgbClr val="C00000"/>
              </a:solidFill>
              <a:latin typeface="Tahoma" pitchFamily="34" charset="0"/>
              <a:ea typeface="ＭＳ Ｐゴシック" pitchFamily="50" charset="-128"/>
            </a:endParaRPr>
          </a:p>
        </p:txBody>
      </p:sp>
    </p:spTree>
    <p:extLst>
      <p:ext uri="{BB962C8B-B14F-4D97-AF65-F5344CB8AC3E}">
        <p14:creationId xmlns:p14="http://schemas.microsoft.com/office/powerpoint/2010/main" val="107047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algn="l"/>
            <a:endParaRPr lang="en-US" b="1" dirty="0">
              <a:solidFill>
                <a:srgbClr val="1C1E21"/>
              </a:solidFill>
            </a:endParaRPr>
          </a:p>
          <a:p>
            <a:pPr marL="285750" indent="-285750" algn="l">
              <a:buFont typeface="Wingdings" panose="05000000000000000000" pitchFamily="2" charset="2"/>
              <a:buChar char="Ø"/>
            </a:pPr>
            <a:r>
              <a:rPr lang="en-US" b="0" i="0" dirty="0">
                <a:solidFill>
                  <a:srgbClr val="1C1E21"/>
                </a:solidFill>
                <a:effectLst/>
              </a:rPr>
              <a:t>Playwright includes </a:t>
            </a:r>
            <a:r>
              <a:rPr lang="en-US" b="0" i="0" dirty="0">
                <a:effectLst/>
                <a:hlinkClick r:id="rId2"/>
              </a:rPr>
              <a:t>test assertions</a:t>
            </a:r>
            <a:r>
              <a:rPr lang="en-US" b="0" i="0" dirty="0">
                <a:solidFill>
                  <a:srgbClr val="1C1E21"/>
                </a:solidFill>
                <a:effectLst/>
              </a:rPr>
              <a:t> in the form of </a:t>
            </a:r>
            <a:r>
              <a:rPr lang="en-US" b="1" i="0" dirty="0">
                <a:solidFill>
                  <a:srgbClr val="1C1E21"/>
                </a:solidFill>
                <a:effectLst/>
              </a:rPr>
              <a:t>expect</a:t>
            </a:r>
            <a:r>
              <a:rPr lang="en-US" b="0" i="0" dirty="0">
                <a:solidFill>
                  <a:srgbClr val="1C1E21"/>
                </a:solidFill>
                <a:effectLst/>
              </a:rPr>
              <a:t> function. </a:t>
            </a:r>
          </a:p>
          <a:p>
            <a:pPr marL="285750" indent="-285750" algn="l">
              <a:buFont typeface="Wingdings" panose="05000000000000000000" pitchFamily="2" charset="2"/>
              <a:buChar char="Ø"/>
            </a:pPr>
            <a:endParaRPr lang="en-US" b="0" i="0" dirty="0">
              <a:solidFill>
                <a:srgbClr val="1C1E21"/>
              </a:solidFill>
              <a:effectLst/>
            </a:endParaRPr>
          </a:p>
          <a:p>
            <a:pPr marL="285750" indent="-285750" algn="l">
              <a:buFont typeface="Wingdings" panose="05000000000000000000" pitchFamily="2" charset="2"/>
              <a:buChar char="Ø"/>
            </a:pPr>
            <a:r>
              <a:rPr lang="en-US" b="0" i="0" dirty="0">
                <a:solidFill>
                  <a:srgbClr val="1C1E21"/>
                </a:solidFill>
                <a:effectLst/>
              </a:rPr>
              <a:t>To make an assertion, call expect(value) and choose a matcher that reflects the expectation.</a:t>
            </a:r>
          </a:p>
          <a:p>
            <a:pPr algn="l"/>
            <a:r>
              <a:rPr lang="en-US" dirty="0">
                <a:solidFill>
                  <a:srgbClr val="1C1E21"/>
                </a:solidFill>
              </a:rPr>
              <a:t>    </a:t>
            </a:r>
            <a:r>
              <a:rPr lang="en-US" dirty="0" err="1">
                <a:solidFill>
                  <a:srgbClr val="1C1E21"/>
                </a:solidFill>
              </a:rPr>
              <a:t>eg:expect</a:t>
            </a:r>
            <a:r>
              <a:rPr lang="en-US" dirty="0">
                <a:solidFill>
                  <a:srgbClr val="1C1E21"/>
                </a:solidFill>
              </a:rPr>
              <a:t>(success).</a:t>
            </a:r>
            <a:r>
              <a:rPr lang="en-US" dirty="0" err="1">
                <a:solidFill>
                  <a:srgbClr val="1C1E21"/>
                </a:solidFill>
              </a:rPr>
              <a:t>toBeTruthy</a:t>
            </a:r>
            <a:r>
              <a:rPr lang="en-US" dirty="0">
                <a:solidFill>
                  <a:srgbClr val="1C1E21"/>
                </a:solidFill>
              </a:rPr>
              <a:t>();</a:t>
            </a:r>
          </a:p>
          <a:p>
            <a:pPr algn="l"/>
            <a:endParaRPr lang="en-US" dirty="0">
              <a:solidFill>
                <a:srgbClr val="1C1E21"/>
              </a:solidFill>
            </a:endParaRPr>
          </a:p>
          <a:p>
            <a:pPr marL="285750" indent="-285750" algn="l">
              <a:buFont typeface="Wingdings" panose="05000000000000000000" pitchFamily="2" charset="2"/>
              <a:buChar char="Ø"/>
            </a:pPr>
            <a:r>
              <a:rPr lang="en-US" b="0" i="0" dirty="0">
                <a:solidFill>
                  <a:srgbClr val="1C1E21"/>
                </a:solidFill>
                <a:effectLst/>
              </a:rPr>
              <a:t>Playwright also includes async matchers that will wait until the expected condition is met. </a:t>
            </a:r>
          </a:p>
          <a:p>
            <a:pPr marL="285750" indent="-285750" algn="l">
              <a:buFont typeface="Wingdings" panose="05000000000000000000" pitchFamily="2" charset="2"/>
              <a:buChar char="Ø"/>
            </a:pPr>
            <a:endParaRPr lang="en-US" b="0" i="0" dirty="0">
              <a:solidFill>
                <a:srgbClr val="1C1E21"/>
              </a:solidFill>
              <a:effectLst/>
            </a:endParaRPr>
          </a:p>
          <a:p>
            <a:pPr marL="285750" indent="-285750" algn="l">
              <a:buFont typeface="Wingdings" panose="05000000000000000000" pitchFamily="2" charset="2"/>
              <a:buChar char="Ø"/>
            </a:pPr>
            <a:r>
              <a:rPr lang="en-US" b="0" i="0" dirty="0">
                <a:solidFill>
                  <a:srgbClr val="1C1E21"/>
                </a:solidFill>
                <a:effectLst/>
              </a:rPr>
              <a:t>For example, this code will wait until the page gets the title containing "Playwright“.</a:t>
            </a:r>
          </a:p>
          <a:p>
            <a:pPr algn="l"/>
            <a:r>
              <a:rPr lang="en-US" dirty="0">
                <a:solidFill>
                  <a:srgbClr val="1C1E21"/>
                </a:solidFill>
              </a:rPr>
              <a:t>    </a:t>
            </a:r>
            <a:r>
              <a:rPr lang="en-US" dirty="0" err="1">
                <a:solidFill>
                  <a:srgbClr val="1C1E21"/>
                </a:solidFill>
              </a:rPr>
              <a:t>eg:await</a:t>
            </a:r>
            <a:r>
              <a:rPr lang="en-US" dirty="0">
                <a:solidFill>
                  <a:srgbClr val="1C1E21"/>
                </a:solidFill>
              </a:rPr>
              <a:t> expect(page).</a:t>
            </a:r>
            <a:r>
              <a:rPr lang="en-US" dirty="0" err="1">
                <a:solidFill>
                  <a:srgbClr val="1C1E21"/>
                </a:solidFill>
              </a:rPr>
              <a:t>toHaveTitle</a:t>
            </a:r>
            <a:r>
              <a:rPr lang="en-US" dirty="0">
                <a:solidFill>
                  <a:srgbClr val="1C1E21"/>
                </a:solidFill>
              </a:rPr>
              <a:t>(/Playwright/);</a:t>
            </a:r>
          </a:p>
          <a:p>
            <a:pPr lvl="1"/>
            <a:endParaRPr lang="en-US" dirty="0">
              <a:solidFill>
                <a:srgbClr val="1C1E21"/>
              </a:solidFill>
            </a:endParaRPr>
          </a:p>
          <a:p>
            <a:pPr lvl="1"/>
            <a:endParaRPr lang="en-US" dirty="0">
              <a:solidFill>
                <a:srgbClr val="1C1E21"/>
              </a:solidFill>
            </a:endParaRPr>
          </a:p>
          <a:p>
            <a:pPr lvl="2"/>
            <a:endParaRPr lang="en-US"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Writing Tests - </a:t>
            </a:r>
            <a:r>
              <a:rPr lang="en-US" sz="2400" b="1" dirty="0"/>
              <a:t>Assertions</a:t>
            </a:r>
            <a:endParaRPr lang="en-IN" sz="2400" dirty="0"/>
          </a:p>
        </p:txBody>
      </p:sp>
    </p:spTree>
    <p:extLst>
      <p:ext uri="{BB962C8B-B14F-4D97-AF65-F5344CB8AC3E}">
        <p14:creationId xmlns:p14="http://schemas.microsoft.com/office/powerpoint/2010/main" val="49374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marL="285750" indent="-285750" algn="l">
              <a:buFont typeface="Wingdings" panose="05000000000000000000" pitchFamily="2" charset="2"/>
              <a:buChar char="Ø"/>
            </a:pPr>
            <a:r>
              <a:rPr lang="en-US" b="0" i="0" dirty="0">
                <a:solidFill>
                  <a:srgbClr val="1C1E21"/>
                </a:solidFill>
                <a:effectLst/>
              </a:rPr>
              <a:t>Playwright comes with the ability to generate tests using </a:t>
            </a:r>
            <a:r>
              <a:rPr lang="en-US" b="1" dirty="0" err="1">
                <a:solidFill>
                  <a:srgbClr val="1C1E21"/>
                </a:solidFill>
              </a:rPr>
              <a:t>C</a:t>
            </a:r>
            <a:r>
              <a:rPr lang="en-US" b="1" i="0" dirty="0" err="1">
                <a:solidFill>
                  <a:srgbClr val="1C1E21"/>
                </a:solidFill>
                <a:effectLst/>
              </a:rPr>
              <a:t>odegen</a:t>
            </a:r>
            <a:r>
              <a:rPr lang="en-US" b="0" i="0" dirty="0">
                <a:solidFill>
                  <a:srgbClr val="1C1E21"/>
                </a:solidFill>
                <a:effectLst/>
              </a:rPr>
              <a:t> out of the box and is a great way to quickly get started with testing. </a:t>
            </a:r>
          </a:p>
          <a:p>
            <a:pPr marL="285750" indent="-285750" algn="l">
              <a:buFont typeface="Wingdings" panose="05000000000000000000" pitchFamily="2" charset="2"/>
              <a:buChar char="Ø"/>
            </a:pPr>
            <a:endParaRPr lang="en-US" b="0" i="0" dirty="0">
              <a:solidFill>
                <a:srgbClr val="1C1E21"/>
              </a:solidFill>
              <a:effectLst/>
            </a:endParaRPr>
          </a:p>
          <a:p>
            <a:pPr marL="285750" indent="-285750" algn="l">
              <a:buFont typeface="Wingdings" panose="05000000000000000000" pitchFamily="2" charset="2"/>
              <a:buChar char="Ø"/>
            </a:pPr>
            <a:r>
              <a:rPr lang="en-US" b="0" i="0" dirty="0">
                <a:solidFill>
                  <a:srgbClr val="1C1E21"/>
                </a:solidFill>
                <a:effectLst/>
              </a:rPr>
              <a:t>It will open two windows, a browser window where you interact with the website you wish to test and the Playwright Inspector window where you can record your tests, copy the tests, clear your tests as well as change the language of your tests.</a:t>
            </a:r>
            <a:endParaRPr lang="en-US" dirty="0">
              <a:solidFill>
                <a:srgbClr val="1C1E21"/>
              </a:solidFill>
            </a:endParaRPr>
          </a:p>
          <a:p>
            <a:pPr marL="285750" indent="-285750" algn="l">
              <a:buFont typeface="Wingdings" panose="05000000000000000000" pitchFamily="2" charset="2"/>
              <a:buChar char="Ø"/>
            </a:pPr>
            <a:endParaRPr lang="en-US" sz="2000" b="1" i="0" dirty="0">
              <a:solidFill>
                <a:srgbClr val="1C1E21"/>
              </a:solidFill>
              <a:effectLst/>
            </a:endParaRPr>
          </a:p>
          <a:p>
            <a:pPr algn="l"/>
            <a:r>
              <a:rPr lang="en-IN" sz="2000" b="1" i="0" dirty="0">
                <a:solidFill>
                  <a:srgbClr val="1C1E21"/>
                </a:solidFill>
                <a:effectLst/>
              </a:rPr>
              <a:t>Running </a:t>
            </a:r>
            <a:r>
              <a:rPr lang="en-IN" sz="2000" b="1" i="0" dirty="0" err="1">
                <a:solidFill>
                  <a:srgbClr val="1C1E21"/>
                </a:solidFill>
                <a:effectLst/>
              </a:rPr>
              <a:t>Codegen</a:t>
            </a:r>
            <a:r>
              <a:rPr lang="en-IN" sz="2000" b="1" i="0" dirty="0">
                <a:solidFill>
                  <a:srgbClr val="1C1E21"/>
                </a:solidFill>
                <a:effectLst/>
              </a:rPr>
              <a:t>:</a:t>
            </a:r>
          </a:p>
          <a:p>
            <a:pPr algn="l"/>
            <a:endParaRPr lang="en-IN" sz="2000" b="1" dirty="0">
              <a:solidFill>
                <a:srgbClr val="1C1E21"/>
              </a:solidFill>
            </a:endParaRPr>
          </a:p>
          <a:p>
            <a:pPr marL="342900" indent="-342900" algn="l">
              <a:buFont typeface="Wingdings" panose="05000000000000000000" pitchFamily="2" charset="2"/>
              <a:buChar char="Ø"/>
            </a:pPr>
            <a:r>
              <a:rPr lang="en-US" sz="2000" b="0" i="0" dirty="0">
                <a:solidFill>
                  <a:srgbClr val="1C1E21"/>
                </a:solidFill>
                <a:effectLst/>
                <a:latin typeface="system-ui"/>
              </a:rPr>
              <a:t> Use the </a:t>
            </a:r>
            <a:r>
              <a:rPr lang="en-US" sz="2000" b="1" i="0" dirty="0" err="1">
                <a:solidFill>
                  <a:srgbClr val="1C1E21"/>
                </a:solidFill>
                <a:effectLst/>
                <a:latin typeface="system-ui"/>
              </a:rPr>
              <a:t>codegen</a:t>
            </a:r>
            <a:r>
              <a:rPr lang="en-US" sz="2000" b="0" i="0" dirty="0">
                <a:solidFill>
                  <a:srgbClr val="1C1E21"/>
                </a:solidFill>
                <a:effectLst/>
                <a:latin typeface="system-ui"/>
              </a:rPr>
              <a:t> command to run the test generator followed by the URL of the website you want to generate tests for. </a:t>
            </a:r>
          </a:p>
          <a:p>
            <a:pPr marL="342900" indent="-342900" algn="l">
              <a:buFont typeface="Wingdings" panose="05000000000000000000" pitchFamily="2" charset="2"/>
              <a:buChar char="Ø"/>
            </a:pPr>
            <a:endParaRPr lang="en-US" sz="2000" b="0" i="0" dirty="0">
              <a:solidFill>
                <a:srgbClr val="1C1E21"/>
              </a:solidFill>
              <a:effectLst/>
              <a:latin typeface="system-ui"/>
            </a:endParaRPr>
          </a:p>
          <a:p>
            <a:pPr marL="342900" indent="-342900" algn="l">
              <a:buFont typeface="Wingdings" panose="05000000000000000000" pitchFamily="2" charset="2"/>
              <a:buChar char="Ø"/>
            </a:pPr>
            <a:r>
              <a:rPr lang="en-US" sz="2000" b="0" i="0" dirty="0">
                <a:solidFill>
                  <a:srgbClr val="1C1E21"/>
                </a:solidFill>
                <a:effectLst/>
                <a:latin typeface="system-ui"/>
              </a:rPr>
              <a:t>The URL is optional and you can always run the command without it and then add the URL directly into the browser window instead.</a:t>
            </a:r>
          </a:p>
          <a:p>
            <a:pPr marL="342900" indent="-342900" algn="l">
              <a:buFont typeface="Wingdings" panose="05000000000000000000" pitchFamily="2" charset="2"/>
              <a:buChar char="Ø"/>
            </a:pPr>
            <a:endParaRPr lang="en-US" sz="2000" b="0" i="0" dirty="0">
              <a:solidFill>
                <a:srgbClr val="1C1E21"/>
              </a:solidFill>
              <a:effectLst/>
              <a:latin typeface="system-ui"/>
            </a:endParaRPr>
          </a:p>
          <a:p>
            <a:pPr marL="342900" indent="-342900" algn="l">
              <a:buFont typeface="Wingdings" panose="05000000000000000000" pitchFamily="2" charset="2"/>
              <a:buChar char="Ø"/>
            </a:pPr>
            <a:r>
              <a:rPr lang="en-US" sz="2000" b="0" i="0" dirty="0">
                <a:solidFill>
                  <a:srgbClr val="1C1E21"/>
                </a:solidFill>
                <a:effectLst/>
                <a:latin typeface="system-ui"/>
              </a:rPr>
              <a:t>Open VS code Terminal and run this command </a:t>
            </a:r>
            <a:r>
              <a:rPr lang="en-US" sz="2000" dirty="0">
                <a:solidFill>
                  <a:srgbClr val="1C1E21"/>
                </a:solidFill>
                <a:latin typeface="system-ui"/>
              </a:rPr>
              <a:t>“</a:t>
            </a:r>
            <a:r>
              <a:rPr lang="en-US" sz="2000" dirty="0" err="1">
                <a:solidFill>
                  <a:srgbClr val="1C1E21"/>
                </a:solidFill>
                <a:latin typeface="system-ui"/>
              </a:rPr>
              <a:t>npx</a:t>
            </a:r>
            <a:r>
              <a:rPr lang="en-US" sz="2000" dirty="0">
                <a:solidFill>
                  <a:srgbClr val="1C1E21"/>
                </a:solidFill>
                <a:latin typeface="system-ui"/>
              </a:rPr>
              <a:t> playwright </a:t>
            </a:r>
            <a:r>
              <a:rPr lang="en-US" sz="2000" dirty="0" err="1">
                <a:solidFill>
                  <a:srgbClr val="1C1E21"/>
                </a:solidFill>
                <a:latin typeface="system-ui"/>
              </a:rPr>
              <a:t>codegen</a:t>
            </a:r>
            <a:r>
              <a:rPr lang="en-US" sz="2000" dirty="0">
                <a:solidFill>
                  <a:srgbClr val="1C1E21"/>
                </a:solidFill>
                <a:latin typeface="system-ui"/>
              </a:rPr>
              <a:t>”</a:t>
            </a:r>
            <a:br>
              <a:rPr lang="en-US" sz="2000" b="0" i="0" dirty="0">
                <a:solidFill>
                  <a:srgbClr val="1C1E21"/>
                </a:solidFill>
                <a:effectLst/>
                <a:latin typeface="system-ui"/>
              </a:rPr>
            </a:br>
            <a:endParaRPr lang="en-IN" sz="2000" b="1" i="0" dirty="0">
              <a:solidFill>
                <a:srgbClr val="1C1E21"/>
              </a:solidFill>
              <a:effectLst/>
            </a:endParaRPr>
          </a:p>
          <a:p>
            <a:pPr lvl="2"/>
            <a:endParaRPr lang="en-US"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Generating Tests</a:t>
            </a:r>
            <a:endParaRPr lang="en-IN" dirty="0"/>
          </a:p>
        </p:txBody>
      </p:sp>
    </p:spTree>
    <p:extLst>
      <p:ext uri="{BB962C8B-B14F-4D97-AF65-F5344CB8AC3E}">
        <p14:creationId xmlns:p14="http://schemas.microsoft.com/office/powerpoint/2010/main" val="404100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marL="285750" indent="-285750" algn="l">
              <a:buFont typeface="Wingdings" panose="05000000000000000000" pitchFamily="2" charset="2"/>
              <a:buChar char="Ø"/>
            </a:pPr>
            <a:r>
              <a:rPr lang="en-US" b="0" i="0" dirty="0">
                <a:solidFill>
                  <a:srgbClr val="1C1E21"/>
                </a:solidFill>
                <a:effectLst/>
              </a:rPr>
              <a:t>Run </a:t>
            </a:r>
            <a:r>
              <a:rPr lang="en-US" b="1" i="0" dirty="0" err="1">
                <a:solidFill>
                  <a:srgbClr val="1C1E21"/>
                </a:solidFill>
                <a:effectLst/>
              </a:rPr>
              <a:t>codegen</a:t>
            </a:r>
            <a:r>
              <a:rPr lang="en-US" b="0" i="0" dirty="0">
                <a:solidFill>
                  <a:srgbClr val="1C1E21"/>
                </a:solidFill>
                <a:effectLst/>
              </a:rPr>
              <a:t> </a:t>
            </a:r>
            <a:r>
              <a:rPr lang="en-US" sz="2000" b="0" i="0" dirty="0">
                <a:solidFill>
                  <a:srgbClr val="1C1E21"/>
                </a:solidFill>
                <a:effectLst/>
              </a:rPr>
              <a:t>and perform actions in the browser. Playwright will generate the code for the user interactions. </a:t>
            </a:r>
          </a:p>
          <a:p>
            <a:pPr marL="285750" indent="-285750" algn="l">
              <a:buFont typeface="Wingdings" panose="05000000000000000000" pitchFamily="2" charset="2"/>
              <a:buChar char="Ø"/>
            </a:pPr>
            <a:r>
              <a:rPr lang="en-US" sz="2000" b="1" i="0" dirty="0" err="1">
                <a:solidFill>
                  <a:srgbClr val="1C1E21"/>
                </a:solidFill>
                <a:effectLst/>
              </a:rPr>
              <a:t>Codegen</a:t>
            </a:r>
            <a:r>
              <a:rPr lang="en-US" sz="2000" b="0" i="0" dirty="0">
                <a:solidFill>
                  <a:srgbClr val="1C1E21"/>
                </a:solidFill>
                <a:effectLst/>
              </a:rPr>
              <a:t> will look at the rendered page and figure out the recommended locator, prioritizing role, text and test id locators.</a:t>
            </a:r>
          </a:p>
          <a:p>
            <a:pPr marL="285750" indent="-285750" algn="l">
              <a:buFont typeface="Wingdings" panose="05000000000000000000" pitchFamily="2" charset="2"/>
              <a:buChar char="Ø"/>
            </a:pPr>
            <a:r>
              <a:rPr lang="en-US" sz="2000" b="0" i="0" dirty="0">
                <a:solidFill>
                  <a:srgbClr val="1C1E21"/>
                </a:solidFill>
                <a:effectLst/>
              </a:rPr>
              <a:t> If the generator identifies multiple elements matching the locator, it will improve the locator to make it resilient and uniquely identify the target element, therefore eliminating and reducing test(s) failing and flaking due to locators.</a:t>
            </a:r>
            <a:br>
              <a:rPr lang="en-US" sz="2000" b="0" i="0" dirty="0">
                <a:solidFill>
                  <a:srgbClr val="1C1E21"/>
                </a:solidFill>
                <a:effectLst/>
              </a:rPr>
            </a:br>
            <a:endParaRPr lang="en-IN" sz="2000" b="1" dirty="0">
              <a:solidFill>
                <a:srgbClr val="1C1E21"/>
              </a:solidFill>
            </a:endParaRPr>
          </a:p>
          <a:p>
            <a:pPr algn="l"/>
            <a:r>
              <a:rPr lang="en-US" sz="2000" b="1" dirty="0">
                <a:solidFill>
                  <a:srgbClr val="1C1E21"/>
                </a:solidFill>
              </a:rPr>
              <a:t>W</a:t>
            </a:r>
            <a:r>
              <a:rPr lang="en-US" sz="2000" b="1" i="0" dirty="0">
                <a:solidFill>
                  <a:srgbClr val="1C1E21"/>
                </a:solidFill>
                <a:effectLst/>
              </a:rPr>
              <a:t>ith the test generator you can record:</a:t>
            </a:r>
          </a:p>
          <a:p>
            <a:pPr algn="l"/>
            <a:endParaRPr lang="en-US" sz="2000" b="1" dirty="0">
              <a:solidFill>
                <a:srgbClr val="1C1E21"/>
              </a:solidFill>
            </a:endParaRPr>
          </a:p>
          <a:p>
            <a:pPr marL="342900" indent="-342900" algn="l">
              <a:buFont typeface="Wingdings" panose="05000000000000000000" pitchFamily="2" charset="2"/>
              <a:buChar char="Ø"/>
            </a:pPr>
            <a:r>
              <a:rPr lang="en-US" sz="2000" b="0" i="0" dirty="0">
                <a:solidFill>
                  <a:srgbClr val="1C1E21"/>
                </a:solidFill>
                <a:effectLst/>
              </a:rPr>
              <a:t>Actions like click or fill by simply interacting with the page</a:t>
            </a:r>
          </a:p>
          <a:p>
            <a:pPr marL="342900" indent="-342900" algn="l">
              <a:buFont typeface="Wingdings" panose="05000000000000000000" pitchFamily="2" charset="2"/>
              <a:buChar char="Ø"/>
            </a:pPr>
            <a:r>
              <a:rPr lang="en-US" sz="2000" b="0" i="0" dirty="0">
                <a:solidFill>
                  <a:srgbClr val="1C1E21"/>
                </a:solidFill>
                <a:effectLst/>
              </a:rPr>
              <a:t>Assertions by clicking on one of the icons in the toolbar and then clicking on an element on the page to assert against. You can choose:</a:t>
            </a:r>
          </a:p>
          <a:p>
            <a:pPr marL="342900" indent="-342900" algn="l">
              <a:buFont typeface="Wingdings" panose="05000000000000000000" pitchFamily="2" charset="2"/>
              <a:buChar char="Ø"/>
            </a:pPr>
            <a:endParaRPr lang="en-US" sz="2000" b="0" i="0" dirty="0">
              <a:solidFill>
                <a:srgbClr val="1C1E21"/>
              </a:solidFill>
              <a:effectLst/>
            </a:endParaRPr>
          </a:p>
          <a:p>
            <a:pPr marL="1150534" lvl="3" indent="-342900">
              <a:buFont typeface="Wingdings" panose="05000000000000000000" pitchFamily="2" charset="2"/>
              <a:buChar char="q"/>
            </a:pPr>
            <a:r>
              <a:rPr lang="en-US" sz="1800" b="0" i="0" dirty="0">
                <a:solidFill>
                  <a:srgbClr val="1C1E21"/>
                </a:solidFill>
                <a:effectLst/>
              </a:rPr>
              <a:t>‘</a:t>
            </a:r>
            <a:r>
              <a:rPr lang="en-US" sz="1800" b="1" i="0" dirty="0">
                <a:solidFill>
                  <a:srgbClr val="1C1E21"/>
                </a:solidFill>
                <a:effectLst/>
              </a:rPr>
              <a:t>assert visibility</a:t>
            </a:r>
            <a:r>
              <a:rPr lang="en-US" sz="1800" b="0" i="0" dirty="0">
                <a:solidFill>
                  <a:srgbClr val="1C1E21"/>
                </a:solidFill>
                <a:effectLst/>
              </a:rPr>
              <a:t>’ to assert that an element is visible</a:t>
            </a:r>
          </a:p>
          <a:p>
            <a:pPr marL="1150534" lvl="3" indent="-342900">
              <a:buFont typeface="Wingdings" panose="05000000000000000000" pitchFamily="2" charset="2"/>
              <a:buChar char="q"/>
            </a:pPr>
            <a:r>
              <a:rPr lang="en-US" sz="1800" b="0" i="0" dirty="0">
                <a:solidFill>
                  <a:srgbClr val="1C1E21"/>
                </a:solidFill>
                <a:effectLst/>
              </a:rPr>
              <a:t>‘</a:t>
            </a:r>
            <a:r>
              <a:rPr lang="en-US" sz="1800" b="1" i="0" dirty="0">
                <a:solidFill>
                  <a:srgbClr val="1C1E21"/>
                </a:solidFill>
                <a:effectLst/>
              </a:rPr>
              <a:t>assert text</a:t>
            </a:r>
            <a:r>
              <a:rPr lang="en-US" sz="1800" b="0" i="0" dirty="0">
                <a:solidFill>
                  <a:srgbClr val="1C1E21"/>
                </a:solidFill>
                <a:effectLst/>
              </a:rPr>
              <a:t>’ to assert that an element contains specific text</a:t>
            </a:r>
            <a:endParaRPr lang="en-US" sz="1800" dirty="0">
              <a:solidFill>
                <a:srgbClr val="1C1E21"/>
              </a:solidFill>
            </a:endParaRPr>
          </a:p>
          <a:p>
            <a:pPr marL="1093384" lvl="3" indent="-285750">
              <a:buFont typeface="Wingdings" panose="05000000000000000000" pitchFamily="2" charset="2"/>
              <a:buChar char="q"/>
            </a:pPr>
            <a:r>
              <a:rPr lang="en-US" b="0" i="0" dirty="0">
                <a:solidFill>
                  <a:srgbClr val="1C1E21"/>
                </a:solidFill>
                <a:effectLst/>
              </a:rPr>
              <a:t> ‘</a:t>
            </a:r>
            <a:r>
              <a:rPr lang="en-US" b="1" dirty="0">
                <a:solidFill>
                  <a:srgbClr val="1C1E21"/>
                </a:solidFill>
              </a:rPr>
              <a:t>assert value</a:t>
            </a:r>
            <a:r>
              <a:rPr lang="en-US" b="0" i="0" dirty="0">
                <a:solidFill>
                  <a:srgbClr val="1C1E21"/>
                </a:solidFill>
                <a:effectLst/>
              </a:rPr>
              <a:t>’ to assert that an element has a specific value</a:t>
            </a:r>
          </a:p>
          <a:p>
            <a:br>
              <a:rPr lang="en-US" dirty="0"/>
            </a:br>
            <a:endParaRPr lang="en-US" sz="2000" b="0" i="0" dirty="0">
              <a:solidFill>
                <a:srgbClr val="1C1E21"/>
              </a:solidFill>
              <a:effectLst/>
            </a:endParaRPr>
          </a:p>
          <a:p>
            <a:pPr algn="l"/>
            <a:endParaRPr lang="en-US" sz="2000" b="1"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Generating Tests –</a:t>
            </a:r>
            <a:r>
              <a:rPr lang="en-US" sz="2400" b="1" dirty="0"/>
              <a:t> Recording a test</a:t>
            </a:r>
            <a:endParaRPr lang="en-IN" sz="2400" dirty="0"/>
          </a:p>
        </p:txBody>
      </p:sp>
    </p:spTree>
    <p:extLst>
      <p:ext uri="{BB962C8B-B14F-4D97-AF65-F5344CB8AC3E}">
        <p14:creationId xmlns:p14="http://schemas.microsoft.com/office/powerpoint/2010/main" val="29963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br>
              <a:rPr lang="en-US" dirty="0"/>
            </a:br>
            <a:endParaRPr lang="en-US" sz="2000" b="0" i="0" dirty="0">
              <a:solidFill>
                <a:srgbClr val="1C1E21"/>
              </a:solidFill>
              <a:effectLst/>
            </a:endParaRPr>
          </a:p>
          <a:p>
            <a:pPr algn="l"/>
            <a:endParaRPr lang="en-US" sz="2000" b="1"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Generating Tests –</a:t>
            </a:r>
            <a:r>
              <a:rPr lang="en-US" sz="2400" b="1" dirty="0"/>
              <a:t> Recording a test</a:t>
            </a:r>
            <a:endParaRPr lang="en-IN" sz="2400" dirty="0"/>
          </a:p>
        </p:txBody>
      </p:sp>
      <p:pic>
        <p:nvPicPr>
          <p:cNvPr id="5" name="Picture 4" descr="A screenshot of a computer&#10;&#10;Description automatically generated">
            <a:extLst>
              <a:ext uri="{FF2B5EF4-FFF2-40B4-BE49-F238E27FC236}">
                <a16:creationId xmlns:a16="http://schemas.microsoft.com/office/drawing/2014/main" id="{2E82476C-1FA5-FD0A-F70B-1C220FA6B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68" y="1052514"/>
            <a:ext cx="10325195" cy="5113337"/>
          </a:xfrm>
          <a:prstGeom prst="rect">
            <a:avLst/>
          </a:prstGeom>
        </p:spPr>
      </p:pic>
    </p:spTree>
    <p:extLst>
      <p:ext uri="{BB962C8B-B14F-4D97-AF65-F5344CB8AC3E}">
        <p14:creationId xmlns:p14="http://schemas.microsoft.com/office/powerpoint/2010/main" val="2089985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marL="285750" indent="-285750">
              <a:buFont typeface="Wingdings" panose="05000000000000000000" pitchFamily="2" charset="2"/>
              <a:buChar char="Ø"/>
            </a:pPr>
            <a:r>
              <a:rPr lang="en-US" sz="1800" b="0" i="0" dirty="0">
                <a:solidFill>
                  <a:srgbClr val="1C1E21"/>
                </a:solidFill>
                <a:effectLst/>
              </a:rPr>
              <a:t>When you have finished interacting with the page, press the “</a:t>
            </a:r>
            <a:r>
              <a:rPr lang="en-US" sz="1800" b="1" i="0" dirty="0">
                <a:solidFill>
                  <a:srgbClr val="1C1E21"/>
                </a:solidFill>
                <a:effectLst/>
              </a:rPr>
              <a:t>record</a:t>
            </a:r>
            <a:r>
              <a:rPr lang="en-US" sz="1800" b="0" i="0" dirty="0">
                <a:solidFill>
                  <a:srgbClr val="1C1E21"/>
                </a:solidFill>
                <a:effectLst/>
              </a:rPr>
              <a:t>” button to stop the recording and use </a:t>
            </a:r>
            <a:r>
              <a:rPr lang="en-US" sz="1800" b="0" i="0" dirty="0" err="1">
                <a:solidFill>
                  <a:srgbClr val="1C1E21"/>
                </a:solidFill>
                <a:effectLst/>
              </a:rPr>
              <a:t>the”</a:t>
            </a:r>
            <a:r>
              <a:rPr lang="en-US" sz="1800" b="1" i="0" dirty="0" err="1">
                <a:solidFill>
                  <a:srgbClr val="1C1E21"/>
                </a:solidFill>
                <a:effectLst/>
              </a:rPr>
              <a:t>copy</a:t>
            </a:r>
            <a:r>
              <a:rPr lang="en-US" sz="1800" b="0" i="0" dirty="0">
                <a:solidFill>
                  <a:srgbClr val="1C1E21"/>
                </a:solidFill>
                <a:effectLst/>
              </a:rPr>
              <a:t>” button to copy the generated code to your editor.</a:t>
            </a:r>
          </a:p>
          <a:p>
            <a:pPr marL="285750" indent="-285750">
              <a:buFont typeface="Wingdings" panose="05000000000000000000" pitchFamily="2" charset="2"/>
              <a:buChar char="Ø"/>
            </a:pPr>
            <a:endParaRPr lang="en-US" sz="1800" dirty="0">
              <a:solidFill>
                <a:srgbClr val="1C1E21"/>
              </a:solidFill>
            </a:endParaRPr>
          </a:p>
          <a:p>
            <a:pPr marL="285750" indent="-285750" algn="l">
              <a:buFont typeface="Wingdings" panose="05000000000000000000" pitchFamily="2" charset="2"/>
              <a:buChar char="Ø"/>
            </a:pPr>
            <a:r>
              <a:rPr lang="en-US" sz="1800" i="0" dirty="0">
                <a:solidFill>
                  <a:srgbClr val="1C1E21"/>
                </a:solidFill>
                <a:effectLst/>
              </a:rPr>
              <a:t>Use the</a:t>
            </a:r>
            <a:r>
              <a:rPr lang="en-US" sz="1800" b="1" i="0" dirty="0">
                <a:solidFill>
                  <a:srgbClr val="1C1E21"/>
                </a:solidFill>
                <a:effectLst/>
              </a:rPr>
              <a:t> “clear” </a:t>
            </a:r>
            <a:r>
              <a:rPr lang="en-US" sz="1800" b="0" i="0" dirty="0">
                <a:solidFill>
                  <a:srgbClr val="1C1E21"/>
                </a:solidFill>
                <a:effectLst/>
              </a:rPr>
              <a:t>button to clear the code to start recording again. Once finished close the Playwright inspector window or stop the terminal command.</a:t>
            </a:r>
          </a:p>
          <a:p>
            <a:br>
              <a:rPr lang="en-US" dirty="0"/>
            </a:br>
            <a:endParaRPr lang="en-US" sz="1800" b="1"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Generating Tests –</a:t>
            </a:r>
            <a:r>
              <a:rPr lang="en-US" sz="2400" b="1" dirty="0"/>
              <a:t> Recording a test</a:t>
            </a:r>
            <a:endParaRPr lang="en-IN" sz="2400" dirty="0"/>
          </a:p>
        </p:txBody>
      </p:sp>
    </p:spTree>
    <p:extLst>
      <p:ext uri="{BB962C8B-B14F-4D97-AF65-F5344CB8AC3E}">
        <p14:creationId xmlns:p14="http://schemas.microsoft.com/office/powerpoint/2010/main" val="207302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marL="285750" indent="-285750">
              <a:buFont typeface="Wingdings" panose="05000000000000000000" pitchFamily="2" charset="2"/>
              <a:buChar char="Ø"/>
            </a:pPr>
            <a:r>
              <a:rPr lang="en-US" b="0" i="0" dirty="0">
                <a:solidFill>
                  <a:srgbClr val="1C1E21"/>
                </a:solidFill>
                <a:effectLst/>
              </a:rPr>
              <a:t>You can generate </a:t>
            </a:r>
            <a:r>
              <a:rPr lang="en-US" b="0" i="0" dirty="0">
                <a:effectLst/>
                <a:hlinkClick r:id="rId2"/>
              </a:rPr>
              <a:t>locators</a:t>
            </a:r>
            <a:r>
              <a:rPr lang="en-US" b="0" i="0" dirty="0">
                <a:solidFill>
                  <a:srgbClr val="1C1E21"/>
                </a:solidFill>
                <a:effectLst/>
              </a:rPr>
              <a:t> with the test generator.</a:t>
            </a:r>
            <a:br>
              <a:rPr lang="en-US" dirty="0"/>
            </a:br>
            <a:endParaRPr lang="en-US" dirty="0"/>
          </a:p>
          <a:p>
            <a:pPr marL="552317" lvl="1" indent="-285750">
              <a:buFont typeface="Wingdings" panose="05000000000000000000" pitchFamily="2" charset="2"/>
              <a:buChar char="q"/>
            </a:pPr>
            <a:r>
              <a:rPr lang="en-US" b="0" i="0" dirty="0">
                <a:solidFill>
                  <a:srgbClr val="1C1E21"/>
                </a:solidFill>
                <a:effectLst/>
              </a:rPr>
              <a:t>Press the “</a:t>
            </a:r>
            <a:r>
              <a:rPr lang="en-US" b="1" i="0" dirty="0">
                <a:solidFill>
                  <a:srgbClr val="1C1E21"/>
                </a:solidFill>
                <a:effectLst/>
              </a:rPr>
              <a:t>Record</a:t>
            </a:r>
            <a:r>
              <a:rPr lang="en-US" b="0" i="0" dirty="0">
                <a:solidFill>
                  <a:srgbClr val="1C1E21"/>
                </a:solidFill>
                <a:effectLst/>
              </a:rPr>
              <a:t>” button to stop the recording and the “</a:t>
            </a:r>
            <a:r>
              <a:rPr lang="en-US" b="1" i="0" dirty="0">
                <a:solidFill>
                  <a:srgbClr val="1C1E21"/>
                </a:solidFill>
                <a:effectLst/>
              </a:rPr>
              <a:t>Pick Locator</a:t>
            </a:r>
            <a:r>
              <a:rPr lang="en-US" b="0" i="0" dirty="0">
                <a:solidFill>
                  <a:srgbClr val="1C1E21"/>
                </a:solidFill>
                <a:effectLst/>
              </a:rPr>
              <a:t>” button will appear.</a:t>
            </a:r>
          </a:p>
          <a:p>
            <a:pPr marL="552317" lvl="1" indent="-285750">
              <a:buFont typeface="Wingdings" panose="05000000000000000000" pitchFamily="2" charset="2"/>
              <a:buChar char="q"/>
            </a:pPr>
            <a:r>
              <a:rPr lang="en-US" b="0" i="0" dirty="0">
                <a:solidFill>
                  <a:srgbClr val="1C1E21"/>
                </a:solidFill>
                <a:effectLst/>
              </a:rPr>
              <a:t>Click the “</a:t>
            </a:r>
            <a:r>
              <a:rPr lang="en-US" b="1" i="0" dirty="0">
                <a:solidFill>
                  <a:srgbClr val="1C1E21"/>
                </a:solidFill>
                <a:effectLst/>
              </a:rPr>
              <a:t>Pick Locator</a:t>
            </a:r>
            <a:r>
              <a:rPr lang="en-US" b="0" i="0" dirty="0">
                <a:solidFill>
                  <a:srgbClr val="1C1E21"/>
                </a:solidFill>
                <a:effectLst/>
              </a:rPr>
              <a:t>” button and then hover over elements in the browser window to see the locator highlighted underneath each element.</a:t>
            </a:r>
          </a:p>
          <a:p>
            <a:pPr marL="552317" lvl="1" indent="-285750">
              <a:buFont typeface="Wingdings" panose="05000000000000000000" pitchFamily="2" charset="2"/>
              <a:buChar char="q"/>
            </a:pPr>
            <a:r>
              <a:rPr lang="en-US" b="0" i="0" dirty="0">
                <a:solidFill>
                  <a:srgbClr val="1C1E21"/>
                </a:solidFill>
                <a:effectLst/>
              </a:rPr>
              <a:t>To choose a locator click on the element you would like to locate and the code for that locator will appear in the locator playground next to the Pick Locator button.</a:t>
            </a:r>
          </a:p>
          <a:p>
            <a:pPr marL="552317" lvl="1" indent="-285750">
              <a:buFont typeface="Wingdings" panose="05000000000000000000" pitchFamily="2" charset="2"/>
              <a:buChar char="q"/>
            </a:pPr>
            <a:r>
              <a:rPr lang="en-US" b="0" i="0" dirty="0">
                <a:solidFill>
                  <a:srgbClr val="1C1E21"/>
                </a:solidFill>
                <a:effectLst/>
              </a:rPr>
              <a:t>You can then edit the locator in the locator playground to fine tune it and see the matching element highlighted in the browser window.</a:t>
            </a:r>
          </a:p>
          <a:p>
            <a:pPr marL="552317" lvl="1" indent="-285750">
              <a:buFont typeface="Wingdings" panose="05000000000000000000" pitchFamily="2" charset="2"/>
              <a:buChar char="q"/>
            </a:pPr>
            <a:r>
              <a:rPr lang="en-US" b="0" i="0" dirty="0">
                <a:solidFill>
                  <a:srgbClr val="1C1E21"/>
                </a:solidFill>
                <a:effectLst/>
              </a:rPr>
              <a:t>Use the copy button to copy the locator and paste it into your code.</a:t>
            </a:r>
          </a:p>
          <a:p>
            <a:pPr marL="285750" indent="-285750">
              <a:buFont typeface="Wingdings" panose="05000000000000000000" pitchFamily="2" charset="2"/>
              <a:buChar char="Ø"/>
            </a:pPr>
            <a:endParaRPr lang="en-US" b="0" i="0" dirty="0">
              <a:solidFill>
                <a:srgbClr val="1C1E21"/>
              </a:solidFill>
              <a:effectLst/>
              <a:latin typeface="system-ui"/>
            </a:endParaRPr>
          </a:p>
          <a:p>
            <a:pPr marL="285750" indent="-285750">
              <a:buFont typeface="Wingdings" panose="05000000000000000000" pitchFamily="2" charset="2"/>
              <a:buChar char="Ø"/>
            </a:pPr>
            <a:endParaRPr lang="en-US" sz="1800" b="1"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Generating Tests –</a:t>
            </a:r>
            <a:r>
              <a:rPr lang="en-US" sz="2400" b="1" dirty="0"/>
              <a:t> Generating locators</a:t>
            </a:r>
            <a:endParaRPr lang="en-IN" sz="2400" dirty="0"/>
          </a:p>
        </p:txBody>
      </p:sp>
    </p:spTree>
    <p:extLst>
      <p:ext uri="{BB962C8B-B14F-4D97-AF65-F5344CB8AC3E}">
        <p14:creationId xmlns:p14="http://schemas.microsoft.com/office/powerpoint/2010/main" val="24561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endParaRPr lang="en-US" b="0" i="0" dirty="0">
              <a:solidFill>
                <a:srgbClr val="1C1E21"/>
              </a:solidFill>
              <a:effectLst/>
              <a:latin typeface="system-ui"/>
            </a:endParaRPr>
          </a:p>
          <a:p>
            <a:pPr marL="285750" indent="-285750">
              <a:buFont typeface="Wingdings" panose="05000000000000000000" pitchFamily="2" charset="2"/>
              <a:buChar char="Ø"/>
            </a:pPr>
            <a:endParaRPr lang="en-US" sz="1800" b="1"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Generating Tests –</a:t>
            </a:r>
            <a:r>
              <a:rPr lang="en-US" sz="2400" b="1" dirty="0"/>
              <a:t> Generating locators</a:t>
            </a:r>
            <a:endParaRPr lang="en-IN" sz="2400" dirty="0"/>
          </a:p>
        </p:txBody>
      </p:sp>
      <p:pic>
        <p:nvPicPr>
          <p:cNvPr id="8" name="Picture 7" descr="A screenshot of a computer&#10;&#10;Description automatically generated">
            <a:extLst>
              <a:ext uri="{FF2B5EF4-FFF2-40B4-BE49-F238E27FC236}">
                <a16:creationId xmlns:a16="http://schemas.microsoft.com/office/drawing/2014/main" id="{C72D87C3-FF69-A3C9-7A04-90061ADC2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89" y="1200665"/>
            <a:ext cx="11162620" cy="481703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pic>
      <p:sp>
        <p:nvSpPr>
          <p:cNvPr id="10" name="Rectangle 9">
            <a:extLst>
              <a:ext uri="{FF2B5EF4-FFF2-40B4-BE49-F238E27FC236}">
                <a16:creationId xmlns:a16="http://schemas.microsoft.com/office/drawing/2014/main" id="{4592A45F-A9EA-F0FB-2A8C-B44D863DB0EB}"/>
              </a:ext>
            </a:extLst>
          </p:cNvPr>
          <p:cNvSpPr/>
          <p:nvPr/>
        </p:nvSpPr>
        <p:spPr>
          <a:xfrm>
            <a:off x="2207568" y="1700807"/>
            <a:ext cx="288032" cy="35612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en-IN" dirty="0"/>
          </a:p>
        </p:txBody>
      </p:sp>
      <p:sp>
        <p:nvSpPr>
          <p:cNvPr id="11" name="Rectangle 10">
            <a:extLst>
              <a:ext uri="{FF2B5EF4-FFF2-40B4-BE49-F238E27FC236}">
                <a16:creationId xmlns:a16="http://schemas.microsoft.com/office/drawing/2014/main" id="{3D5DC6C0-356E-E106-F628-33C8F3B7733A}"/>
              </a:ext>
            </a:extLst>
          </p:cNvPr>
          <p:cNvSpPr/>
          <p:nvPr/>
        </p:nvSpPr>
        <p:spPr>
          <a:xfrm>
            <a:off x="5224815" y="4402757"/>
            <a:ext cx="1800200" cy="2160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en-IN" dirty="0"/>
          </a:p>
        </p:txBody>
      </p:sp>
      <p:sp>
        <p:nvSpPr>
          <p:cNvPr id="12" name="Rectangle 11">
            <a:extLst>
              <a:ext uri="{FF2B5EF4-FFF2-40B4-BE49-F238E27FC236}">
                <a16:creationId xmlns:a16="http://schemas.microsoft.com/office/drawing/2014/main" id="{DFA24A6B-C0D8-4F34-D2EE-FE5B1301784C}"/>
              </a:ext>
            </a:extLst>
          </p:cNvPr>
          <p:cNvSpPr/>
          <p:nvPr/>
        </p:nvSpPr>
        <p:spPr>
          <a:xfrm>
            <a:off x="1955540" y="2337335"/>
            <a:ext cx="792088" cy="35612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en-IN" dirty="0"/>
          </a:p>
        </p:txBody>
      </p:sp>
    </p:spTree>
    <p:extLst>
      <p:ext uri="{BB962C8B-B14F-4D97-AF65-F5344CB8AC3E}">
        <p14:creationId xmlns:p14="http://schemas.microsoft.com/office/powerpoint/2010/main" val="205126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marL="285750" indent="-285750">
              <a:buFont typeface="Wingdings" panose="05000000000000000000" pitchFamily="2" charset="2"/>
              <a:buChar char="Ø"/>
            </a:pPr>
            <a:r>
              <a:rPr lang="en-US" sz="1800" b="0" i="0" dirty="0">
                <a:solidFill>
                  <a:srgbClr val="1C1E21"/>
                </a:solidFill>
                <a:effectLst/>
              </a:rPr>
              <a:t>You can run a single test by clicking the green triangle next to your test block to run your test.</a:t>
            </a:r>
            <a:endParaRPr lang="en-IN" dirty="0"/>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Running Tests</a:t>
            </a:r>
            <a:endParaRPr lang="en-IN" dirty="0"/>
          </a:p>
        </p:txBody>
      </p:sp>
      <p:pic>
        <p:nvPicPr>
          <p:cNvPr id="6" name="Picture 5" descr="A screenshot of a computer screen&#10;&#10;Description automatically generated">
            <a:extLst>
              <a:ext uri="{FF2B5EF4-FFF2-40B4-BE49-F238E27FC236}">
                <a16:creationId xmlns:a16="http://schemas.microsoft.com/office/drawing/2014/main" id="{F847DF6E-912E-94D1-24D6-FF1BC4E3C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1700808"/>
            <a:ext cx="9001000" cy="4320703"/>
          </a:xfrm>
          <a:prstGeom prst="rect">
            <a:avLst/>
          </a:prstGeom>
        </p:spPr>
      </p:pic>
    </p:spTree>
    <p:extLst>
      <p:ext uri="{BB962C8B-B14F-4D97-AF65-F5344CB8AC3E}">
        <p14:creationId xmlns:p14="http://schemas.microsoft.com/office/powerpoint/2010/main" val="141615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320CA4-2B17-9A55-7D1C-1780559DDD92}"/>
              </a:ext>
            </a:extLst>
          </p:cNvPr>
          <p:cNvSpPr>
            <a:spLocks noGrp="1"/>
          </p:cNvSpPr>
          <p:nvPr>
            <p:ph sz="quarter" idx="10"/>
          </p:nvPr>
        </p:nvSpPr>
        <p:spPr/>
        <p:txBody>
          <a:bodyPr/>
          <a:lstStyle/>
          <a:p>
            <a:pPr marL="285750" indent="-285750">
              <a:buFont typeface="Wingdings" panose="05000000000000000000" pitchFamily="2" charset="2"/>
              <a:buChar char="Ø"/>
            </a:pPr>
            <a:r>
              <a:rPr lang="en-US" sz="1800" b="0" i="0" dirty="0">
                <a:solidFill>
                  <a:srgbClr val="1C1E21"/>
                </a:solidFill>
                <a:effectLst/>
              </a:rPr>
              <a:t>Playwright will run through each line of the test and when it finishes you will see a green tick next to your test block as well as the time it took to run the test.</a:t>
            </a:r>
            <a:endParaRPr lang="en-US" sz="1800" dirty="0"/>
          </a:p>
          <a:p>
            <a:endParaRPr lang="en-IN" dirty="0"/>
          </a:p>
        </p:txBody>
      </p:sp>
      <p:sp>
        <p:nvSpPr>
          <p:cNvPr id="3" name="Title 2">
            <a:extLst>
              <a:ext uri="{FF2B5EF4-FFF2-40B4-BE49-F238E27FC236}">
                <a16:creationId xmlns:a16="http://schemas.microsoft.com/office/drawing/2014/main" id="{851A38CF-B73D-B04A-6FF2-66A08F4E270F}"/>
              </a:ext>
            </a:extLst>
          </p:cNvPr>
          <p:cNvSpPr>
            <a:spLocks noGrp="1"/>
          </p:cNvSpPr>
          <p:nvPr>
            <p:ph type="title"/>
          </p:nvPr>
        </p:nvSpPr>
        <p:spPr/>
        <p:txBody>
          <a:bodyPr/>
          <a:lstStyle/>
          <a:p>
            <a:r>
              <a:rPr lang="en-US" sz="2800" b="1" dirty="0"/>
              <a:t>Running Tests</a:t>
            </a:r>
            <a:endParaRPr lang="en-IN" sz="2800" dirty="0"/>
          </a:p>
        </p:txBody>
      </p:sp>
      <p:pic>
        <p:nvPicPr>
          <p:cNvPr id="7" name="Picture 6" descr="A screenshot of a computer program&#10;&#10;Description automatically generated">
            <a:extLst>
              <a:ext uri="{FF2B5EF4-FFF2-40B4-BE49-F238E27FC236}">
                <a16:creationId xmlns:a16="http://schemas.microsoft.com/office/drawing/2014/main" id="{904DDBE4-247B-AC03-8698-15A051A0B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1877361"/>
            <a:ext cx="8112224" cy="4284584"/>
          </a:xfrm>
          <a:prstGeom prst="rect">
            <a:avLst/>
          </a:prstGeom>
        </p:spPr>
      </p:pic>
    </p:spTree>
    <p:extLst>
      <p:ext uri="{BB962C8B-B14F-4D97-AF65-F5344CB8AC3E}">
        <p14:creationId xmlns:p14="http://schemas.microsoft.com/office/powerpoint/2010/main" val="143310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859AEF-53AB-6F4C-9BB5-5635CF3C04A2}"/>
              </a:ext>
            </a:extLst>
          </p:cNvPr>
          <p:cNvSpPr>
            <a:spLocks noGrp="1"/>
          </p:cNvSpPr>
          <p:nvPr>
            <p:ph sz="quarter" idx="10"/>
          </p:nvPr>
        </p:nvSpPr>
        <p:spPr/>
        <p:txBody>
          <a:bodyPr/>
          <a:lstStyle/>
          <a:p>
            <a:pPr marL="285750" indent="-285750" algn="l">
              <a:buFont typeface="Wingdings" panose="05000000000000000000" pitchFamily="2" charset="2"/>
              <a:buChar char="Ø"/>
            </a:pPr>
            <a:r>
              <a:rPr lang="en-US" b="0" i="0" dirty="0">
                <a:solidFill>
                  <a:srgbClr val="1C1E21"/>
                </a:solidFill>
                <a:effectLst/>
              </a:rPr>
              <a:t>You can also run your tests and show the browsers by selecting the option </a:t>
            </a:r>
            <a:r>
              <a:rPr lang="en-US" b="1" i="0" dirty="0">
                <a:solidFill>
                  <a:srgbClr val="1C1E21"/>
                </a:solidFill>
                <a:effectLst/>
              </a:rPr>
              <a:t>Show Browsers</a:t>
            </a:r>
            <a:r>
              <a:rPr lang="en-US" b="0" i="0" dirty="0">
                <a:solidFill>
                  <a:srgbClr val="1C1E21"/>
                </a:solidFill>
                <a:effectLst/>
              </a:rPr>
              <a:t> in the testing sidebar. </a:t>
            </a:r>
          </a:p>
          <a:p>
            <a:pPr marL="285750" indent="-285750" algn="l">
              <a:buFont typeface="Wingdings" panose="05000000000000000000" pitchFamily="2" charset="2"/>
              <a:buChar char="Ø"/>
            </a:pPr>
            <a:r>
              <a:rPr lang="en-US" b="0" i="0" dirty="0">
                <a:solidFill>
                  <a:srgbClr val="1C1E21"/>
                </a:solidFill>
                <a:effectLst/>
              </a:rPr>
              <a:t>Then when you click the green triangle to run your test the browser will open and you will visually see it run through your test.</a:t>
            </a:r>
          </a:p>
          <a:p>
            <a:pPr marL="285750" indent="-285750" algn="l">
              <a:buFont typeface="Wingdings" panose="05000000000000000000" pitchFamily="2" charset="2"/>
              <a:buChar char="Ø"/>
            </a:pPr>
            <a:r>
              <a:rPr lang="en-US" b="0" i="0" dirty="0">
                <a:solidFill>
                  <a:srgbClr val="1C1E21"/>
                </a:solidFill>
                <a:effectLst/>
              </a:rPr>
              <a:t> Leave this selected if you want browsers open for all your tests or uncheck it if you prefer your tests to run in headless mode with no browser open.</a:t>
            </a:r>
          </a:p>
          <a:p>
            <a:pPr algn="l"/>
            <a:endParaRPr lang="en-US" dirty="0">
              <a:solidFill>
                <a:srgbClr val="1C1E21"/>
              </a:solidFill>
            </a:endParaRPr>
          </a:p>
          <a:p>
            <a:pPr algn="l"/>
            <a:r>
              <a:rPr lang="en-US" b="1" dirty="0">
                <a:solidFill>
                  <a:srgbClr val="1C1E21"/>
                </a:solidFill>
              </a:rPr>
              <a:t>Difference b/w Headless and Headed Mode:</a:t>
            </a:r>
          </a:p>
          <a:p>
            <a:pPr algn="l"/>
            <a:endParaRPr lang="en-US" b="1" dirty="0">
              <a:solidFill>
                <a:srgbClr val="1C1E21"/>
              </a:solidFill>
            </a:endParaRPr>
          </a:p>
          <a:p>
            <a:pPr marL="552317" lvl="1" indent="-285750">
              <a:buFont typeface="Wingdings" panose="05000000000000000000" pitchFamily="2" charset="2"/>
              <a:buChar char="q"/>
            </a:pPr>
            <a:r>
              <a:rPr lang="en-US" b="1" i="0" dirty="0">
                <a:solidFill>
                  <a:srgbClr val="1C1E21"/>
                </a:solidFill>
                <a:effectLst/>
              </a:rPr>
              <a:t>Headed mode:</a:t>
            </a:r>
            <a:r>
              <a:rPr lang="en-US" b="0" i="0" dirty="0">
                <a:solidFill>
                  <a:srgbClr val="1C1E21"/>
                </a:solidFill>
                <a:effectLst/>
              </a:rPr>
              <a:t> Tests will give you the ability to visually see how Playwright interacts with the website.</a:t>
            </a:r>
          </a:p>
          <a:p>
            <a:pPr marL="552317" lvl="1" indent="-285750">
              <a:buFont typeface="Wingdings" panose="05000000000000000000" pitchFamily="2" charset="2"/>
              <a:buChar char="q"/>
            </a:pPr>
            <a:endParaRPr lang="en-US" dirty="0">
              <a:solidFill>
                <a:srgbClr val="1C1E21"/>
              </a:solidFill>
            </a:endParaRPr>
          </a:p>
          <a:p>
            <a:pPr marL="552317" lvl="1" indent="-285750">
              <a:buFont typeface="Wingdings" panose="05000000000000000000" pitchFamily="2" charset="2"/>
              <a:buChar char="q"/>
            </a:pPr>
            <a:r>
              <a:rPr lang="en-US" b="1" dirty="0">
                <a:solidFill>
                  <a:srgbClr val="1C1E21"/>
                </a:solidFill>
              </a:rPr>
              <a:t>Headless mode: </a:t>
            </a:r>
            <a:r>
              <a:rPr lang="en-US" b="0" i="0" dirty="0">
                <a:solidFill>
                  <a:srgbClr val="1C1E21"/>
                </a:solidFill>
                <a:effectLst/>
              </a:rPr>
              <a:t>Tests are run in parallel by default and are run in a headless manner, meaning no browser window will be opened while running the tests and results will be seen in the terminal.</a:t>
            </a:r>
            <a:endParaRPr lang="en-US" b="1" dirty="0">
              <a:solidFill>
                <a:srgbClr val="1C1E21"/>
              </a:solidFill>
            </a:endParaRPr>
          </a:p>
          <a:p>
            <a:pPr algn="l"/>
            <a:endParaRPr lang="en-US" b="1" i="0" dirty="0">
              <a:solidFill>
                <a:srgbClr val="1C1E21"/>
              </a:solidFill>
              <a:effectLst/>
            </a:endParaRPr>
          </a:p>
          <a:p>
            <a:pPr algn="l"/>
            <a:endParaRPr lang="en-US" b="1" i="0" dirty="0">
              <a:solidFill>
                <a:srgbClr val="1C1E21"/>
              </a:solidFill>
              <a:effectLst/>
            </a:endParaRPr>
          </a:p>
        </p:txBody>
      </p:sp>
      <p:sp>
        <p:nvSpPr>
          <p:cNvPr id="3" name="Title 2">
            <a:extLst>
              <a:ext uri="{FF2B5EF4-FFF2-40B4-BE49-F238E27FC236}">
                <a16:creationId xmlns:a16="http://schemas.microsoft.com/office/drawing/2014/main" id="{BC94A639-2EE2-2333-8ABC-CC579D3C9B16}"/>
              </a:ext>
            </a:extLst>
          </p:cNvPr>
          <p:cNvSpPr>
            <a:spLocks noGrp="1"/>
          </p:cNvSpPr>
          <p:nvPr>
            <p:ph type="title"/>
          </p:nvPr>
        </p:nvSpPr>
        <p:spPr/>
        <p:txBody>
          <a:bodyPr/>
          <a:lstStyle/>
          <a:p>
            <a:r>
              <a:rPr lang="en-US" sz="2800" b="1" dirty="0"/>
              <a:t>Running Tests </a:t>
            </a:r>
            <a:r>
              <a:rPr lang="en-US" b="1" dirty="0"/>
              <a:t>– Run Tests and Show Browsers</a:t>
            </a:r>
            <a:endParaRPr lang="en-IN" b="1" dirty="0"/>
          </a:p>
        </p:txBody>
      </p:sp>
    </p:spTree>
    <p:extLst>
      <p:ext uri="{BB962C8B-B14F-4D97-AF65-F5344CB8AC3E}">
        <p14:creationId xmlns:p14="http://schemas.microsoft.com/office/powerpoint/2010/main" val="89768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168ACE-E047-7AD8-E7E6-7D0D12DE0B90}"/>
              </a:ext>
            </a:extLst>
          </p:cNvPr>
          <p:cNvSpPr>
            <a:spLocks noGrp="1"/>
          </p:cNvSpPr>
          <p:nvPr>
            <p:ph sz="quarter" idx="10"/>
          </p:nvPr>
        </p:nvSpPr>
        <p:spPr>
          <a:xfrm>
            <a:off x="590243" y="1124744"/>
            <a:ext cx="11011515" cy="5112568"/>
          </a:xfrm>
        </p:spPr>
        <p:txBody>
          <a:bodyPr/>
          <a:lstStyle/>
          <a:p>
            <a:pPr marL="285750" indent="-285750">
              <a:buFont typeface="Wingdings" panose="05000000000000000000" pitchFamily="2" charset="2"/>
              <a:buChar char="Ø"/>
            </a:pPr>
            <a:r>
              <a:rPr lang="en-US" dirty="0"/>
              <a:t>Introduction</a:t>
            </a:r>
          </a:p>
          <a:p>
            <a:pPr marL="285750" indent="-285750">
              <a:buFont typeface="Wingdings" panose="05000000000000000000" pitchFamily="2" charset="2"/>
              <a:buChar char="Ø"/>
            </a:pPr>
            <a:r>
              <a:rPr lang="en-US" dirty="0"/>
              <a:t>Installation</a:t>
            </a:r>
          </a:p>
          <a:p>
            <a:pPr marL="285750" indent="-285750">
              <a:buFont typeface="Wingdings" panose="05000000000000000000" pitchFamily="2" charset="2"/>
              <a:buChar char="Ø"/>
            </a:pPr>
            <a:r>
              <a:rPr lang="en-US" dirty="0"/>
              <a:t>Writing Tests</a:t>
            </a:r>
          </a:p>
          <a:p>
            <a:pPr marL="552317" lvl="1" indent="-285750">
              <a:buFont typeface="Wingdings" panose="05000000000000000000" pitchFamily="2" charset="2"/>
              <a:buChar char="q"/>
            </a:pPr>
            <a:r>
              <a:rPr lang="en-US" dirty="0"/>
              <a:t>Actions</a:t>
            </a:r>
          </a:p>
          <a:p>
            <a:pPr marL="826817" lvl="2" indent="-285750">
              <a:buFont typeface="Wingdings" panose="05000000000000000000" pitchFamily="2" charset="2"/>
              <a:buChar char="§"/>
            </a:pPr>
            <a:r>
              <a:rPr lang="en-US" dirty="0"/>
              <a:t>Navigation</a:t>
            </a:r>
          </a:p>
          <a:p>
            <a:pPr marL="826817" lvl="2" indent="-285750">
              <a:buFont typeface="Wingdings" panose="05000000000000000000" pitchFamily="2" charset="2"/>
              <a:buChar char="§"/>
            </a:pPr>
            <a:r>
              <a:rPr lang="en-US" dirty="0"/>
              <a:t>Interactions</a:t>
            </a:r>
          </a:p>
          <a:p>
            <a:pPr marL="552317" lvl="1" indent="-285750">
              <a:buFont typeface="Wingdings" panose="05000000000000000000" pitchFamily="2" charset="2"/>
              <a:buChar char="q"/>
            </a:pPr>
            <a:r>
              <a:rPr lang="en-US" dirty="0"/>
              <a:t>Assertions</a:t>
            </a:r>
          </a:p>
          <a:p>
            <a:pPr marL="285750" indent="-285750">
              <a:buFont typeface="Wingdings" panose="05000000000000000000" pitchFamily="2" charset="2"/>
              <a:buChar char="Ø"/>
            </a:pPr>
            <a:r>
              <a:rPr lang="en-US" dirty="0"/>
              <a:t>Generating Tests</a:t>
            </a:r>
          </a:p>
          <a:p>
            <a:pPr marL="552317" lvl="1" indent="-285750">
              <a:buFont typeface="Wingdings" panose="05000000000000000000" pitchFamily="2" charset="2"/>
              <a:buChar char="q"/>
            </a:pPr>
            <a:r>
              <a:rPr lang="en-US" dirty="0"/>
              <a:t>Recording a test</a:t>
            </a:r>
          </a:p>
          <a:p>
            <a:pPr marL="552317" lvl="1" indent="-285750">
              <a:buFont typeface="Wingdings" panose="05000000000000000000" pitchFamily="2" charset="2"/>
              <a:buChar char="q"/>
            </a:pPr>
            <a:r>
              <a:rPr lang="en-US" dirty="0"/>
              <a:t>Generating Locators</a:t>
            </a:r>
          </a:p>
          <a:p>
            <a:pPr marL="285750" indent="-285750">
              <a:buFont typeface="Wingdings" panose="05000000000000000000" pitchFamily="2" charset="2"/>
              <a:buChar char="Ø"/>
            </a:pPr>
            <a:r>
              <a:rPr lang="en-US" dirty="0"/>
              <a:t>Running Tests</a:t>
            </a:r>
          </a:p>
          <a:p>
            <a:pPr marL="552317" lvl="1" indent="-285750">
              <a:buFont typeface="Wingdings" panose="05000000000000000000" pitchFamily="2" charset="2"/>
              <a:buChar char="q"/>
            </a:pPr>
            <a:r>
              <a:rPr lang="en-US" dirty="0"/>
              <a:t>Run Tests and Show Browsers</a:t>
            </a:r>
          </a:p>
          <a:p>
            <a:pPr marL="552317" lvl="1" indent="-285750">
              <a:buFont typeface="Wingdings" panose="05000000000000000000" pitchFamily="2" charset="2"/>
              <a:buChar char="q"/>
            </a:pPr>
            <a:r>
              <a:rPr lang="en-US" dirty="0"/>
              <a:t>View and Run All Tests</a:t>
            </a:r>
          </a:p>
          <a:p>
            <a:pPr marL="552317" lvl="1" indent="-285750">
              <a:buFont typeface="Wingdings" panose="05000000000000000000" pitchFamily="2" charset="2"/>
              <a:buChar char="q"/>
            </a:pPr>
            <a:r>
              <a:rPr lang="en-US" dirty="0"/>
              <a:t>Run Tests on Specific Browsers</a:t>
            </a:r>
          </a:p>
          <a:p>
            <a:pPr marL="285750" indent="-285750">
              <a:buFont typeface="Wingdings" panose="05000000000000000000" pitchFamily="2" charset="2"/>
              <a:buChar char="Ø"/>
            </a:pPr>
            <a:r>
              <a:rPr lang="en-US" dirty="0"/>
              <a:t>Debugging Tests</a:t>
            </a:r>
          </a:p>
          <a:p>
            <a:pPr marL="552317" lvl="1" indent="-285750">
              <a:buFont typeface="Wingdings" panose="05000000000000000000" pitchFamily="2" charset="2"/>
              <a:buChar char="q"/>
            </a:pPr>
            <a:r>
              <a:rPr lang="en-US" dirty="0"/>
              <a:t>Debug tests in UI mode</a:t>
            </a:r>
          </a:p>
          <a:p>
            <a:pPr marL="552317" lvl="1" indent="-285750">
              <a:buFont typeface="Wingdings" panose="05000000000000000000" pitchFamily="2" charset="2"/>
              <a:buChar char="q"/>
            </a:pPr>
            <a:r>
              <a:rPr lang="en-US" dirty="0"/>
              <a:t>Debug tests with Playwright Inspector </a:t>
            </a:r>
          </a:p>
          <a:p>
            <a:pPr marL="552317" lvl="1" indent="-285750">
              <a:buFont typeface="Wingdings" panose="05000000000000000000" pitchFamily="2" charset="2"/>
              <a:buChar char="q"/>
            </a:pPr>
            <a:r>
              <a:rPr lang="en-US" dirty="0"/>
              <a:t>Test Reports</a:t>
            </a:r>
          </a:p>
          <a:p>
            <a:pPr marL="552317" lvl="1" indent="-285750">
              <a:buFont typeface="Wingdings" panose="05000000000000000000" pitchFamily="2" charset="2"/>
              <a:buChar char="q"/>
            </a:pPr>
            <a:r>
              <a:rPr lang="en-US" dirty="0"/>
              <a:t>Trace viewer</a:t>
            </a:r>
          </a:p>
          <a:p>
            <a:pPr marL="552317" lvl="1" indent="-285750">
              <a:buFont typeface="Wingdings" panose="05000000000000000000" pitchFamily="2" charset="2"/>
              <a:buChar char="q"/>
            </a:pPr>
            <a:endParaRPr lang="en-US" dirty="0"/>
          </a:p>
          <a:p>
            <a:pPr marL="552317" lvl="1" indent="-285750">
              <a:buFont typeface="Wingdings" panose="05000000000000000000" pitchFamily="2" charset="2"/>
              <a:buChar char="q"/>
            </a:pPr>
            <a:endParaRPr lang="en-US" dirty="0"/>
          </a:p>
          <a:p>
            <a:pPr marL="285750" indent="-285750">
              <a:buFont typeface="Wingdings" panose="05000000000000000000" pitchFamily="2" charset="2"/>
              <a:buChar char="Ø"/>
            </a:pPr>
            <a:endParaRPr lang="en-US" dirty="0"/>
          </a:p>
          <a:p>
            <a:endParaRPr lang="en-US" dirty="0"/>
          </a:p>
        </p:txBody>
      </p:sp>
      <p:sp>
        <p:nvSpPr>
          <p:cNvPr id="3" name="Title 2">
            <a:extLst>
              <a:ext uri="{FF2B5EF4-FFF2-40B4-BE49-F238E27FC236}">
                <a16:creationId xmlns:a16="http://schemas.microsoft.com/office/drawing/2014/main" id="{CC40A3DB-D864-27D3-1983-54F6B898A731}"/>
              </a:ext>
            </a:extLst>
          </p:cNvPr>
          <p:cNvSpPr>
            <a:spLocks noGrp="1"/>
          </p:cNvSpPr>
          <p:nvPr>
            <p:ph type="title"/>
          </p:nvPr>
        </p:nvSpPr>
        <p:spPr/>
        <p:txBody>
          <a:bodyPr/>
          <a:lstStyle/>
          <a:p>
            <a:r>
              <a:rPr lang="en-US" sz="3200" b="1" dirty="0"/>
              <a:t>Agenda</a:t>
            </a:r>
            <a:endParaRPr lang="en-IN" sz="3200" b="1" dirty="0"/>
          </a:p>
        </p:txBody>
      </p:sp>
    </p:spTree>
    <p:extLst>
      <p:ext uri="{BB962C8B-B14F-4D97-AF65-F5344CB8AC3E}">
        <p14:creationId xmlns:p14="http://schemas.microsoft.com/office/powerpoint/2010/main" val="2064286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62E4C-581D-A18E-7D29-96E7E25E449C}"/>
              </a:ext>
            </a:extLst>
          </p:cNvPr>
          <p:cNvSpPr>
            <a:spLocks noGrp="1"/>
          </p:cNvSpPr>
          <p:nvPr>
            <p:ph type="title"/>
          </p:nvPr>
        </p:nvSpPr>
        <p:spPr/>
        <p:txBody>
          <a:bodyPr/>
          <a:lstStyle/>
          <a:p>
            <a:r>
              <a:rPr lang="en-US" sz="2800" b="1" dirty="0"/>
              <a:t>Running Tests </a:t>
            </a:r>
            <a:r>
              <a:rPr lang="en-US" b="1" dirty="0"/>
              <a:t>– Run Tests and Show Browsers</a:t>
            </a:r>
            <a:endParaRPr lang="en-IN" dirty="0"/>
          </a:p>
        </p:txBody>
      </p:sp>
      <p:pic>
        <p:nvPicPr>
          <p:cNvPr id="14" name="Content Placeholder 13" descr="A screenshot of a computer program&#10;&#10;Description automatically generated">
            <a:extLst>
              <a:ext uri="{FF2B5EF4-FFF2-40B4-BE49-F238E27FC236}">
                <a16:creationId xmlns:a16="http://schemas.microsoft.com/office/drawing/2014/main" id="{1CC7D52E-7251-A77F-C3E7-7C630D3C7B4E}"/>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322993" y="1052513"/>
            <a:ext cx="9544426" cy="5113337"/>
          </a:xfrm>
        </p:spPr>
      </p:pic>
      <p:sp>
        <p:nvSpPr>
          <p:cNvPr id="16" name="TextBox 15">
            <a:extLst>
              <a:ext uri="{FF2B5EF4-FFF2-40B4-BE49-F238E27FC236}">
                <a16:creationId xmlns:a16="http://schemas.microsoft.com/office/drawing/2014/main" id="{F938E51F-A149-BB44-7C56-6A033D849F26}"/>
              </a:ext>
            </a:extLst>
          </p:cNvPr>
          <p:cNvSpPr txBox="1"/>
          <p:nvPr/>
        </p:nvSpPr>
        <p:spPr>
          <a:xfrm>
            <a:off x="1647641" y="4045646"/>
            <a:ext cx="1368152" cy="46166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IN" dirty="0">
              <a:highlight>
                <a:srgbClr val="FFFF00"/>
              </a:highlight>
            </a:endParaRPr>
          </a:p>
        </p:txBody>
      </p:sp>
    </p:spTree>
    <p:extLst>
      <p:ext uri="{BB962C8B-B14F-4D97-AF65-F5344CB8AC3E}">
        <p14:creationId xmlns:p14="http://schemas.microsoft.com/office/powerpoint/2010/main" val="150434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62E4C-581D-A18E-7D29-96E7E25E449C}"/>
              </a:ext>
            </a:extLst>
          </p:cNvPr>
          <p:cNvSpPr>
            <a:spLocks noGrp="1"/>
          </p:cNvSpPr>
          <p:nvPr>
            <p:ph type="title"/>
          </p:nvPr>
        </p:nvSpPr>
        <p:spPr/>
        <p:txBody>
          <a:bodyPr/>
          <a:lstStyle/>
          <a:p>
            <a:r>
              <a:rPr lang="en-US" sz="2800" b="1" dirty="0"/>
              <a:t>Running Tests</a:t>
            </a:r>
            <a:endParaRPr lang="en-IN" dirty="0"/>
          </a:p>
        </p:txBody>
      </p:sp>
      <p:sp>
        <p:nvSpPr>
          <p:cNvPr id="4" name="Content Placeholder 3">
            <a:extLst>
              <a:ext uri="{FF2B5EF4-FFF2-40B4-BE49-F238E27FC236}">
                <a16:creationId xmlns:a16="http://schemas.microsoft.com/office/drawing/2014/main" id="{1583608D-AD3E-D0A5-81D4-8FFF71F6CCB6}"/>
              </a:ext>
            </a:extLst>
          </p:cNvPr>
          <p:cNvSpPr>
            <a:spLocks noGrp="1"/>
          </p:cNvSpPr>
          <p:nvPr>
            <p:ph sz="quarter" idx="10"/>
          </p:nvPr>
        </p:nvSpPr>
        <p:spPr>
          <a:xfrm>
            <a:off x="590243" y="1052514"/>
            <a:ext cx="11011515" cy="5256805"/>
          </a:xfrm>
        </p:spPr>
        <p:txBody>
          <a:bodyPr/>
          <a:lstStyle/>
          <a:p>
            <a:r>
              <a:rPr lang="en-US" b="1" dirty="0"/>
              <a:t>Command line:</a:t>
            </a:r>
          </a:p>
          <a:p>
            <a:endParaRPr lang="en-US" b="1" dirty="0"/>
          </a:p>
          <a:p>
            <a:pPr marL="285750" indent="-285750">
              <a:buFont typeface="Wingdings" panose="05000000000000000000" pitchFamily="2" charset="2"/>
              <a:buChar char="Ø"/>
            </a:pPr>
            <a:r>
              <a:rPr lang="en-US" b="0" i="0" dirty="0">
                <a:solidFill>
                  <a:srgbClr val="1C1E21"/>
                </a:solidFill>
                <a:effectLst/>
              </a:rPr>
              <a:t>You can run your tests with the “</a:t>
            </a:r>
            <a:r>
              <a:rPr lang="en-US" b="1" i="0" dirty="0">
                <a:solidFill>
                  <a:srgbClr val="1C1E21"/>
                </a:solidFill>
                <a:effectLst/>
              </a:rPr>
              <a:t>playwright test</a:t>
            </a:r>
            <a:r>
              <a:rPr lang="en-US" b="0" i="0" dirty="0">
                <a:solidFill>
                  <a:srgbClr val="1C1E21"/>
                </a:solidFill>
                <a:effectLst/>
              </a:rPr>
              <a:t>” command. This will run your tests on all browsers as configured in the “</a:t>
            </a:r>
            <a:r>
              <a:rPr lang="en-US" b="1" i="0" dirty="0" err="1">
                <a:solidFill>
                  <a:srgbClr val="1C1E21"/>
                </a:solidFill>
                <a:effectLst/>
              </a:rPr>
              <a:t>playwright.config</a:t>
            </a:r>
            <a:r>
              <a:rPr lang="en-US" b="0" i="0" dirty="0">
                <a:solidFill>
                  <a:srgbClr val="1C1E21"/>
                </a:solidFill>
                <a:effectLst/>
              </a:rPr>
              <a:t>” file.</a:t>
            </a:r>
          </a:p>
          <a:p>
            <a:pPr marL="285750" indent="-285750">
              <a:buFont typeface="Wingdings" panose="05000000000000000000" pitchFamily="2" charset="2"/>
              <a:buChar char="Ø"/>
            </a:pPr>
            <a:r>
              <a:rPr lang="en-US" b="0" i="0" dirty="0">
                <a:solidFill>
                  <a:srgbClr val="1C1E21"/>
                </a:solidFill>
                <a:effectLst/>
              </a:rPr>
              <a:t>Tests run in headless mode by default meaning no browser window will be opened while running the tests and results will be seen in the terminal.</a:t>
            </a:r>
          </a:p>
          <a:p>
            <a:pPr marL="285750" indent="-285750">
              <a:buFont typeface="Wingdings" panose="05000000000000000000" pitchFamily="2" charset="2"/>
              <a:buChar char="Ø"/>
            </a:pPr>
            <a:r>
              <a:rPr lang="en-IN" b="1" i="0" dirty="0">
                <a:solidFill>
                  <a:srgbClr val="1C1E21"/>
                </a:solidFill>
                <a:effectLst/>
              </a:rPr>
              <a:t>Run Command</a:t>
            </a:r>
            <a:r>
              <a:rPr lang="en-IN" b="0" i="0" dirty="0">
                <a:solidFill>
                  <a:srgbClr val="1C1E21"/>
                </a:solidFill>
                <a:effectLst/>
              </a:rPr>
              <a:t>: </a:t>
            </a:r>
            <a:r>
              <a:rPr lang="en-IN" b="0" i="0" dirty="0" err="1">
                <a:solidFill>
                  <a:srgbClr val="1C1E21"/>
                </a:solidFill>
                <a:effectLst/>
              </a:rPr>
              <a:t>npx</a:t>
            </a:r>
            <a:r>
              <a:rPr lang="en-IN" b="0" i="0" dirty="0">
                <a:solidFill>
                  <a:srgbClr val="1C1E21"/>
                </a:solidFill>
                <a:effectLst/>
              </a:rPr>
              <a:t> playwright test</a:t>
            </a:r>
          </a:p>
          <a:p>
            <a:pPr marL="285750" indent="-285750">
              <a:buFont typeface="Wingdings" panose="05000000000000000000" pitchFamily="2" charset="2"/>
              <a:buChar char="Ø"/>
            </a:pPr>
            <a:endParaRPr lang="en-IN" dirty="0">
              <a:solidFill>
                <a:srgbClr val="1C1E21"/>
              </a:solidFill>
            </a:endParaRPr>
          </a:p>
          <a:p>
            <a:r>
              <a:rPr lang="en-US" b="1" dirty="0"/>
              <a:t>Run tests in UI mode:</a:t>
            </a:r>
          </a:p>
          <a:p>
            <a:endParaRPr lang="en-US" b="1" dirty="0"/>
          </a:p>
          <a:p>
            <a:pPr marL="285750" indent="-285750">
              <a:buFont typeface="Wingdings" panose="05000000000000000000" pitchFamily="2" charset="2"/>
              <a:buChar char="Ø"/>
            </a:pPr>
            <a:r>
              <a:rPr lang="en-US" b="0" i="0" dirty="0">
                <a:solidFill>
                  <a:srgbClr val="1C1E21"/>
                </a:solidFill>
                <a:effectLst/>
              </a:rPr>
              <a:t>We highly recommend running your tests with </a:t>
            </a:r>
            <a:r>
              <a:rPr lang="en-US" b="0" i="0" dirty="0">
                <a:effectLst/>
                <a:hlinkClick r:id="rId2"/>
              </a:rPr>
              <a:t>UI Mode</a:t>
            </a:r>
            <a:r>
              <a:rPr lang="en-US" b="0" i="0" dirty="0">
                <a:solidFill>
                  <a:srgbClr val="1C1E21"/>
                </a:solidFill>
                <a:effectLst/>
              </a:rPr>
              <a:t> for a better developer experience where you can easily walk through each step of the test and visually see what was happening before, during and after each step.</a:t>
            </a:r>
          </a:p>
          <a:p>
            <a:pPr marL="285750" indent="-285750">
              <a:buFont typeface="Wingdings" panose="05000000000000000000" pitchFamily="2" charset="2"/>
              <a:buChar char="Ø"/>
            </a:pPr>
            <a:r>
              <a:rPr lang="en-US" b="0" i="0" dirty="0">
                <a:solidFill>
                  <a:srgbClr val="1C1E21"/>
                </a:solidFill>
                <a:effectLst/>
              </a:rPr>
              <a:t>UI mode also comes with many other features such as the locator picker, watch mode and more.</a:t>
            </a:r>
            <a:endParaRPr lang="en-US" b="1" i="0" dirty="0">
              <a:solidFill>
                <a:srgbClr val="1C1E21"/>
              </a:solidFill>
              <a:effectLst/>
            </a:endParaRPr>
          </a:p>
          <a:p>
            <a:pPr marL="285750" indent="-285750">
              <a:buFont typeface="Wingdings" panose="05000000000000000000" pitchFamily="2" charset="2"/>
              <a:buChar char="Ø"/>
            </a:pPr>
            <a:r>
              <a:rPr lang="en-US" b="1" dirty="0">
                <a:solidFill>
                  <a:srgbClr val="1C1E21"/>
                </a:solidFill>
              </a:rPr>
              <a:t>Run Command: </a:t>
            </a:r>
            <a:r>
              <a:rPr lang="en-US" dirty="0" err="1">
                <a:solidFill>
                  <a:srgbClr val="1C1E21"/>
                </a:solidFill>
              </a:rPr>
              <a:t>npx</a:t>
            </a:r>
            <a:r>
              <a:rPr lang="en-US" dirty="0">
                <a:solidFill>
                  <a:srgbClr val="1C1E21"/>
                </a:solidFill>
              </a:rPr>
              <a:t> playwright test --</a:t>
            </a:r>
            <a:r>
              <a:rPr lang="en-US" dirty="0" err="1">
                <a:solidFill>
                  <a:srgbClr val="1C1E21"/>
                </a:solidFill>
              </a:rPr>
              <a:t>ui</a:t>
            </a:r>
            <a:endParaRPr lang="en-US" i="0" dirty="0">
              <a:solidFill>
                <a:srgbClr val="1C1E21"/>
              </a:solidFill>
              <a:effectLst/>
            </a:endParaRPr>
          </a:p>
        </p:txBody>
      </p:sp>
    </p:spTree>
    <p:extLst>
      <p:ext uri="{BB962C8B-B14F-4D97-AF65-F5344CB8AC3E}">
        <p14:creationId xmlns:p14="http://schemas.microsoft.com/office/powerpoint/2010/main" val="222078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62E4C-581D-A18E-7D29-96E7E25E449C}"/>
              </a:ext>
            </a:extLst>
          </p:cNvPr>
          <p:cNvSpPr>
            <a:spLocks noGrp="1"/>
          </p:cNvSpPr>
          <p:nvPr>
            <p:ph type="title"/>
          </p:nvPr>
        </p:nvSpPr>
        <p:spPr/>
        <p:txBody>
          <a:bodyPr/>
          <a:lstStyle/>
          <a:p>
            <a:r>
              <a:rPr lang="en-US" sz="2800" b="1" dirty="0"/>
              <a:t>Running Tests – </a:t>
            </a:r>
            <a:r>
              <a:rPr lang="en-US" sz="2400" b="1" dirty="0"/>
              <a:t>UI Mode </a:t>
            </a:r>
            <a:endParaRPr lang="en-IN" sz="2400" dirty="0"/>
          </a:p>
        </p:txBody>
      </p:sp>
      <p:sp>
        <p:nvSpPr>
          <p:cNvPr id="16" name="TextBox 15">
            <a:extLst>
              <a:ext uri="{FF2B5EF4-FFF2-40B4-BE49-F238E27FC236}">
                <a16:creationId xmlns:a16="http://schemas.microsoft.com/office/drawing/2014/main" id="{F938E51F-A149-BB44-7C56-6A033D849F26}"/>
              </a:ext>
            </a:extLst>
          </p:cNvPr>
          <p:cNvSpPr txBox="1"/>
          <p:nvPr/>
        </p:nvSpPr>
        <p:spPr>
          <a:xfrm>
            <a:off x="1647641" y="4045646"/>
            <a:ext cx="1368152" cy="46166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IN" dirty="0">
              <a:highlight>
                <a:srgbClr val="FFFF00"/>
              </a:highlight>
            </a:endParaRPr>
          </a:p>
        </p:txBody>
      </p:sp>
      <p:pic>
        <p:nvPicPr>
          <p:cNvPr id="8" name="Content Placeholder 7" descr="A screenshot of a computer&#10;&#10;Description automatically generated">
            <a:extLst>
              <a:ext uri="{FF2B5EF4-FFF2-40B4-BE49-F238E27FC236}">
                <a16:creationId xmlns:a16="http://schemas.microsoft.com/office/drawing/2014/main" id="{F223FA9F-3D6E-7F59-A32A-B767421284C8}"/>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302247" y="1052513"/>
            <a:ext cx="9587506" cy="5113337"/>
          </a:xfrm>
        </p:spPr>
      </p:pic>
    </p:spTree>
    <p:extLst>
      <p:ext uri="{BB962C8B-B14F-4D97-AF65-F5344CB8AC3E}">
        <p14:creationId xmlns:p14="http://schemas.microsoft.com/office/powerpoint/2010/main" val="24800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62E4C-581D-A18E-7D29-96E7E25E449C}"/>
              </a:ext>
            </a:extLst>
          </p:cNvPr>
          <p:cNvSpPr>
            <a:spLocks noGrp="1"/>
          </p:cNvSpPr>
          <p:nvPr>
            <p:ph type="title"/>
          </p:nvPr>
        </p:nvSpPr>
        <p:spPr/>
        <p:txBody>
          <a:bodyPr/>
          <a:lstStyle/>
          <a:p>
            <a:r>
              <a:rPr lang="en-US" sz="2800" b="1" dirty="0"/>
              <a:t>Running Tests </a:t>
            </a:r>
            <a:r>
              <a:rPr lang="en-US" b="1" dirty="0"/>
              <a:t>– View and All tests</a:t>
            </a:r>
            <a:endParaRPr lang="en-IN" dirty="0"/>
          </a:p>
        </p:txBody>
      </p:sp>
      <p:sp>
        <p:nvSpPr>
          <p:cNvPr id="16" name="TextBox 15">
            <a:extLst>
              <a:ext uri="{FF2B5EF4-FFF2-40B4-BE49-F238E27FC236}">
                <a16:creationId xmlns:a16="http://schemas.microsoft.com/office/drawing/2014/main" id="{F938E51F-A149-BB44-7C56-6A033D849F26}"/>
              </a:ext>
            </a:extLst>
          </p:cNvPr>
          <p:cNvSpPr txBox="1"/>
          <p:nvPr/>
        </p:nvSpPr>
        <p:spPr>
          <a:xfrm>
            <a:off x="1647641" y="4045646"/>
            <a:ext cx="1368152" cy="46166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IN" dirty="0">
              <a:highlight>
                <a:srgbClr val="FFFF00"/>
              </a:highlight>
            </a:endParaRPr>
          </a:p>
        </p:txBody>
      </p:sp>
      <p:sp>
        <p:nvSpPr>
          <p:cNvPr id="4" name="Content Placeholder 3">
            <a:extLst>
              <a:ext uri="{FF2B5EF4-FFF2-40B4-BE49-F238E27FC236}">
                <a16:creationId xmlns:a16="http://schemas.microsoft.com/office/drawing/2014/main" id="{28066928-45C7-EE7C-E134-DFEE7EA7E120}"/>
              </a:ext>
            </a:extLst>
          </p:cNvPr>
          <p:cNvSpPr>
            <a:spLocks noGrp="1"/>
          </p:cNvSpPr>
          <p:nvPr>
            <p:ph sz="quarter" idx="10"/>
          </p:nvPr>
        </p:nvSpPr>
        <p:spPr/>
        <p:txBody>
          <a:bodyPr/>
          <a:lstStyle/>
          <a:p>
            <a:pPr marL="285750" indent="-285750">
              <a:buFont typeface="Wingdings" panose="05000000000000000000" pitchFamily="2" charset="2"/>
              <a:buChar char="Ø"/>
            </a:pPr>
            <a:r>
              <a:rPr lang="en-US" b="0" i="0" dirty="0">
                <a:solidFill>
                  <a:srgbClr val="1C1E21"/>
                </a:solidFill>
                <a:effectLst/>
              </a:rPr>
              <a:t>View all tests in the testing sidebar and extend the tests by clicking on each test. </a:t>
            </a:r>
          </a:p>
          <a:p>
            <a:pPr marL="285750" indent="-285750">
              <a:buFont typeface="Wingdings" panose="05000000000000000000" pitchFamily="2" charset="2"/>
              <a:buChar char="Ø"/>
            </a:pPr>
            <a:r>
              <a:rPr lang="en-US" b="0" i="0" dirty="0">
                <a:solidFill>
                  <a:srgbClr val="1C1E21"/>
                </a:solidFill>
                <a:effectLst/>
              </a:rPr>
              <a:t>Run all tests by clicking on the white triangle as you hover over the tests in the testing sidebar.</a:t>
            </a:r>
            <a:endParaRPr lang="en-IN" dirty="0"/>
          </a:p>
        </p:txBody>
      </p:sp>
      <p:pic>
        <p:nvPicPr>
          <p:cNvPr id="6" name="Picture 5" descr="A screenshot of a computer program&#10;&#10;Description automatically generated">
            <a:extLst>
              <a:ext uri="{FF2B5EF4-FFF2-40B4-BE49-F238E27FC236}">
                <a16:creationId xmlns:a16="http://schemas.microsoft.com/office/drawing/2014/main" id="{D5DD16E0-F02C-9268-20F6-654DF0026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856" y="1749546"/>
            <a:ext cx="8688288" cy="4592199"/>
          </a:xfrm>
          <a:prstGeom prst="rect">
            <a:avLst/>
          </a:prstGeom>
        </p:spPr>
      </p:pic>
    </p:spTree>
    <p:extLst>
      <p:ext uri="{BB962C8B-B14F-4D97-AF65-F5344CB8AC3E}">
        <p14:creationId xmlns:p14="http://schemas.microsoft.com/office/powerpoint/2010/main" val="2414359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62E4C-581D-A18E-7D29-96E7E25E449C}"/>
              </a:ext>
            </a:extLst>
          </p:cNvPr>
          <p:cNvSpPr>
            <a:spLocks noGrp="1"/>
          </p:cNvSpPr>
          <p:nvPr>
            <p:ph type="title"/>
          </p:nvPr>
        </p:nvSpPr>
        <p:spPr/>
        <p:txBody>
          <a:bodyPr/>
          <a:lstStyle/>
          <a:p>
            <a:r>
              <a:rPr lang="en-US" sz="2800" b="1" dirty="0"/>
              <a:t>Running Tests </a:t>
            </a:r>
            <a:r>
              <a:rPr lang="en-US" b="1" dirty="0"/>
              <a:t>– </a:t>
            </a:r>
            <a:r>
              <a:rPr lang="en-US" sz="2400" b="1" dirty="0">
                <a:latin typeface="+mn-lt"/>
              </a:rPr>
              <a:t>Run Tests on Specific Browsers</a:t>
            </a:r>
            <a:endParaRPr lang="en-IN" sz="2400" b="1" dirty="0">
              <a:latin typeface="+mn-lt"/>
            </a:endParaRPr>
          </a:p>
        </p:txBody>
      </p:sp>
      <p:sp>
        <p:nvSpPr>
          <p:cNvPr id="16" name="TextBox 15">
            <a:extLst>
              <a:ext uri="{FF2B5EF4-FFF2-40B4-BE49-F238E27FC236}">
                <a16:creationId xmlns:a16="http://schemas.microsoft.com/office/drawing/2014/main" id="{F938E51F-A149-BB44-7C56-6A033D849F26}"/>
              </a:ext>
            </a:extLst>
          </p:cNvPr>
          <p:cNvSpPr txBox="1"/>
          <p:nvPr/>
        </p:nvSpPr>
        <p:spPr>
          <a:xfrm>
            <a:off x="1647641" y="4045646"/>
            <a:ext cx="1368152" cy="46166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IN" dirty="0">
              <a:highlight>
                <a:srgbClr val="FFFF00"/>
              </a:highlight>
            </a:endParaRPr>
          </a:p>
        </p:txBody>
      </p:sp>
      <p:pic>
        <p:nvPicPr>
          <p:cNvPr id="7" name="Content Placeholder 6" descr="A screenshot of a computer screen&#10;&#10;Description automatically generated">
            <a:extLst>
              <a:ext uri="{FF2B5EF4-FFF2-40B4-BE49-F238E27FC236}">
                <a16:creationId xmlns:a16="http://schemas.microsoft.com/office/drawing/2014/main" id="{90EEABFE-7FA0-F9F0-4C77-E0FDB0B9961B}"/>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90868" y="1052513"/>
            <a:ext cx="11193764" cy="5113337"/>
          </a:xfrm>
          <a:prstGeom prst="rect">
            <a:avLst/>
          </a:prstGeom>
        </p:spPr>
      </p:pic>
    </p:spTree>
    <p:extLst>
      <p:ext uri="{BB962C8B-B14F-4D97-AF65-F5344CB8AC3E}">
        <p14:creationId xmlns:p14="http://schemas.microsoft.com/office/powerpoint/2010/main" val="2506913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62E4C-581D-A18E-7D29-96E7E25E449C}"/>
              </a:ext>
            </a:extLst>
          </p:cNvPr>
          <p:cNvSpPr>
            <a:spLocks noGrp="1"/>
          </p:cNvSpPr>
          <p:nvPr>
            <p:ph type="title"/>
          </p:nvPr>
        </p:nvSpPr>
        <p:spPr/>
        <p:txBody>
          <a:bodyPr/>
          <a:lstStyle/>
          <a:p>
            <a:r>
              <a:rPr lang="en-US" sz="2800" b="1" dirty="0"/>
              <a:t>Running Tests </a:t>
            </a:r>
            <a:r>
              <a:rPr lang="en-US" b="1" dirty="0"/>
              <a:t>– </a:t>
            </a:r>
            <a:r>
              <a:rPr lang="en-US" sz="2400" b="1" dirty="0">
                <a:latin typeface="+mn-lt"/>
              </a:rPr>
              <a:t>Run Tests on Specific Browsers</a:t>
            </a:r>
            <a:endParaRPr lang="en-IN" sz="2400" b="1" dirty="0">
              <a:latin typeface="+mn-lt"/>
            </a:endParaRPr>
          </a:p>
        </p:txBody>
      </p:sp>
      <p:sp>
        <p:nvSpPr>
          <p:cNvPr id="4" name="Content Placeholder 3">
            <a:extLst>
              <a:ext uri="{FF2B5EF4-FFF2-40B4-BE49-F238E27FC236}">
                <a16:creationId xmlns:a16="http://schemas.microsoft.com/office/drawing/2014/main" id="{28066928-45C7-EE7C-E134-DFEE7EA7E120}"/>
              </a:ext>
            </a:extLst>
          </p:cNvPr>
          <p:cNvSpPr>
            <a:spLocks noGrp="1"/>
          </p:cNvSpPr>
          <p:nvPr>
            <p:ph sz="quarter" idx="10"/>
          </p:nvPr>
        </p:nvSpPr>
        <p:spPr/>
        <p:txBody>
          <a:bodyPr/>
          <a:lstStyle/>
          <a:p>
            <a:pPr marL="285750" indent="-285750">
              <a:buFont typeface="Wingdings" panose="05000000000000000000" pitchFamily="2" charset="2"/>
              <a:buChar char="Ø"/>
            </a:pPr>
            <a:r>
              <a:rPr lang="en-US" b="0" i="0" dirty="0">
                <a:solidFill>
                  <a:srgbClr val="1C1E21"/>
                </a:solidFill>
                <a:effectLst/>
              </a:rPr>
              <a:t>The VS Code test runner runs your tests on the default browser of Chrome.</a:t>
            </a:r>
          </a:p>
          <a:p>
            <a:pPr marL="285750" indent="-285750">
              <a:buFont typeface="Wingdings" panose="05000000000000000000" pitchFamily="2" charset="2"/>
              <a:buChar char="Ø"/>
            </a:pPr>
            <a:endParaRPr lang="en-US" b="0" i="0" dirty="0">
              <a:solidFill>
                <a:srgbClr val="1C1E21"/>
              </a:solidFill>
              <a:effectLst/>
            </a:endParaRPr>
          </a:p>
          <a:p>
            <a:pPr marL="285750" indent="-285750">
              <a:buFont typeface="Wingdings" panose="05000000000000000000" pitchFamily="2" charset="2"/>
              <a:buChar char="Ø"/>
            </a:pPr>
            <a:r>
              <a:rPr lang="en-US" b="0" i="0" dirty="0">
                <a:solidFill>
                  <a:srgbClr val="1C1E21"/>
                </a:solidFill>
                <a:effectLst/>
              </a:rPr>
              <a:t>To run on other/multiple browsers click the play button's dropdown and choose another profile or modify         the default profile by clicking </a:t>
            </a:r>
            <a:r>
              <a:rPr lang="en-US" b="1" i="0" dirty="0">
                <a:solidFill>
                  <a:srgbClr val="1C1E21"/>
                </a:solidFill>
                <a:effectLst/>
              </a:rPr>
              <a:t>Select Default Profile</a:t>
            </a:r>
            <a:r>
              <a:rPr lang="en-US" b="0" i="0" dirty="0">
                <a:solidFill>
                  <a:srgbClr val="1C1E21"/>
                </a:solidFill>
                <a:effectLst/>
              </a:rPr>
              <a:t> and select the browsers you wish to run your tests on.</a:t>
            </a:r>
          </a:p>
          <a:p>
            <a:pPr marL="285750" indent="-285750">
              <a:buFont typeface="Wingdings" panose="05000000000000000000" pitchFamily="2" charset="2"/>
              <a:buChar char="Ø"/>
            </a:pPr>
            <a:endParaRPr lang="en-US" dirty="0">
              <a:solidFill>
                <a:srgbClr val="1C1E21"/>
              </a:solidFill>
            </a:endParaRPr>
          </a:p>
          <a:p>
            <a:pPr marL="285750" indent="-285750">
              <a:buFont typeface="Wingdings" panose="05000000000000000000" pitchFamily="2" charset="2"/>
              <a:buChar char="Ø"/>
            </a:pPr>
            <a:r>
              <a:rPr lang="en-US" b="0" i="0" dirty="0">
                <a:solidFill>
                  <a:srgbClr val="1C1E21"/>
                </a:solidFill>
                <a:effectLst/>
              </a:rPr>
              <a:t>Run all tests by clicking on the white triangle as you hover over the tests in the testing sidebar. </a:t>
            </a:r>
          </a:p>
          <a:p>
            <a:pPr marL="285750" indent="-285750">
              <a:buFont typeface="Wingdings" panose="05000000000000000000" pitchFamily="2" charset="2"/>
              <a:buChar char="Ø"/>
            </a:pPr>
            <a:endParaRPr lang="en-US" dirty="0">
              <a:solidFill>
                <a:srgbClr val="1C1E21"/>
              </a:solidFill>
            </a:endParaRPr>
          </a:p>
          <a:p>
            <a:r>
              <a:rPr lang="en-US" b="1" i="0" dirty="0">
                <a:solidFill>
                  <a:srgbClr val="1C1E21"/>
                </a:solidFill>
                <a:effectLst/>
              </a:rPr>
              <a:t>Most using Terminal Commands:</a:t>
            </a:r>
          </a:p>
          <a:p>
            <a:endParaRPr lang="en-US" b="1" i="0" dirty="0">
              <a:solidFill>
                <a:srgbClr val="1C1E21"/>
              </a:solidFill>
              <a:effectLst/>
            </a:endParaRPr>
          </a:p>
          <a:p>
            <a:pPr marL="552317" lvl="1" indent="-285750">
              <a:buFont typeface="Wingdings" panose="05000000000000000000" pitchFamily="2" charset="2"/>
              <a:buChar char="Ø"/>
            </a:pPr>
            <a:r>
              <a:rPr lang="en-US" b="1" dirty="0">
                <a:solidFill>
                  <a:srgbClr val="1C1E21"/>
                </a:solidFill>
              </a:rPr>
              <a:t>  </a:t>
            </a:r>
            <a:r>
              <a:rPr lang="en-IN" sz="1800" b="1" i="0" dirty="0">
                <a:solidFill>
                  <a:srgbClr val="1C1E21"/>
                </a:solidFill>
                <a:effectLst/>
              </a:rPr>
              <a:t>Installing Playwright</a:t>
            </a:r>
            <a:r>
              <a:rPr lang="en-IN" sz="1800" i="0" dirty="0">
                <a:solidFill>
                  <a:srgbClr val="1C1E21"/>
                </a:solidFill>
                <a:effectLst/>
              </a:rPr>
              <a:t>		:  </a:t>
            </a:r>
            <a:r>
              <a:rPr lang="en-IN" sz="1800" i="0" dirty="0" err="1">
                <a:solidFill>
                  <a:srgbClr val="1C1E21"/>
                </a:solidFill>
                <a:effectLst/>
              </a:rPr>
              <a:t>npm</a:t>
            </a:r>
            <a:r>
              <a:rPr lang="en-IN" sz="1800" i="0" dirty="0">
                <a:solidFill>
                  <a:srgbClr val="1C1E21"/>
                </a:solidFill>
                <a:effectLst/>
              </a:rPr>
              <a:t> </a:t>
            </a:r>
            <a:r>
              <a:rPr lang="en-IN" sz="1800" i="0" dirty="0" err="1">
                <a:solidFill>
                  <a:srgbClr val="1C1E21"/>
                </a:solidFill>
                <a:effectLst/>
              </a:rPr>
              <a:t>init</a:t>
            </a:r>
            <a:r>
              <a:rPr lang="en-IN" sz="1800" i="0" dirty="0">
                <a:solidFill>
                  <a:srgbClr val="1C1E21"/>
                </a:solidFill>
                <a:effectLst/>
              </a:rPr>
              <a:t> </a:t>
            </a:r>
            <a:r>
              <a:rPr lang="en-IN" sz="1800" i="0" dirty="0" err="1">
                <a:solidFill>
                  <a:srgbClr val="1C1E21"/>
                </a:solidFill>
                <a:effectLst/>
              </a:rPr>
              <a:t>playwright@latest</a:t>
            </a:r>
            <a:endParaRPr lang="en-US" sz="1800" dirty="0">
              <a:solidFill>
                <a:srgbClr val="1C1E21"/>
              </a:solidFill>
            </a:endParaRPr>
          </a:p>
          <a:p>
            <a:pPr marL="552317" lvl="1" indent="-285750">
              <a:buFont typeface="Wingdings" panose="05000000000000000000" pitchFamily="2" charset="2"/>
              <a:buChar char="Ø"/>
            </a:pPr>
            <a:r>
              <a:rPr lang="en-US" sz="1800" dirty="0">
                <a:solidFill>
                  <a:srgbClr val="1C1E21"/>
                </a:solidFill>
              </a:rPr>
              <a:t>  </a:t>
            </a:r>
            <a:r>
              <a:rPr lang="en-US" sz="1800" b="1" dirty="0">
                <a:solidFill>
                  <a:srgbClr val="1C1E21"/>
                </a:solidFill>
              </a:rPr>
              <a:t>Run Test</a:t>
            </a:r>
            <a:r>
              <a:rPr lang="en-US" sz="1800" dirty="0">
                <a:solidFill>
                  <a:srgbClr val="1C1E21"/>
                </a:solidFill>
              </a:rPr>
              <a:t>				:  </a:t>
            </a:r>
            <a:r>
              <a:rPr lang="en-US" sz="1800" dirty="0" err="1">
                <a:solidFill>
                  <a:srgbClr val="1C1E21"/>
                </a:solidFill>
              </a:rPr>
              <a:t>npx</a:t>
            </a:r>
            <a:r>
              <a:rPr lang="en-US" sz="1800" dirty="0">
                <a:solidFill>
                  <a:srgbClr val="1C1E21"/>
                </a:solidFill>
              </a:rPr>
              <a:t> playwright test</a:t>
            </a:r>
          </a:p>
          <a:p>
            <a:pPr marL="552317" lvl="1" indent="-285750">
              <a:buFont typeface="Wingdings" panose="05000000000000000000" pitchFamily="2" charset="2"/>
              <a:buChar char="Ø"/>
            </a:pPr>
            <a:r>
              <a:rPr lang="en-US" sz="1800" dirty="0">
                <a:solidFill>
                  <a:srgbClr val="1C1E21"/>
                </a:solidFill>
              </a:rPr>
              <a:t>  </a:t>
            </a:r>
            <a:r>
              <a:rPr lang="en-IN" sz="1800" b="1" i="0" dirty="0">
                <a:solidFill>
                  <a:srgbClr val="1C1E21"/>
                </a:solidFill>
                <a:effectLst/>
              </a:rPr>
              <a:t>HTML Test Reports	</a:t>
            </a:r>
            <a:r>
              <a:rPr lang="en-IN" sz="1800" i="0" dirty="0">
                <a:solidFill>
                  <a:srgbClr val="1C1E21"/>
                </a:solidFill>
                <a:effectLst/>
              </a:rPr>
              <a:t>	:  </a:t>
            </a:r>
            <a:r>
              <a:rPr lang="en-IN" sz="1800" i="0" dirty="0" err="1">
                <a:solidFill>
                  <a:srgbClr val="1C1E21"/>
                </a:solidFill>
                <a:effectLst/>
              </a:rPr>
              <a:t>npx</a:t>
            </a:r>
            <a:r>
              <a:rPr lang="en-IN" sz="1800" i="0" dirty="0">
                <a:solidFill>
                  <a:srgbClr val="1C1E21"/>
                </a:solidFill>
                <a:effectLst/>
              </a:rPr>
              <a:t> playwright show-report</a:t>
            </a:r>
            <a:endParaRPr lang="en-US" sz="1800" dirty="0">
              <a:solidFill>
                <a:srgbClr val="1C1E21"/>
              </a:solidFill>
            </a:endParaRPr>
          </a:p>
          <a:p>
            <a:pPr marL="552317" lvl="1" indent="-285750">
              <a:buFont typeface="Wingdings" panose="05000000000000000000" pitchFamily="2" charset="2"/>
              <a:buChar char="Ø"/>
            </a:pPr>
            <a:r>
              <a:rPr lang="en-US" sz="1800" i="0" dirty="0">
                <a:solidFill>
                  <a:srgbClr val="1C1E21"/>
                </a:solidFill>
                <a:effectLst/>
              </a:rPr>
              <a:t>  </a:t>
            </a:r>
            <a:r>
              <a:rPr lang="en-US" sz="1800" b="1" i="0" dirty="0">
                <a:solidFill>
                  <a:srgbClr val="1C1E21"/>
                </a:solidFill>
                <a:effectLst/>
              </a:rPr>
              <a:t>Run tests in UI mode</a:t>
            </a:r>
            <a:r>
              <a:rPr lang="en-US" sz="1800" i="0" dirty="0">
                <a:solidFill>
                  <a:srgbClr val="1C1E21"/>
                </a:solidFill>
                <a:effectLst/>
              </a:rPr>
              <a:t>		:  </a:t>
            </a:r>
            <a:r>
              <a:rPr lang="en-US" sz="1800" i="0" dirty="0" err="1">
                <a:solidFill>
                  <a:srgbClr val="1C1E21"/>
                </a:solidFill>
                <a:effectLst/>
              </a:rPr>
              <a:t>npx</a:t>
            </a:r>
            <a:r>
              <a:rPr lang="en-US" sz="1800" i="0" dirty="0">
                <a:solidFill>
                  <a:srgbClr val="1C1E21"/>
                </a:solidFill>
                <a:effectLst/>
              </a:rPr>
              <a:t> playwright test --</a:t>
            </a:r>
            <a:r>
              <a:rPr lang="en-US" sz="1800" i="0" dirty="0" err="1">
                <a:solidFill>
                  <a:srgbClr val="1C1E21"/>
                </a:solidFill>
                <a:effectLst/>
              </a:rPr>
              <a:t>ui</a:t>
            </a:r>
            <a:endParaRPr lang="en-US" sz="1800" dirty="0">
              <a:solidFill>
                <a:srgbClr val="1C1E21"/>
              </a:solidFill>
            </a:endParaRPr>
          </a:p>
          <a:p>
            <a:pPr marL="552317" lvl="1" indent="-285750">
              <a:buFont typeface="Wingdings" panose="05000000000000000000" pitchFamily="2" charset="2"/>
              <a:buChar char="Ø"/>
            </a:pPr>
            <a:r>
              <a:rPr lang="en-US" sz="1800" i="0" dirty="0">
                <a:solidFill>
                  <a:srgbClr val="1C1E21"/>
                </a:solidFill>
                <a:effectLst/>
              </a:rPr>
              <a:t>  </a:t>
            </a:r>
            <a:r>
              <a:rPr lang="en-US" sz="1800" b="1" i="0" dirty="0">
                <a:solidFill>
                  <a:srgbClr val="1C1E21"/>
                </a:solidFill>
                <a:effectLst/>
              </a:rPr>
              <a:t>Run tests in headed mode	</a:t>
            </a:r>
            <a:r>
              <a:rPr lang="en-US" sz="1800" i="0" dirty="0">
                <a:solidFill>
                  <a:srgbClr val="1C1E21"/>
                </a:solidFill>
                <a:effectLst/>
              </a:rPr>
              <a:t>:  </a:t>
            </a:r>
            <a:r>
              <a:rPr lang="en-US" sz="1800" i="0" dirty="0" err="1">
                <a:solidFill>
                  <a:srgbClr val="1C1E21"/>
                </a:solidFill>
                <a:effectLst/>
              </a:rPr>
              <a:t>npx</a:t>
            </a:r>
            <a:r>
              <a:rPr lang="en-US" sz="1800" i="0" dirty="0">
                <a:solidFill>
                  <a:srgbClr val="1C1E21"/>
                </a:solidFill>
                <a:effectLst/>
              </a:rPr>
              <a:t> playwright test –headed</a:t>
            </a:r>
          </a:p>
          <a:p>
            <a:pPr marL="552317" lvl="1" indent="-285750">
              <a:buFont typeface="Wingdings" panose="05000000000000000000" pitchFamily="2" charset="2"/>
              <a:buChar char="Ø"/>
            </a:pPr>
            <a:r>
              <a:rPr lang="en-US" sz="1800" dirty="0">
                <a:solidFill>
                  <a:srgbClr val="1C1E21"/>
                </a:solidFill>
              </a:rPr>
              <a:t>  </a:t>
            </a:r>
            <a:r>
              <a:rPr lang="en-US" sz="1800" b="1" i="0" dirty="0">
                <a:solidFill>
                  <a:srgbClr val="1C1E21"/>
                </a:solidFill>
                <a:effectLst/>
              </a:rPr>
              <a:t>Run tests on different browsers</a:t>
            </a:r>
            <a:r>
              <a:rPr lang="en-US" sz="1800" i="0" dirty="0">
                <a:solidFill>
                  <a:srgbClr val="1C1E21"/>
                </a:solidFill>
                <a:effectLst/>
              </a:rPr>
              <a:t>	:  </a:t>
            </a:r>
            <a:r>
              <a:rPr lang="en-US" sz="1800" i="0" dirty="0" err="1">
                <a:solidFill>
                  <a:srgbClr val="1C1E21"/>
                </a:solidFill>
                <a:effectLst/>
              </a:rPr>
              <a:t>npx</a:t>
            </a:r>
            <a:r>
              <a:rPr lang="en-US" sz="1800" i="0" dirty="0">
                <a:solidFill>
                  <a:srgbClr val="1C1E21"/>
                </a:solidFill>
                <a:effectLst/>
              </a:rPr>
              <a:t> playwright test --project </a:t>
            </a:r>
            <a:r>
              <a:rPr lang="en-US" sz="1800" i="0" dirty="0" err="1">
                <a:solidFill>
                  <a:srgbClr val="1C1E21"/>
                </a:solidFill>
                <a:effectLst/>
              </a:rPr>
              <a:t>webkit</a:t>
            </a:r>
            <a:r>
              <a:rPr lang="en-US" sz="1800" i="0" dirty="0">
                <a:solidFill>
                  <a:srgbClr val="1C1E21"/>
                </a:solidFill>
                <a:effectLst/>
              </a:rPr>
              <a:t> --project </a:t>
            </a:r>
            <a:r>
              <a:rPr lang="en-US" sz="1800" i="0" dirty="0" err="1">
                <a:solidFill>
                  <a:srgbClr val="1C1E21"/>
                </a:solidFill>
                <a:effectLst/>
              </a:rPr>
              <a:t>firefox</a:t>
            </a:r>
            <a:endParaRPr lang="en-US" sz="1800" i="0" dirty="0">
              <a:solidFill>
                <a:srgbClr val="1C1E21"/>
              </a:solidFill>
              <a:effectLst/>
            </a:endParaRPr>
          </a:p>
          <a:p>
            <a:pPr marL="552317" lvl="1" indent="-285750">
              <a:buFont typeface="Wingdings" panose="05000000000000000000" pitchFamily="2" charset="2"/>
              <a:buChar char="Ø"/>
            </a:pPr>
            <a:r>
              <a:rPr lang="en-IN" sz="1800" i="0" dirty="0">
                <a:solidFill>
                  <a:srgbClr val="1C1E21"/>
                </a:solidFill>
                <a:effectLst/>
              </a:rPr>
              <a:t>  </a:t>
            </a:r>
            <a:r>
              <a:rPr lang="en-IN" sz="1800" b="1" i="0" dirty="0">
                <a:solidFill>
                  <a:srgbClr val="1C1E21"/>
                </a:solidFill>
                <a:effectLst/>
              </a:rPr>
              <a:t>Run specific tests	</a:t>
            </a:r>
            <a:r>
              <a:rPr lang="en-IN" sz="1800" i="0" dirty="0">
                <a:solidFill>
                  <a:srgbClr val="1C1E21"/>
                </a:solidFill>
                <a:effectLst/>
              </a:rPr>
              <a:t>		:  </a:t>
            </a:r>
            <a:r>
              <a:rPr lang="en-US" sz="1800" i="0" dirty="0" err="1">
                <a:solidFill>
                  <a:srgbClr val="1C1E21"/>
                </a:solidFill>
                <a:effectLst/>
              </a:rPr>
              <a:t>npx</a:t>
            </a:r>
            <a:r>
              <a:rPr lang="en-US" sz="1800" i="0" dirty="0">
                <a:solidFill>
                  <a:srgbClr val="1C1E21"/>
                </a:solidFill>
                <a:effectLst/>
              </a:rPr>
              <a:t> playwright test landing-</a:t>
            </a:r>
            <a:r>
              <a:rPr lang="en-US" sz="1800" i="0" dirty="0" err="1">
                <a:solidFill>
                  <a:srgbClr val="1C1E21"/>
                </a:solidFill>
                <a:effectLst/>
              </a:rPr>
              <a:t>page.spec.ts</a:t>
            </a:r>
            <a:endParaRPr lang="en-IN" sz="1800" i="0" dirty="0">
              <a:solidFill>
                <a:srgbClr val="1C1E21"/>
              </a:solidFill>
              <a:effectLst/>
            </a:endParaRPr>
          </a:p>
          <a:p>
            <a:endParaRPr lang="en-US" b="1" i="0" dirty="0">
              <a:solidFill>
                <a:srgbClr val="1C1E21"/>
              </a:solidFill>
              <a:effectLst/>
              <a:latin typeface="system-ui"/>
            </a:endParaRPr>
          </a:p>
          <a:p>
            <a:endParaRPr lang="en-IN" dirty="0"/>
          </a:p>
        </p:txBody>
      </p:sp>
    </p:spTree>
    <p:extLst>
      <p:ext uri="{BB962C8B-B14F-4D97-AF65-F5344CB8AC3E}">
        <p14:creationId xmlns:p14="http://schemas.microsoft.com/office/powerpoint/2010/main" val="1611985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marL="285750" indent="-285750" algn="l">
              <a:buFont typeface="Wingdings" panose="05000000000000000000" pitchFamily="2" charset="2"/>
              <a:buChar char="Ø"/>
            </a:pPr>
            <a:r>
              <a:rPr lang="en-US" sz="1800" b="0" i="0" dirty="0">
                <a:solidFill>
                  <a:srgbClr val="1C1E21"/>
                </a:solidFill>
                <a:effectLst/>
              </a:rPr>
              <a:t>Since Playwright runs in Node.js, you can debug it with your debugger of choice e.g. using </a:t>
            </a:r>
            <a:r>
              <a:rPr lang="en-US" sz="1800" b="1" i="0" dirty="0">
                <a:solidFill>
                  <a:srgbClr val="1C1E21"/>
                </a:solidFill>
                <a:effectLst/>
              </a:rPr>
              <a:t>console.log </a:t>
            </a:r>
            <a:r>
              <a:rPr lang="en-US" sz="1800" b="0" i="0" dirty="0">
                <a:solidFill>
                  <a:srgbClr val="1C1E21"/>
                </a:solidFill>
                <a:effectLst/>
              </a:rPr>
              <a:t>or inside your IDE or directly in VS Code with the </a:t>
            </a:r>
            <a:r>
              <a:rPr lang="en-US" sz="1800" b="0" i="0" dirty="0">
                <a:effectLst/>
                <a:hlinkClick r:id="rId2"/>
              </a:rPr>
              <a:t>VS Code Extension</a:t>
            </a:r>
            <a:r>
              <a:rPr lang="en-US" sz="1800" b="0" i="0" dirty="0">
                <a:solidFill>
                  <a:srgbClr val="1C1E21"/>
                </a:solidFill>
                <a:effectLst/>
              </a:rPr>
              <a:t>. </a:t>
            </a:r>
          </a:p>
          <a:p>
            <a:pPr marL="285750" indent="-285750" algn="l">
              <a:buFont typeface="Wingdings" panose="05000000000000000000" pitchFamily="2" charset="2"/>
              <a:buChar char="Ø"/>
            </a:pPr>
            <a:r>
              <a:rPr lang="en-US" sz="1800" b="0" i="0" dirty="0">
                <a:solidFill>
                  <a:srgbClr val="1C1E21"/>
                </a:solidFill>
                <a:effectLst/>
              </a:rPr>
              <a:t>Playwright comes with </a:t>
            </a:r>
            <a:r>
              <a:rPr lang="en-US" sz="1800" b="0" i="0" dirty="0">
                <a:effectLst/>
                <a:hlinkClick r:id="rId3"/>
              </a:rPr>
              <a:t>UI Mode</a:t>
            </a:r>
            <a:r>
              <a:rPr lang="en-US" sz="1800" b="0" i="0" dirty="0">
                <a:solidFill>
                  <a:srgbClr val="1C1E21"/>
                </a:solidFill>
                <a:effectLst/>
              </a:rPr>
              <a:t>, where you can easily walk through each step of the test, see logs, errors, network requests, inspect the DOM snapshot and more.</a:t>
            </a:r>
          </a:p>
          <a:p>
            <a:pPr marL="285750" indent="-285750" algn="l">
              <a:buFont typeface="Wingdings" panose="05000000000000000000" pitchFamily="2" charset="2"/>
              <a:buChar char="Ø"/>
            </a:pPr>
            <a:r>
              <a:rPr lang="en-US" sz="1800" b="0" i="0" dirty="0">
                <a:solidFill>
                  <a:srgbClr val="1C1E21"/>
                </a:solidFill>
                <a:effectLst/>
              </a:rPr>
              <a:t>You can also use the </a:t>
            </a:r>
            <a:r>
              <a:rPr lang="en-US" sz="1800" b="0" i="0" dirty="0">
                <a:effectLst/>
                <a:hlinkClick r:id="rId4"/>
              </a:rPr>
              <a:t>Playwright Inspector</a:t>
            </a:r>
            <a:r>
              <a:rPr lang="en-US" sz="1800" b="0" i="0" dirty="0">
                <a:solidFill>
                  <a:srgbClr val="1C1E21"/>
                </a:solidFill>
                <a:effectLst/>
              </a:rPr>
              <a:t>, which allows you to step through Playwright API calls, see their debug logs and explore </a:t>
            </a:r>
            <a:r>
              <a:rPr lang="en-US" sz="1800" b="0" i="0" dirty="0">
                <a:effectLst/>
                <a:hlinkClick r:id="rId5"/>
              </a:rPr>
              <a:t>locators</a:t>
            </a:r>
            <a:r>
              <a:rPr lang="en-US" sz="1800" b="0" i="0" dirty="0">
                <a:solidFill>
                  <a:srgbClr val="1C1E21"/>
                </a:solidFill>
                <a:effectLst/>
              </a:rPr>
              <a:t>.</a:t>
            </a:r>
          </a:p>
          <a:p>
            <a:pPr algn="l"/>
            <a:endParaRPr lang="en-US" sz="1800" b="1" i="0" dirty="0">
              <a:solidFill>
                <a:srgbClr val="1C1E21"/>
              </a:solidFill>
              <a:effectLst/>
            </a:endParaRPr>
          </a:p>
          <a:p>
            <a:pPr algn="l"/>
            <a:r>
              <a:rPr lang="en-IN" sz="2000" b="1" dirty="0">
                <a:solidFill>
                  <a:srgbClr val="1C1E21"/>
                </a:solidFill>
              </a:rPr>
              <a:t>Debug tests in UI mode:</a:t>
            </a:r>
            <a:endParaRPr lang="en-IN" sz="2000" b="1" i="0" dirty="0">
              <a:solidFill>
                <a:srgbClr val="1C1E21"/>
              </a:solidFill>
              <a:effectLst/>
            </a:endParaRPr>
          </a:p>
          <a:p>
            <a:pPr algn="l"/>
            <a:r>
              <a:rPr lang="en-IN" sz="2000" b="1" dirty="0">
                <a:solidFill>
                  <a:srgbClr val="1C1E21"/>
                </a:solidFill>
              </a:rPr>
              <a:t>	</a:t>
            </a:r>
          </a:p>
          <a:p>
            <a:pPr marL="342900" indent="-342900" algn="l">
              <a:buFont typeface="Wingdings" panose="05000000000000000000" pitchFamily="2" charset="2"/>
              <a:buChar char="Ø"/>
            </a:pPr>
            <a:r>
              <a:rPr lang="en-US" sz="2000" b="0" i="0" dirty="0">
                <a:solidFill>
                  <a:srgbClr val="1C1E21"/>
                </a:solidFill>
                <a:effectLst/>
              </a:rPr>
              <a:t>We highly recommend debugging your tests with </a:t>
            </a:r>
            <a:r>
              <a:rPr lang="en-US" sz="2000" b="0" i="0" dirty="0">
                <a:effectLst/>
                <a:hlinkClick r:id="rId3"/>
              </a:rPr>
              <a:t>UI Mode</a:t>
            </a:r>
            <a:r>
              <a:rPr lang="en-US" sz="2000" b="0" i="0" dirty="0">
                <a:solidFill>
                  <a:srgbClr val="1C1E21"/>
                </a:solidFill>
                <a:effectLst/>
              </a:rPr>
              <a:t> for a better developer experience where you can easily walk through each step of the test and visually see what was happening before, during and after each step. </a:t>
            </a:r>
          </a:p>
          <a:p>
            <a:pPr marL="342900" indent="-342900" algn="l">
              <a:buFont typeface="Wingdings" panose="05000000000000000000" pitchFamily="2" charset="2"/>
              <a:buChar char="Ø"/>
            </a:pPr>
            <a:r>
              <a:rPr lang="en-US" sz="2000" b="0" i="0" dirty="0">
                <a:solidFill>
                  <a:srgbClr val="1C1E21"/>
                </a:solidFill>
                <a:effectLst/>
              </a:rPr>
              <a:t>UI mode also comes with many other features such as the locator picker, watch mode and more.</a:t>
            </a:r>
          </a:p>
          <a:p>
            <a:pPr marL="342900" indent="-342900" algn="l">
              <a:buFont typeface="Wingdings" panose="05000000000000000000" pitchFamily="2" charset="2"/>
              <a:buChar char="Ø"/>
            </a:pPr>
            <a:r>
              <a:rPr lang="en-US" sz="2000" b="1" dirty="0">
                <a:solidFill>
                  <a:srgbClr val="1C1E21"/>
                </a:solidFill>
                <a:latin typeface="system-ui"/>
              </a:rPr>
              <a:t>Run command</a:t>
            </a:r>
            <a:r>
              <a:rPr lang="en-US" sz="2000" dirty="0">
                <a:solidFill>
                  <a:srgbClr val="1C1E21"/>
                </a:solidFill>
                <a:latin typeface="system-ui"/>
              </a:rPr>
              <a:t>: </a:t>
            </a:r>
            <a:r>
              <a:rPr lang="en-US" sz="2000" dirty="0" err="1">
                <a:solidFill>
                  <a:srgbClr val="1C1E21"/>
                </a:solidFill>
                <a:latin typeface="system-ui"/>
              </a:rPr>
              <a:t>npx</a:t>
            </a:r>
            <a:r>
              <a:rPr lang="en-US" sz="2000" dirty="0">
                <a:solidFill>
                  <a:srgbClr val="1C1E21"/>
                </a:solidFill>
                <a:latin typeface="system-ui"/>
              </a:rPr>
              <a:t> playwright test --</a:t>
            </a:r>
            <a:r>
              <a:rPr lang="en-US" sz="2000" dirty="0" err="1">
                <a:solidFill>
                  <a:srgbClr val="1C1E21"/>
                </a:solidFill>
                <a:latin typeface="system-ui"/>
              </a:rPr>
              <a:t>ui</a:t>
            </a:r>
            <a:br>
              <a:rPr lang="en-US" sz="2000" b="0" i="0" dirty="0">
                <a:solidFill>
                  <a:srgbClr val="1C1E21"/>
                </a:solidFill>
                <a:effectLst/>
                <a:latin typeface="system-ui"/>
              </a:rPr>
            </a:br>
            <a:endParaRPr lang="en-IN" sz="2000" b="1" i="0" dirty="0">
              <a:solidFill>
                <a:srgbClr val="1C1E21"/>
              </a:solidFill>
              <a:effectLst/>
            </a:endParaRPr>
          </a:p>
          <a:p>
            <a:pPr lvl="2"/>
            <a:endParaRPr lang="en-US"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Debugging Tests</a:t>
            </a:r>
            <a:endParaRPr lang="en-IN" dirty="0"/>
          </a:p>
        </p:txBody>
      </p:sp>
    </p:spTree>
    <p:extLst>
      <p:ext uri="{BB962C8B-B14F-4D97-AF65-F5344CB8AC3E}">
        <p14:creationId xmlns:p14="http://schemas.microsoft.com/office/powerpoint/2010/main" val="2559536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marL="342900" indent="-342900" algn="l">
              <a:buFont typeface="Wingdings" panose="05000000000000000000" pitchFamily="2" charset="2"/>
              <a:buChar char="Ø"/>
            </a:pPr>
            <a:r>
              <a:rPr lang="en-US" sz="2000" b="0" i="0" dirty="0">
                <a:solidFill>
                  <a:srgbClr val="1C1E21"/>
                </a:solidFill>
                <a:effectLst/>
                <a:latin typeface="system-ui"/>
              </a:rPr>
              <a:t>To debug all tests, run the Playwright test command followed by the</a:t>
            </a:r>
            <a:r>
              <a:rPr lang="en-US" sz="2000" b="1" dirty="0">
                <a:solidFill>
                  <a:srgbClr val="1C1E21"/>
                </a:solidFill>
                <a:latin typeface="system-ui"/>
              </a:rPr>
              <a:t> “--debug”</a:t>
            </a:r>
            <a:r>
              <a:rPr lang="en-US" sz="2000" dirty="0">
                <a:solidFill>
                  <a:srgbClr val="1C1E21"/>
                </a:solidFill>
                <a:latin typeface="system-ui"/>
              </a:rPr>
              <a:t> flag.</a:t>
            </a:r>
          </a:p>
          <a:p>
            <a:pPr marL="342900" indent="-342900" algn="l">
              <a:buFont typeface="Wingdings" panose="05000000000000000000" pitchFamily="2" charset="2"/>
              <a:buChar char="Ø"/>
            </a:pPr>
            <a:r>
              <a:rPr lang="en-US" sz="2000" b="1" i="0" dirty="0">
                <a:solidFill>
                  <a:srgbClr val="1C1E21"/>
                </a:solidFill>
                <a:effectLst/>
                <a:latin typeface="system-ui"/>
              </a:rPr>
              <a:t>Run Command: </a:t>
            </a:r>
            <a:r>
              <a:rPr lang="en-US" sz="2000" i="0" dirty="0" err="1">
                <a:solidFill>
                  <a:srgbClr val="1C1E21"/>
                </a:solidFill>
                <a:effectLst/>
                <a:latin typeface="system-ui"/>
              </a:rPr>
              <a:t>npx</a:t>
            </a:r>
            <a:r>
              <a:rPr lang="en-US" sz="2000" i="0" dirty="0">
                <a:solidFill>
                  <a:srgbClr val="1C1E21"/>
                </a:solidFill>
                <a:effectLst/>
                <a:latin typeface="system-ui"/>
              </a:rPr>
              <a:t> playwright test --debug</a:t>
            </a:r>
            <a:endParaRPr lang="en-US" sz="2000" i="0" dirty="0">
              <a:solidFill>
                <a:srgbClr val="1C1E21"/>
              </a:solidFill>
              <a:effectLst/>
            </a:endParaRPr>
          </a:p>
          <a:p>
            <a:pPr lvl="2"/>
            <a:endParaRPr lang="en-US"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Debugging Tests - </a:t>
            </a:r>
            <a:r>
              <a:rPr lang="en-US" sz="2400" b="1" i="0" dirty="0">
                <a:solidFill>
                  <a:srgbClr val="1C1E21"/>
                </a:solidFill>
                <a:effectLst/>
              </a:rPr>
              <a:t>Debug tests with the Playwright Inspector</a:t>
            </a:r>
            <a:endParaRPr lang="en-IN" dirty="0"/>
          </a:p>
        </p:txBody>
      </p:sp>
      <p:pic>
        <p:nvPicPr>
          <p:cNvPr id="8" name="Picture 7" descr="A screenshot of a computer&#10;&#10;Description automatically generated">
            <a:extLst>
              <a:ext uri="{FF2B5EF4-FFF2-40B4-BE49-F238E27FC236}">
                <a16:creationId xmlns:a16="http://schemas.microsoft.com/office/drawing/2014/main" id="{AC41C313-5B7E-C918-7425-1943B57AB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73" y="1814358"/>
            <a:ext cx="9289032" cy="4351493"/>
          </a:xfrm>
          <a:prstGeom prst="rect">
            <a:avLst/>
          </a:prstGeom>
        </p:spPr>
      </p:pic>
      <p:sp>
        <p:nvSpPr>
          <p:cNvPr id="9" name="Rectangle 8">
            <a:extLst>
              <a:ext uri="{FF2B5EF4-FFF2-40B4-BE49-F238E27FC236}">
                <a16:creationId xmlns:a16="http://schemas.microsoft.com/office/drawing/2014/main" id="{40539F23-E7FE-3C7C-46DB-5CBCFB8990C6}"/>
              </a:ext>
            </a:extLst>
          </p:cNvPr>
          <p:cNvSpPr/>
          <p:nvPr/>
        </p:nvSpPr>
        <p:spPr>
          <a:xfrm>
            <a:off x="4943872" y="2348880"/>
            <a:ext cx="3960440" cy="316835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en-IN" dirty="0"/>
          </a:p>
        </p:txBody>
      </p:sp>
    </p:spTree>
    <p:extLst>
      <p:ext uri="{BB962C8B-B14F-4D97-AF65-F5344CB8AC3E}">
        <p14:creationId xmlns:p14="http://schemas.microsoft.com/office/powerpoint/2010/main" val="1943536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Debugging Tests – </a:t>
            </a:r>
            <a:r>
              <a:rPr lang="en-US" sz="2400" b="1" dirty="0"/>
              <a:t>Test reports</a:t>
            </a:r>
            <a:endParaRPr lang="en-IN" sz="2400" dirty="0"/>
          </a:p>
        </p:txBody>
      </p:sp>
      <p:sp>
        <p:nvSpPr>
          <p:cNvPr id="5" name="Content Placeholder 4">
            <a:extLst>
              <a:ext uri="{FF2B5EF4-FFF2-40B4-BE49-F238E27FC236}">
                <a16:creationId xmlns:a16="http://schemas.microsoft.com/office/drawing/2014/main" id="{1E0F7891-6D07-30EE-13C1-43C4E0A53DA9}"/>
              </a:ext>
            </a:extLst>
          </p:cNvPr>
          <p:cNvSpPr>
            <a:spLocks noGrp="1"/>
          </p:cNvSpPr>
          <p:nvPr>
            <p:ph sz="quarter" idx="10"/>
          </p:nvPr>
        </p:nvSpPr>
        <p:spPr>
          <a:xfrm>
            <a:off x="590243" y="1052514"/>
            <a:ext cx="11194389" cy="5113337"/>
          </a:xfrm>
        </p:spPr>
        <p:txBody>
          <a:bodyPr/>
          <a:lstStyle/>
          <a:p>
            <a:pPr marL="285750" indent="-285750">
              <a:buFont typeface="Wingdings" panose="05000000000000000000" pitchFamily="2" charset="2"/>
              <a:buChar char="Ø"/>
            </a:pPr>
            <a:r>
              <a:rPr lang="en-US" b="0" i="0" dirty="0">
                <a:solidFill>
                  <a:srgbClr val="1C1E21"/>
                </a:solidFill>
                <a:effectLst/>
              </a:rPr>
              <a:t>The </a:t>
            </a:r>
            <a:r>
              <a:rPr lang="en-US" b="0" i="0" dirty="0">
                <a:effectLst/>
                <a:hlinkClick r:id="rId2"/>
              </a:rPr>
              <a:t>HTML Reporter</a:t>
            </a:r>
            <a:r>
              <a:rPr lang="en-US" b="0" i="0" dirty="0">
                <a:solidFill>
                  <a:srgbClr val="1C1E21"/>
                </a:solidFill>
                <a:effectLst/>
              </a:rPr>
              <a:t> shows you a full report of your tests allowing you to filter the report by browsers, passed tests, failed tests, skipped tests and flaky tests. </a:t>
            </a:r>
          </a:p>
          <a:p>
            <a:pPr marL="285750" indent="-285750">
              <a:buFont typeface="Wingdings" panose="05000000000000000000" pitchFamily="2" charset="2"/>
              <a:buChar char="Ø"/>
            </a:pPr>
            <a:r>
              <a:rPr lang="en-US" b="0" i="0" dirty="0">
                <a:solidFill>
                  <a:srgbClr val="1C1E21"/>
                </a:solidFill>
                <a:effectLst/>
              </a:rPr>
              <a:t>By default, the HTML report is opened automatically if some of the tests failed.</a:t>
            </a:r>
          </a:p>
          <a:p>
            <a:pPr marL="285750" indent="-285750">
              <a:buFont typeface="Wingdings" panose="05000000000000000000" pitchFamily="2" charset="2"/>
              <a:buChar char="Ø"/>
            </a:pPr>
            <a:r>
              <a:rPr lang="en-US" b="1" dirty="0">
                <a:solidFill>
                  <a:srgbClr val="1C1E21"/>
                </a:solidFill>
              </a:rPr>
              <a:t>Run Command</a:t>
            </a:r>
            <a:r>
              <a:rPr lang="en-US" dirty="0">
                <a:solidFill>
                  <a:srgbClr val="1C1E21"/>
                </a:solidFill>
              </a:rPr>
              <a:t>: </a:t>
            </a:r>
            <a:r>
              <a:rPr lang="en-US" dirty="0" err="1">
                <a:solidFill>
                  <a:srgbClr val="1C1E21"/>
                </a:solidFill>
              </a:rPr>
              <a:t>npx</a:t>
            </a:r>
            <a:r>
              <a:rPr lang="en-US" dirty="0">
                <a:solidFill>
                  <a:srgbClr val="1C1E21"/>
                </a:solidFill>
              </a:rPr>
              <a:t> playwright show-report</a:t>
            </a:r>
            <a:endParaRPr lang="en-IN" dirty="0"/>
          </a:p>
        </p:txBody>
      </p:sp>
      <p:pic>
        <p:nvPicPr>
          <p:cNvPr id="7" name="Picture 6" descr="A screenshot of a computer&#10;&#10;Description automatically generated">
            <a:extLst>
              <a:ext uri="{FF2B5EF4-FFF2-40B4-BE49-F238E27FC236}">
                <a16:creationId xmlns:a16="http://schemas.microsoft.com/office/drawing/2014/main" id="{AA705433-6D61-DA39-40F8-1E62D66BD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568" y="2353376"/>
            <a:ext cx="7536160" cy="3812475"/>
          </a:xfrm>
          <a:prstGeom prst="rect">
            <a:avLst/>
          </a:prstGeom>
        </p:spPr>
      </p:pic>
    </p:spTree>
    <p:extLst>
      <p:ext uri="{BB962C8B-B14F-4D97-AF65-F5344CB8AC3E}">
        <p14:creationId xmlns:p14="http://schemas.microsoft.com/office/powerpoint/2010/main" val="168351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Debugging Tests – </a:t>
            </a:r>
            <a:r>
              <a:rPr lang="en-US" sz="2400" b="1" dirty="0"/>
              <a:t>Trace viewer</a:t>
            </a:r>
            <a:endParaRPr lang="en-IN" sz="2400" dirty="0"/>
          </a:p>
        </p:txBody>
      </p:sp>
      <p:sp>
        <p:nvSpPr>
          <p:cNvPr id="5" name="Content Placeholder 4">
            <a:extLst>
              <a:ext uri="{FF2B5EF4-FFF2-40B4-BE49-F238E27FC236}">
                <a16:creationId xmlns:a16="http://schemas.microsoft.com/office/drawing/2014/main" id="{1E0F7891-6D07-30EE-13C1-43C4E0A53DA9}"/>
              </a:ext>
            </a:extLst>
          </p:cNvPr>
          <p:cNvSpPr>
            <a:spLocks noGrp="1"/>
          </p:cNvSpPr>
          <p:nvPr>
            <p:ph sz="quarter" idx="10"/>
          </p:nvPr>
        </p:nvSpPr>
        <p:spPr>
          <a:xfrm>
            <a:off x="590243" y="1052514"/>
            <a:ext cx="11194389" cy="5113337"/>
          </a:xfrm>
        </p:spPr>
        <p:txBody>
          <a:bodyPr/>
          <a:lstStyle/>
          <a:p>
            <a:pPr marL="285750" indent="-285750">
              <a:buFont typeface="Wingdings" panose="05000000000000000000" pitchFamily="2" charset="2"/>
              <a:buChar char="Ø"/>
            </a:pPr>
            <a:r>
              <a:rPr lang="en-US" b="0" i="0" dirty="0">
                <a:solidFill>
                  <a:srgbClr val="1C1E21"/>
                </a:solidFill>
                <a:effectLst/>
              </a:rPr>
              <a:t>Playwright Trace Viewer is a GUI tool that lets you explore recorded Playwright traces of your tests meaning you can go back and forward through each action of your test and visually see what was happening during each action.</a:t>
            </a:r>
          </a:p>
          <a:p>
            <a:pPr marL="285750" indent="-285750">
              <a:buFont typeface="Wingdings" panose="05000000000000000000" pitchFamily="2" charset="2"/>
              <a:buChar char="Ø"/>
            </a:pPr>
            <a:r>
              <a:rPr lang="en-US" b="0" i="0" dirty="0">
                <a:solidFill>
                  <a:srgbClr val="1C1E21"/>
                </a:solidFill>
                <a:effectLst/>
              </a:rPr>
              <a:t>By default, the HTML report is opened automatically if some of the tests failed.</a:t>
            </a:r>
          </a:p>
          <a:p>
            <a:pPr marL="285750" indent="-285750">
              <a:buFont typeface="Wingdings" panose="05000000000000000000" pitchFamily="2" charset="2"/>
              <a:buChar char="Ø"/>
            </a:pPr>
            <a:r>
              <a:rPr lang="en-US" b="0" i="0" dirty="0">
                <a:solidFill>
                  <a:srgbClr val="1C1E21"/>
                </a:solidFill>
                <a:effectLst/>
              </a:rPr>
              <a:t>In the HTML report click on the trace icon next to the test name file name to directly open the trace for the required test.</a:t>
            </a:r>
          </a:p>
          <a:p>
            <a:pPr marL="285750" indent="-285750">
              <a:buFont typeface="Wingdings" panose="05000000000000000000" pitchFamily="2" charset="2"/>
              <a:buChar char="Ø"/>
            </a:pPr>
            <a:r>
              <a:rPr lang="en-US" b="1" dirty="0">
                <a:solidFill>
                  <a:srgbClr val="1C1E21"/>
                </a:solidFill>
              </a:rPr>
              <a:t>Run Command</a:t>
            </a:r>
            <a:r>
              <a:rPr lang="en-US" dirty="0">
                <a:solidFill>
                  <a:srgbClr val="1C1E21"/>
                </a:solidFill>
              </a:rPr>
              <a:t>: </a:t>
            </a:r>
            <a:r>
              <a:rPr lang="en-US" dirty="0" err="1">
                <a:solidFill>
                  <a:srgbClr val="1C1E21"/>
                </a:solidFill>
              </a:rPr>
              <a:t>npx</a:t>
            </a:r>
            <a:r>
              <a:rPr lang="en-US" dirty="0">
                <a:solidFill>
                  <a:srgbClr val="1C1E21"/>
                </a:solidFill>
              </a:rPr>
              <a:t> playwright test --trace on</a:t>
            </a:r>
          </a:p>
          <a:p>
            <a:pPr marL="285750" indent="-285750">
              <a:buFont typeface="Wingdings" panose="05000000000000000000" pitchFamily="2" charset="2"/>
              <a:buChar char="Ø"/>
            </a:pPr>
            <a:endParaRPr lang="en-US" dirty="0">
              <a:solidFill>
                <a:srgbClr val="1C1E21"/>
              </a:solidFill>
            </a:endParaRPr>
          </a:p>
          <a:p>
            <a:r>
              <a:rPr lang="en-IN" sz="2000" b="1" i="0" dirty="0">
                <a:solidFill>
                  <a:srgbClr val="1C1E21"/>
                </a:solidFill>
                <a:effectLst/>
              </a:rPr>
              <a:t>Viewing the trace:</a:t>
            </a:r>
          </a:p>
          <a:p>
            <a:endParaRPr lang="en-IN" sz="2000" b="1" dirty="0">
              <a:solidFill>
                <a:srgbClr val="1C1E21"/>
              </a:solidFill>
            </a:endParaRPr>
          </a:p>
          <a:p>
            <a:pPr marL="342900" indent="-342900">
              <a:buFont typeface="Wingdings" panose="05000000000000000000" pitchFamily="2" charset="2"/>
              <a:buChar char="Ø"/>
            </a:pPr>
            <a:r>
              <a:rPr lang="en-US" sz="2000" b="0" i="0" dirty="0">
                <a:solidFill>
                  <a:srgbClr val="1C1E21"/>
                </a:solidFill>
                <a:effectLst/>
              </a:rPr>
              <a:t>View traces of your test by clicking through each action or hovering using the timeline and see the state of the page before and after the action. </a:t>
            </a:r>
          </a:p>
          <a:p>
            <a:pPr marL="342900" indent="-342900">
              <a:buFont typeface="Wingdings" panose="05000000000000000000" pitchFamily="2" charset="2"/>
              <a:buChar char="Ø"/>
            </a:pPr>
            <a:r>
              <a:rPr lang="en-US" sz="2000" b="0" i="0" dirty="0">
                <a:solidFill>
                  <a:srgbClr val="1C1E21"/>
                </a:solidFill>
                <a:effectLst/>
              </a:rPr>
              <a:t>Inspect the log, source and network, errors and console during each step of the test. </a:t>
            </a:r>
          </a:p>
          <a:p>
            <a:pPr marL="342900" indent="-342900">
              <a:buFont typeface="Wingdings" panose="05000000000000000000" pitchFamily="2" charset="2"/>
              <a:buChar char="Ø"/>
            </a:pPr>
            <a:r>
              <a:rPr lang="en-US" sz="2000" b="0" i="0" dirty="0">
                <a:solidFill>
                  <a:srgbClr val="1C1E21"/>
                </a:solidFill>
                <a:effectLst/>
              </a:rPr>
              <a:t>The trace viewer creates a DOM snapshot so you can fully interact with it and open the browser </a:t>
            </a:r>
            <a:r>
              <a:rPr lang="en-US" sz="2000" b="0" i="0" dirty="0" err="1">
                <a:solidFill>
                  <a:srgbClr val="1C1E21"/>
                </a:solidFill>
                <a:effectLst/>
              </a:rPr>
              <a:t>DevTools</a:t>
            </a:r>
            <a:r>
              <a:rPr lang="en-US" sz="2000" b="0" i="0" dirty="0">
                <a:solidFill>
                  <a:srgbClr val="1C1E21"/>
                </a:solidFill>
                <a:effectLst/>
              </a:rPr>
              <a:t> to inspect the HTML, CSS, etc.</a:t>
            </a:r>
          </a:p>
          <a:p>
            <a:pPr marL="342900" indent="-342900">
              <a:buFont typeface="Wingdings" panose="05000000000000000000" pitchFamily="2" charset="2"/>
              <a:buChar char="Ø"/>
            </a:pPr>
            <a:r>
              <a:rPr lang="en-US" sz="2000" b="0" i="0" dirty="0">
                <a:solidFill>
                  <a:srgbClr val="1C1E21"/>
                </a:solidFill>
                <a:effectLst/>
              </a:rPr>
              <a:t>To learn more about traces check out our detailed guide on </a:t>
            </a:r>
            <a:r>
              <a:rPr lang="en-US" sz="2000" b="0" i="0" dirty="0">
                <a:effectLst/>
                <a:hlinkClick r:id="rId2"/>
              </a:rPr>
              <a:t>Trace Viewer</a:t>
            </a:r>
            <a:r>
              <a:rPr lang="en-US" sz="2000" b="0" i="0" dirty="0">
                <a:solidFill>
                  <a:srgbClr val="1C1E21"/>
                </a:solidFill>
                <a:effectLst/>
              </a:rPr>
              <a:t>.</a:t>
            </a:r>
            <a:endParaRPr lang="en-IN" sz="2000" b="1" i="0" dirty="0">
              <a:solidFill>
                <a:srgbClr val="1C1E21"/>
              </a:solidFill>
              <a:effectLst/>
            </a:endParaRPr>
          </a:p>
          <a:p>
            <a:endParaRPr lang="en-IN" dirty="0"/>
          </a:p>
        </p:txBody>
      </p:sp>
    </p:spTree>
    <p:extLst>
      <p:ext uri="{BB962C8B-B14F-4D97-AF65-F5344CB8AC3E}">
        <p14:creationId xmlns:p14="http://schemas.microsoft.com/office/powerpoint/2010/main" val="397660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48BA97-F057-B86A-63F8-E5A18A482CAD}"/>
              </a:ext>
            </a:extLst>
          </p:cNvPr>
          <p:cNvSpPr>
            <a:spLocks noGrp="1"/>
          </p:cNvSpPr>
          <p:nvPr>
            <p:ph sz="quarter" idx="10"/>
          </p:nvPr>
        </p:nvSpPr>
        <p:spPr/>
        <p:txBody>
          <a:bodyPr/>
          <a:lstStyle/>
          <a:p>
            <a:pPr marL="285750" indent="-285750">
              <a:buFont typeface="Wingdings" panose="05000000000000000000" pitchFamily="2" charset="2"/>
              <a:buChar char="Ø"/>
            </a:pPr>
            <a:r>
              <a:rPr lang="en-US" sz="1800" b="0" i="0" dirty="0">
                <a:solidFill>
                  <a:srgbClr val="1C1E21"/>
                </a:solidFill>
                <a:effectLst/>
              </a:rPr>
              <a:t>Playwright Test was created specifically to accommodate the needs of end-to-end testing. </a:t>
            </a:r>
          </a:p>
          <a:p>
            <a:endParaRPr lang="en-US" sz="1800" b="0" i="0" dirty="0">
              <a:solidFill>
                <a:srgbClr val="1C1E21"/>
              </a:solidFill>
              <a:effectLst/>
            </a:endParaRPr>
          </a:p>
          <a:p>
            <a:pPr marL="285750" indent="-285750">
              <a:buFont typeface="Wingdings" panose="05000000000000000000" pitchFamily="2" charset="2"/>
              <a:buChar char="Ø"/>
            </a:pPr>
            <a:r>
              <a:rPr lang="en-US" sz="1800" b="0" i="0" dirty="0">
                <a:solidFill>
                  <a:srgbClr val="1C1E21"/>
                </a:solidFill>
                <a:effectLst/>
              </a:rPr>
              <a:t>Playwright supports all modern rendering engines including Chromium, </a:t>
            </a:r>
            <a:r>
              <a:rPr lang="en-US" sz="1800" b="0" i="0" dirty="0" err="1">
                <a:solidFill>
                  <a:srgbClr val="1C1E21"/>
                </a:solidFill>
                <a:effectLst/>
              </a:rPr>
              <a:t>WebKit</a:t>
            </a:r>
            <a:r>
              <a:rPr lang="en-US" sz="1800" b="0" i="0" dirty="0">
                <a:solidFill>
                  <a:srgbClr val="1C1E21"/>
                </a:solidFill>
                <a:effectLst/>
              </a:rPr>
              <a:t>, and Firefox.</a:t>
            </a:r>
          </a:p>
          <a:p>
            <a:endParaRPr lang="en-US" sz="1800" b="0" i="0" dirty="0">
              <a:solidFill>
                <a:srgbClr val="1C1E21"/>
              </a:solidFill>
              <a:effectLst/>
            </a:endParaRPr>
          </a:p>
          <a:p>
            <a:pPr marL="285750" indent="-285750">
              <a:buFont typeface="Wingdings" panose="05000000000000000000" pitchFamily="2" charset="2"/>
              <a:buChar char="Ø"/>
            </a:pPr>
            <a:r>
              <a:rPr lang="en-US" sz="1800" b="0" i="0" dirty="0">
                <a:solidFill>
                  <a:srgbClr val="1C1E21"/>
                </a:solidFill>
                <a:effectLst/>
              </a:rPr>
              <a:t>It supports operating system likes Windows, Linux, and macOS, locally or on CI.</a:t>
            </a:r>
          </a:p>
          <a:p>
            <a:pPr marL="285750" indent="-285750">
              <a:buFont typeface="Wingdings" panose="05000000000000000000" pitchFamily="2" charset="2"/>
              <a:buChar char="Ø"/>
            </a:pPr>
            <a:endParaRPr lang="en-US" sz="1800" dirty="0">
              <a:solidFill>
                <a:srgbClr val="1C1E21"/>
              </a:solidFill>
            </a:endParaRPr>
          </a:p>
          <a:p>
            <a:pPr marL="285750" indent="-285750">
              <a:buFont typeface="Wingdings" panose="05000000000000000000" pitchFamily="2" charset="2"/>
              <a:buChar char="Ø"/>
            </a:pPr>
            <a:r>
              <a:rPr lang="en-US" sz="1800" b="0" i="0" dirty="0">
                <a:solidFill>
                  <a:srgbClr val="1C1E21"/>
                </a:solidFill>
                <a:effectLst/>
              </a:rPr>
              <a:t> </a:t>
            </a:r>
            <a:r>
              <a:rPr lang="en-US" sz="1800" dirty="0">
                <a:solidFill>
                  <a:srgbClr val="1C1E21"/>
                </a:solidFill>
              </a:rPr>
              <a:t>H</a:t>
            </a:r>
            <a:r>
              <a:rPr lang="en-US" sz="1800" b="0" i="0" dirty="0">
                <a:solidFill>
                  <a:srgbClr val="1C1E21"/>
                </a:solidFill>
                <a:effectLst/>
              </a:rPr>
              <a:t>eadless or Headed with native mobile emulation of Google Chrome for Android and Mobile Safari.</a:t>
            </a:r>
            <a:endParaRPr lang="en-US" sz="1800" dirty="0"/>
          </a:p>
          <a:p>
            <a:pPr marL="285750" indent="-285750">
              <a:buFont typeface="Wingdings" panose="05000000000000000000" pitchFamily="2" charset="2"/>
              <a:buChar char="Ø"/>
            </a:pPr>
            <a:endParaRPr lang="en-US" dirty="0"/>
          </a:p>
          <a:p>
            <a:r>
              <a:rPr lang="en-US" dirty="0"/>
              <a:t>	</a:t>
            </a:r>
          </a:p>
          <a:p>
            <a:r>
              <a:rPr lang="en-US" dirty="0"/>
              <a:t>		</a:t>
            </a:r>
          </a:p>
        </p:txBody>
      </p:sp>
      <p:sp>
        <p:nvSpPr>
          <p:cNvPr id="3" name="Title 2">
            <a:extLst>
              <a:ext uri="{FF2B5EF4-FFF2-40B4-BE49-F238E27FC236}">
                <a16:creationId xmlns:a16="http://schemas.microsoft.com/office/drawing/2014/main" id="{41059EC5-5CB7-B194-C9A3-2372EDC5579A}"/>
              </a:ext>
            </a:extLst>
          </p:cNvPr>
          <p:cNvSpPr>
            <a:spLocks noGrp="1"/>
          </p:cNvSpPr>
          <p:nvPr>
            <p:ph type="title"/>
          </p:nvPr>
        </p:nvSpPr>
        <p:spPr>
          <a:xfrm>
            <a:off x="591493" y="332656"/>
            <a:ext cx="11010265" cy="504000"/>
          </a:xfrm>
        </p:spPr>
        <p:txBody>
          <a:bodyPr/>
          <a:lstStyle/>
          <a:p>
            <a:r>
              <a:rPr lang="en-US" b="1" dirty="0"/>
              <a:t>Introduction</a:t>
            </a:r>
            <a:endParaRPr lang="en-IN" b="1" dirty="0"/>
          </a:p>
        </p:txBody>
      </p:sp>
    </p:spTree>
    <p:extLst>
      <p:ext uri="{BB962C8B-B14F-4D97-AF65-F5344CB8AC3E}">
        <p14:creationId xmlns:p14="http://schemas.microsoft.com/office/powerpoint/2010/main" val="1747338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Debugging Tests – </a:t>
            </a:r>
            <a:r>
              <a:rPr lang="en-US" sz="2400" b="1" dirty="0"/>
              <a:t>Trace viewer</a:t>
            </a:r>
            <a:endParaRPr lang="en-IN" sz="2400" dirty="0"/>
          </a:p>
        </p:txBody>
      </p:sp>
      <p:pic>
        <p:nvPicPr>
          <p:cNvPr id="4" name="Content Placeholder 3" descr="A screenshot of a computer&#10;&#10;Description automatically generated">
            <a:extLst>
              <a:ext uri="{FF2B5EF4-FFF2-40B4-BE49-F238E27FC236}">
                <a16:creationId xmlns:a16="http://schemas.microsoft.com/office/drawing/2014/main" id="{D2C4C814-0293-39ED-D55C-836A19F3A954}"/>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90868" y="1268760"/>
            <a:ext cx="5001076" cy="4522194"/>
          </a:xfrm>
        </p:spPr>
      </p:pic>
      <p:pic>
        <p:nvPicPr>
          <p:cNvPr id="7" name="Picture 6" descr="A screenshot of a computer&#10;&#10;Description automatically generated">
            <a:extLst>
              <a:ext uri="{FF2B5EF4-FFF2-40B4-BE49-F238E27FC236}">
                <a16:creationId xmlns:a16="http://schemas.microsoft.com/office/drawing/2014/main" id="{42D7A788-8C1D-4126-DABB-821EF8F12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83070"/>
            <a:ext cx="5519654" cy="4522194"/>
          </a:xfrm>
          <a:prstGeom prst="rect">
            <a:avLst/>
          </a:prstGeom>
        </p:spPr>
      </p:pic>
      <p:sp>
        <p:nvSpPr>
          <p:cNvPr id="8" name="Rectangle 7">
            <a:extLst>
              <a:ext uri="{FF2B5EF4-FFF2-40B4-BE49-F238E27FC236}">
                <a16:creationId xmlns:a16="http://schemas.microsoft.com/office/drawing/2014/main" id="{3AFF8AA5-0313-4C03-5372-311AA44F4EA7}"/>
              </a:ext>
            </a:extLst>
          </p:cNvPr>
          <p:cNvSpPr/>
          <p:nvPr/>
        </p:nvSpPr>
        <p:spPr>
          <a:xfrm>
            <a:off x="839416" y="3601864"/>
            <a:ext cx="1152128" cy="119528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en-IN" dirty="0"/>
          </a:p>
        </p:txBody>
      </p:sp>
      <p:sp>
        <p:nvSpPr>
          <p:cNvPr id="9" name="Rectangle 8">
            <a:extLst>
              <a:ext uri="{FF2B5EF4-FFF2-40B4-BE49-F238E27FC236}">
                <a16:creationId xmlns:a16="http://schemas.microsoft.com/office/drawing/2014/main" id="{7BC6E284-8B58-D128-E3E8-E7E1E759EAA6}"/>
              </a:ext>
            </a:extLst>
          </p:cNvPr>
          <p:cNvSpPr/>
          <p:nvPr/>
        </p:nvSpPr>
        <p:spPr>
          <a:xfrm>
            <a:off x="5840492" y="1052736"/>
            <a:ext cx="6016148" cy="504056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en-IN" dirty="0"/>
          </a:p>
        </p:txBody>
      </p:sp>
    </p:spTree>
    <p:extLst>
      <p:ext uri="{BB962C8B-B14F-4D97-AF65-F5344CB8AC3E}">
        <p14:creationId xmlns:p14="http://schemas.microsoft.com/office/powerpoint/2010/main" val="2645680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4270" y="4220676"/>
            <a:ext cx="1621715" cy="461425"/>
          </a:xfrm>
          <a:prstGeom prst="rect">
            <a:avLst/>
          </a:prstGeom>
          <a:noFill/>
        </p:spPr>
        <p:txBody>
          <a:bodyPr wrap="none" rtlCol="0">
            <a:spAutoFit/>
          </a:bodyPr>
          <a:lstStyle/>
          <a:p>
            <a:r>
              <a:rPr lang="en-IN" sz="2399" dirty="0"/>
              <a:t>Thank you</a:t>
            </a:r>
          </a:p>
        </p:txBody>
      </p:sp>
    </p:spTree>
    <p:extLst>
      <p:ext uri="{BB962C8B-B14F-4D97-AF65-F5344CB8AC3E}">
        <p14:creationId xmlns:p14="http://schemas.microsoft.com/office/powerpoint/2010/main" val="279141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5EFFE-DA18-CB54-9552-6EB4D66BCD67}"/>
              </a:ext>
            </a:extLst>
          </p:cNvPr>
          <p:cNvSpPr>
            <a:spLocks noGrp="1"/>
          </p:cNvSpPr>
          <p:nvPr>
            <p:ph sz="quarter" idx="10"/>
          </p:nvPr>
        </p:nvSpPr>
        <p:spPr>
          <a:xfrm>
            <a:off x="590242" y="1052514"/>
            <a:ext cx="11011515" cy="5113337"/>
          </a:xfrm>
        </p:spPr>
        <p:txBody>
          <a:bodyPr/>
          <a:lstStyle/>
          <a:p>
            <a:pPr marL="285750" indent="-285750">
              <a:buFont typeface="Wingdings" panose="05000000000000000000" pitchFamily="2" charset="2"/>
              <a:buChar char="Ø"/>
            </a:pPr>
            <a:r>
              <a:rPr lang="en-US" sz="1800" b="0" i="0" dirty="0">
                <a:solidFill>
                  <a:srgbClr val="1C1E21"/>
                </a:solidFill>
                <a:effectLst/>
              </a:rPr>
              <a:t>Install the </a:t>
            </a:r>
            <a:r>
              <a:rPr lang="en-US" sz="1800" b="0" i="0" dirty="0">
                <a:effectLst/>
                <a:hlinkClick r:id="rId2"/>
              </a:rPr>
              <a:t>VS Code extension from the marketplace</a:t>
            </a:r>
            <a:r>
              <a:rPr lang="en-US" sz="1800" b="0" i="0" dirty="0">
                <a:solidFill>
                  <a:srgbClr val="1C1E21"/>
                </a:solidFill>
                <a:effectLst/>
              </a:rPr>
              <a:t> or from the extensions tab in VS Code.</a:t>
            </a:r>
            <a:r>
              <a:rPr lang="en-US" sz="1800" dirty="0"/>
              <a:t> </a:t>
            </a:r>
            <a:endParaRPr lang="en-IN" sz="1800" dirty="0">
              <a:solidFill>
                <a:schemeClr val="bg1"/>
              </a:solidFill>
            </a:endParaRPr>
          </a:p>
        </p:txBody>
      </p:sp>
      <p:sp>
        <p:nvSpPr>
          <p:cNvPr id="3" name="Title 2">
            <a:extLst>
              <a:ext uri="{FF2B5EF4-FFF2-40B4-BE49-F238E27FC236}">
                <a16:creationId xmlns:a16="http://schemas.microsoft.com/office/drawing/2014/main" id="{5CBD452A-ED40-6CD1-8F25-932D5A08CF12}"/>
              </a:ext>
            </a:extLst>
          </p:cNvPr>
          <p:cNvSpPr>
            <a:spLocks noGrp="1"/>
          </p:cNvSpPr>
          <p:nvPr>
            <p:ph type="title"/>
          </p:nvPr>
        </p:nvSpPr>
        <p:spPr/>
        <p:txBody>
          <a:bodyPr/>
          <a:lstStyle/>
          <a:p>
            <a:r>
              <a:rPr lang="en-US" sz="2800" b="1" dirty="0"/>
              <a:t>Installation</a:t>
            </a:r>
            <a:endParaRPr lang="en-IN" sz="2800" dirty="0"/>
          </a:p>
        </p:txBody>
      </p:sp>
      <p:pic>
        <p:nvPicPr>
          <p:cNvPr id="6" name="Picture 5">
            <a:extLst>
              <a:ext uri="{FF2B5EF4-FFF2-40B4-BE49-F238E27FC236}">
                <a16:creationId xmlns:a16="http://schemas.microsoft.com/office/drawing/2014/main" id="{DA43D88F-CE6D-BDF5-2EBE-F32549090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1658080"/>
            <a:ext cx="7376766" cy="4147406"/>
          </a:xfrm>
          <a:prstGeom prst="rect">
            <a:avLst/>
          </a:prstGeom>
        </p:spPr>
      </p:pic>
    </p:spTree>
    <p:extLst>
      <p:ext uri="{BB962C8B-B14F-4D97-AF65-F5344CB8AC3E}">
        <p14:creationId xmlns:p14="http://schemas.microsoft.com/office/powerpoint/2010/main" val="214729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8C562D-2031-368F-D21A-A100DF2E3EF7}"/>
              </a:ext>
            </a:extLst>
          </p:cNvPr>
          <p:cNvSpPr>
            <a:spLocks noGrp="1"/>
          </p:cNvSpPr>
          <p:nvPr>
            <p:ph sz="quarter" idx="10"/>
          </p:nvPr>
        </p:nvSpPr>
        <p:spPr/>
        <p:txBody>
          <a:bodyPr/>
          <a:lstStyle/>
          <a:p>
            <a:pPr marL="285750" indent="-285750">
              <a:buFont typeface="Wingdings" panose="05000000000000000000" pitchFamily="2" charset="2"/>
              <a:buChar char="Ø"/>
            </a:pPr>
            <a:r>
              <a:rPr lang="en-US" b="0" i="0" dirty="0">
                <a:solidFill>
                  <a:srgbClr val="1C1E21"/>
                </a:solidFill>
                <a:effectLst/>
              </a:rPr>
              <a:t>Choose the browsers you would like to run your tests on. </a:t>
            </a:r>
          </a:p>
          <a:p>
            <a:pPr marL="285750" indent="-285750">
              <a:buFont typeface="Wingdings" panose="05000000000000000000" pitchFamily="2" charset="2"/>
              <a:buChar char="Ø"/>
            </a:pPr>
            <a:r>
              <a:rPr lang="en-US" b="0" i="0" dirty="0">
                <a:solidFill>
                  <a:srgbClr val="1C1E21"/>
                </a:solidFill>
                <a:effectLst/>
              </a:rPr>
              <a:t>These also can be configured later after </a:t>
            </a:r>
            <a:r>
              <a:rPr lang="en-US" b="0" i="0" dirty="0" err="1">
                <a:solidFill>
                  <a:srgbClr val="1C1E21"/>
                </a:solidFill>
                <a:effectLst/>
              </a:rPr>
              <a:t>Playwright.config</a:t>
            </a:r>
            <a:r>
              <a:rPr lang="en-US" b="0" i="0" dirty="0">
                <a:solidFill>
                  <a:srgbClr val="1C1E21"/>
                </a:solidFill>
                <a:effectLst/>
              </a:rPr>
              <a:t> file </a:t>
            </a:r>
            <a:r>
              <a:rPr lang="en-US" dirty="0">
                <a:solidFill>
                  <a:srgbClr val="1C1E21"/>
                </a:solidFill>
              </a:rPr>
              <a:t>generated.</a:t>
            </a:r>
          </a:p>
          <a:p>
            <a:pPr marL="285750" indent="-285750">
              <a:buFont typeface="Wingdings" panose="05000000000000000000" pitchFamily="2" charset="2"/>
              <a:buChar char="Ø"/>
            </a:pPr>
            <a:endParaRPr lang="en-IN" dirty="0"/>
          </a:p>
        </p:txBody>
      </p:sp>
      <p:sp>
        <p:nvSpPr>
          <p:cNvPr id="3" name="Title 2">
            <a:extLst>
              <a:ext uri="{FF2B5EF4-FFF2-40B4-BE49-F238E27FC236}">
                <a16:creationId xmlns:a16="http://schemas.microsoft.com/office/drawing/2014/main" id="{E08B7CA6-FB40-E889-98A9-6609C1D05012}"/>
              </a:ext>
            </a:extLst>
          </p:cNvPr>
          <p:cNvSpPr>
            <a:spLocks noGrp="1"/>
          </p:cNvSpPr>
          <p:nvPr>
            <p:ph type="title"/>
          </p:nvPr>
        </p:nvSpPr>
        <p:spPr/>
        <p:txBody>
          <a:bodyPr/>
          <a:lstStyle/>
          <a:p>
            <a:r>
              <a:rPr lang="en-US" sz="2800" b="1" dirty="0"/>
              <a:t>Installation</a:t>
            </a:r>
            <a:endParaRPr lang="en-IN" sz="2800" dirty="0"/>
          </a:p>
        </p:txBody>
      </p:sp>
      <p:sp>
        <p:nvSpPr>
          <p:cNvPr id="5" name="Rectangle: Rounded Corners 4">
            <a:extLst>
              <a:ext uri="{FF2B5EF4-FFF2-40B4-BE49-F238E27FC236}">
                <a16:creationId xmlns:a16="http://schemas.microsoft.com/office/drawing/2014/main" id="{A64CDA09-7EC0-3B5D-7A02-3471995FC315}"/>
              </a:ext>
            </a:extLst>
          </p:cNvPr>
          <p:cNvSpPr/>
          <p:nvPr/>
        </p:nvSpPr>
        <p:spPr>
          <a:xfrm>
            <a:off x="5951983" y="2492896"/>
            <a:ext cx="3672409" cy="1656184"/>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screenshot of a computer&#10;&#10;Description automatically generated">
            <a:extLst>
              <a:ext uri="{FF2B5EF4-FFF2-40B4-BE49-F238E27FC236}">
                <a16:creationId xmlns:a16="http://schemas.microsoft.com/office/drawing/2014/main" id="{B2808420-F80A-D5A9-FF30-1D2C156B1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264" y="1988840"/>
            <a:ext cx="7248128" cy="4075083"/>
          </a:xfrm>
          <a:prstGeom prst="rect">
            <a:avLst/>
          </a:prstGeom>
        </p:spPr>
      </p:pic>
    </p:spTree>
    <p:extLst>
      <p:ext uri="{BB962C8B-B14F-4D97-AF65-F5344CB8AC3E}">
        <p14:creationId xmlns:p14="http://schemas.microsoft.com/office/powerpoint/2010/main" val="332147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5DC037-FAE2-54A7-AC00-DED256159BE2}"/>
              </a:ext>
            </a:extLst>
          </p:cNvPr>
          <p:cNvSpPr>
            <a:spLocks noGrp="1"/>
          </p:cNvSpPr>
          <p:nvPr>
            <p:ph sz="quarter" idx="10"/>
          </p:nvPr>
        </p:nvSpPr>
        <p:spPr>
          <a:xfrm>
            <a:off x="590242" y="1062499"/>
            <a:ext cx="11011515" cy="5113337"/>
          </a:xfrm>
        </p:spPr>
        <p:txBody>
          <a:bodyPr/>
          <a:lstStyle/>
          <a:p>
            <a:pPr marL="285750" indent="-285750">
              <a:buFont typeface="Wingdings" panose="05000000000000000000" pitchFamily="2" charset="2"/>
              <a:buChar char="Ø"/>
            </a:pPr>
            <a:r>
              <a:rPr lang="en-US" dirty="0"/>
              <a:t>It will generate files required for testing with config files.</a:t>
            </a:r>
          </a:p>
          <a:p>
            <a:endParaRPr lang="en-IN" dirty="0"/>
          </a:p>
        </p:txBody>
      </p:sp>
      <p:sp>
        <p:nvSpPr>
          <p:cNvPr id="3" name="Title 2">
            <a:extLst>
              <a:ext uri="{FF2B5EF4-FFF2-40B4-BE49-F238E27FC236}">
                <a16:creationId xmlns:a16="http://schemas.microsoft.com/office/drawing/2014/main" id="{2D927C07-1463-110F-66F1-10636C99C825}"/>
              </a:ext>
            </a:extLst>
          </p:cNvPr>
          <p:cNvSpPr>
            <a:spLocks noGrp="1"/>
          </p:cNvSpPr>
          <p:nvPr>
            <p:ph type="title"/>
          </p:nvPr>
        </p:nvSpPr>
        <p:spPr/>
        <p:txBody>
          <a:bodyPr/>
          <a:lstStyle/>
          <a:p>
            <a:r>
              <a:rPr lang="en-US" sz="2800" b="1" dirty="0"/>
              <a:t>Installation</a:t>
            </a:r>
            <a:endParaRPr lang="en-IN" sz="2800" b="1" dirty="0"/>
          </a:p>
        </p:txBody>
      </p:sp>
      <p:sp>
        <p:nvSpPr>
          <p:cNvPr id="5" name="Rectangle: Rounded Corners 4">
            <a:extLst>
              <a:ext uri="{FF2B5EF4-FFF2-40B4-BE49-F238E27FC236}">
                <a16:creationId xmlns:a16="http://schemas.microsoft.com/office/drawing/2014/main" id="{983764FA-10A9-7633-204D-23799B0D789A}"/>
              </a:ext>
            </a:extLst>
          </p:cNvPr>
          <p:cNvSpPr/>
          <p:nvPr/>
        </p:nvSpPr>
        <p:spPr>
          <a:xfrm>
            <a:off x="6456040" y="1921899"/>
            <a:ext cx="3600400" cy="171782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screenshot of a computer&#10;&#10;Description automatically generated">
            <a:extLst>
              <a:ext uri="{FF2B5EF4-FFF2-40B4-BE49-F238E27FC236}">
                <a16:creationId xmlns:a16="http://schemas.microsoft.com/office/drawing/2014/main" id="{75F17F0F-B263-7946-683F-19C3503BD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528279"/>
            <a:ext cx="8266358" cy="4647557"/>
          </a:xfrm>
          <a:prstGeom prst="rect">
            <a:avLst/>
          </a:prstGeom>
        </p:spPr>
      </p:pic>
    </p:spTree>
    <p:extLst>
      <p:ext uri="{BB962C8B-B14F-4D97-AF65-F5344CB8AC3E}">
        <p14:creationId xmlns:p14="http://schemas.microsoft.com/office/powerpoint/2010/main" val="281397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76557A-BE41-2AF4-FC85-97414C2ACBF1}"/>
              </a:ext>
            </a:extLst>
          </p:cNvPr>
          <p:cNvSpPr>
            <a:spLocks noGrp="1"/>
          </p:cNvSpPr>
          <p:nvPr>
            <p:ph sz="quarter" idx="10"/>
          </p:nvPr>
        </p:nvSpPr>
        <p:spPr/>
        <p:txBody>
          <a:bodyPr/>
          <a:lstStyle/>
          <a:p>
            <a:pPr marL="285750" indent="-285750">
              <a:buFont typeface="Wingdings" panose="05000000000000000000" pitchFamily="2" charset="2"/>
              <a:buChar char="Ø"/>
            </a:pPr>
            <a:r>
              <a:rPr lang="en-US" dirty="0"/>
              <a:t>We can also install it using following commands.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IN" dirty="0"/>
              <a:t>Use VS-code terminal to run following commands:</a:t>
            </a:r>
          </a:p>
          <a:p>
            <a:pPr marL="285750" indent="-285750">
              <a:buFont typeface="Wingdings" panose="05000000000000000000" pitchFamily="2" charset="2"/>
              <a:buChar char="Ø"/>
            </a:pPr>
            <a:endParaRPr lang="en-IN" dirty="0"/>
          </a:p>
          <a:p>
            <a:pPr marL="826817" lvl="2" indent="-285750">
              <a:buFont typeface="Wingdings" panose="05000000000000000000" pitchFamily="2" charset="2"/>
              <a:buChar char="q"/>
            </a:pPr>
            <a:r>
              <a:rPr lang="en-US" dirty="0"/>
              <a:t>Run "</a:t>
            </a:r>
            <a:r>
              <a:rPr lang="en-US" dirty="0" err="1"/>
              <a:t>npm</a:t>
            </a:r>
            <a:r>
              <a:rPr lang="en-US" dirty="0"/>
              <a:t> </a:t>
            </a:r>
            <a:r>
              <a:rPr lang="en-US" dirty="0" err="1"/>
              <a:t>init</a:t>
            </a:r>
            <a:r>
              <a:rPr lang="en-US" dirty="0"/>
              <a:t> </a:t>
            </a:r>
            <a:r>
              <a:rPr lang="en-US" dirty="0" err="1"/>
              <a:t>playwright@latest</a:t>
            </a:r>
            <a:r>
              <a:rPr lang="en-US" dirty="0"/>
              <a:t>“</a:t>
            </a:r>
          </a:p>
          <a:p>
            <a:pPr marL="826817" lvl="2" indent="-285750">
              <a:buFont typeface="Wingdings" panose="05000000000000000000" pitchFamily="2" charset="2"/>
              <a:buChar char="q"/>
            </a:pPr>
            <a:endParaRPr lang="en-US" dirty="0"/>
          </a:p>
          <a:p>
            <a:pPr marL="285750" indent="-285750">
              <a:buFont typeface="Wingdings" panose="05000000000000000000" pitchFamily="2" charset="2"/>
              <a:buChar char="Ø"/>
            </a:pPr>
            <a:r>
              <a:rPr lang="en-US" dirty="0"/>
              <a:t>Above command will install required files for testing.</a:t>
            </a:r>
          </a:p>
        </p:txBody>
      </p:sp>
      <p:sp>
        <p:nvSpPr>
          <p:cNvPr id="3" name="Title 2">
            <a:extLst>
              <a:ext uri="{FF2B5EF4-FFF2-40B4-BE49-F238E27FC236}">
                <a16:creationId xmlns:a16="http://schemas.microsoft.com/office/drawing/2014/main" id="{5D946467-92CA-0F96-FE92-D6877305721A}"/>
              </a:ext>
            </a:extLst>
          </p:cNvPr>
          <p:cNvSpPr>
            <a:spLocks noGrp="1"/>
          </p:cNvSpPr>
          <p:nvPr>
            <p:ph type="title"/>
          </p:nvPr>
        </p:nvSpPr>
        <p:spPr/>
        <p:txBody>
          <a:bodyPr/>
          <a:lstStyle/>
          <a:p>
            <a:r>
              <a:rPr lang="en-US" sz="2800" b="1" dirty="0"/>
              <a:t>Installation</a:t>
            </a:r>
            <a:endParaRPr lang="en-IN" sz="2800" b="1" dirty="0"/>
          </a:p>
        </p:txBody>
      </p:sp>
    </p:spTree>
    <p:extLst>
      <p:ext uri="{BB962C8B-B14F-4D97-AF65-F5344CB8AC3E}">
        <p14:creationId xmlns:p14="http://schemas.microsoft.com/office/powerpoint/2010/main" val="54873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marL="285750" indent="-285750" algn="l">
              <a:buFont typeface="Wingdings" panose="05000000000000000000" pitchFamily="2" charset="2"/>
              <a:buChar char="Ø"/>
            </a:pPr>
            <a:r>
              <a:rPr lang="en-US" b="0" i="0" dirty="0">
                <a:solidFill>
                  <a:srgbClr val="1C1E21"/>
                </a:solidFill>
                <a:effectLst/>
              </a:rPr>
              <a:t>Playwright tests are simple, they</a:t>
            </a:r>
          </a:p>
          <a:p>
            <a:pPr marL="826817" lvl="2" indent="-285750">
              <a:buFont typeface="Wingdings" panose="05000000000000000000" pitchFamily="2" charset="2"/>
              <a:buChar char="§"/>
            </a:pPr>
            <a:r>
              <a:rPr lang="en-US" b="1" i="0" dirty="0">
                <a:solidFill>
                  <a:srgbClr val="1C1E21"/>
                </a:solidFill>
                <a:effectLst/>
              </a:rPr>
              <a:t>perform actions</a:t>
            </a:r>
            <a:r>
              <a:rPr lang="en-US" b="0" i="0" dirty="0">
                <a:solidFill>
                  <a:srgbClr val="1C1E21"/>
                </a:solidFill>
                <a:effectLst/>
              </a:rPr>
              <a:t>, and</a:t>
            </a:r>
          </a:p>
          <a:p>
            <a:pPr marL="826817" lvl="2" indent="-285750">
              <a:buFont typeface="Wingdings" panose="05000000000000000000" pitchFamily="2" charset="2"/>
              <a:buChar char="§"/>
            </a:pPr>
            <a:r>
              <a:rPr lang="en-US" b="1" i="0" dirty="0">
                <a:solidFill>
                  <a:srgbClr val="1C1E21"/>
                </a:solidFill>
                <a:effectLst/>
              </a:rPr>
              <a:t>assert the state</a:t>
            </a:r>
            <a:r>
              <a:rPr lang="en-US" b="0" i="0" dirty="0">
                <a:solidFill>
                  <a:srgbClr val="1C1E21"/>
                </a:solidFill>
                <a:effectLst/>
              </a:rPr>
              <a:t> against expectations.</a:t>
            </a:r>
          </a:p>
          <a:p>
            <a:pPr marL="826817" lvl="2" indent="-285750">
              <a:buFont typeface="Wingdings" panose="05000000000000000000" pitchFamily="2" charset="2"/>
              <a:buChar char="§"/>
            </a:pPr>
            <a:endParaRPr lang="en-US" dirty="0">
              <a:solidFill>
                <a:srgbClr val="1C1E21"/>
              </a:solidFill>
            </a:endParaRPr>
          </a:p>
          <a:p>
            <a:pPr lvl="2"/>
            <a:endParaRPr lang="en-US" dirty="0">
              <a:solidFill>
                <a:srgbClr val="1C1E21"/>
              </a:solidFill>
            </a:endParaRPr>
          </a:p>
          <a:p>
            <a:pPr lvl="2"/>
            <a:r>
              <a:rPr lang="en-US" b="1" i="0" dirty="0">
                <a:solidFill>
                  <a:srgbClr val="1C1E21"/>
                </a:solidFill>
                <a:effectLst/>
              </a:rPr>
              <a:t>Example Test</a:t>
            </a:r>
          </a:p>
          <a:p>
            <a:pPr lvl="2"/>
            <a:endParaRPr lang="en-US" b="1" dirty="0">
              <a:solidFill>
                <a:srgbClr val="1C1E21"/>
              </a:solidFill>
            </a:endParaRPr>
          </a:p>
          <a:p>
            <a:pPr lvl="2"/>
            <a:r>
              <a:rPr lang="en-US" b="1" i="0" dirty="0">
                <a:solidFill>
                  <a:srgbClr val="1C1E21"/>
                </a:solidFill>
                <a:effectLst/>
              </a:rPr>
              <a:t>	</a:t>
            </a:r>
            <a:r>
              <a:rPr lang="en-IN" b="0" i="0" dirty="0">
                <a:solidFill>
                  <a:srgbClr val="8250DF"/>
                </a:solidFill>
                <a:effectLst/>
              </a:rPr>
              <a:t>test</a:t>
            </a:r>
            <a:r>
              <a:rPr lang="en-IN" b="0" i="0" dirty="0">
                <a:solidFill>
                  <a:srgbClr val="393A34"/>
                </a:solidFill>
                <a:effectLst/>
              </a:rPr>
              <a:t>(</a:t>
            </a:r>
            <a:r>
              <a:rPr lang="en-IN" b="0" i="0" dirty="0">
                <a:solidFill>
                  <a:srgbClr val="C6105F"/>
                </a:solidFill>
                <a:effectLst/>
              </a:rPr>
              <a:t>'get started link'</a:t>
            </a:r>
            <a:r>
              <a:rPr lang="en-IN" b="0" i="0" dirty="0">
                <a:solidFill>
                  <a:srgbClr val="393A34"/>
                </a:solidFill>
                <a:effectLst/>
              </a:rPr>
              <a:t>,</a:t>
            </a:r>
            <a:r>
              <a:rPr lang="en-IN" b="0" i="0" dirty="0">
                <a:solidFill>
                  <a:srgbClr val="2E2E2C"/>
                </a:solidFill>
                <a:effectLst/>
              </a:rPr>
              <a:t> </a:t>
            </a:r>
            <a:r>
              <a:rPr lang="en-IN" b="0" i="0" dirty="0">
                <a:solidFill>
                  <a:srgbClr val="CF222E"/>
                </a:solidFill>
                <a:effectLst/>
              </a:rPr>
              <a:t>async</a:t>
            </a:r>
            <a:r>
              <a:rPr lang="en-IN" b="0" i="0" dirty="0">
                <a:solidFill>
                  <a:srgbClr val="2E2E2C"/>
                </a:solidFill>
                <a:effectLst/>
              </a:rPr>
              <a:t> </a:t>
            </a:r>
            <a:r>
              <a:rPr lang="en-IN" b="0" i="0" dirty="0">
                <a:solidFill>
                  <a:srgbClr val="393A34"/>
                </a:solidFill>
                <a:effectLst/>
              </a:rPr>
              <a:t>({</a:t>
            </a:r>
            <a:r>
              <a:rPr lang="en-IN" b="0" i="0" dirty="0">
                <a:solidFill>
                  <a:srgbClr val="953800"/>
                </a:solidFill>
                <a:effectLst/>
              </a:rPr>
              <a:t> page </a:t>
            </a:r>
            <a:r>
              <a:rPr lang="en-IN" b="0" i="0" dirty="0">
                <a:solidFill>
                  <a:srgbClr val="393A34"/>
                </a:solidFill>
                <a:effectLst/>
              </a:rPr>
              <a:t>})</a:t>
            </a:r>
            <a:r>
              <a:rPr lang="en-IN" b="0" i="0" dirty="0">
                <a:solidFill>
                  <a:srgbClr val="2E2E2C"/>
                </a:solidFill>
                <a:effectLst/>
              </a:rPr>
              <a:t> </a:t>
            </a:r>
            <a:r>
              <a:rPr lang="en-IN" b="0" i="0" dirty="0">
                <a:solidFill>
                  <a:srgbClr val="D73A49"/>
                </a:solidFill>
                <a:effectLst/>
              </a:rPr>
              <a:t>=&gt;</a:t>
            </a:r>
            <a:r>
              <a:rPr lang="en-IN" b="0" i="0" dirty="0">
                <a:solidFill>
                  <a:srgbClr val="2E2E2C"/>
                </a:solidFill>
                <a:effectLst/>
              </a:rPr>
              <a:t> </a:t>
            </a:r>
            <a:r>
              <a:rPr lang="en-IN" b="0" i="0" dirty="0">
                <a:solidFill>
                  <a:srgbClr val="393A34"/>
                </a:solidFill>
                <a:effectLst/>
              </a:rPr>
              <a:t>{</a:t>
            </a:r>
            <a:br>
              <a:rPr lang="en-IN" b="0" i="0" dirty="0">
                <a:solidFill>
                  <a:srgbClr val="2E2E2C"/>
                </a:solidFill>
                <a:effectLst/>
              </a:rPr>
            </a:br>
            <a:r>
              <a:rPr lang="en-IN" b="0" i="0" dirty="0">
                <a:solidFill>
                  <a:srgbClr val="2E2E2C"/>
                </a:solidFill>
                <a:effectLst/>
              </a:rPr>
              <a:t>	    </a:t>
            </a:r>
            <a:r>
              <a:rPr lang="en-IN" b="0" i="0" dirty="0">
                <a:solidFill>
                  <a:srgbClr val="CF222E"/>
                </a:solidFill>
                <a:effectLst/>
              </a:rPr>
              <a:t>await</a:t>
            </a:r>
            <a:r>
              <a:rPr lang="en-IN" b="0" i="0" dirty="0">
                <a:solidFill>
                  <a:srgbClr val="2E2E2C"/>
                </a:solidFill>
                <a:effectLst/>
              </a:rPr>
              <a:t> </a:t>
            </a:r>
            <a:r>
              <a:rPr lang="en-IN" b="0" i="0" dirty="0" err="1">
                <a:solidFill>
                  <a:srgbClr val="2E2E2C"/>
                </a:solidFill>
                <a:effectLst/>
              </a:rPr>
              <a:t>page</a:t>
            </a:r>
            <a:r>
              <a:rPr lang="en-IN" b="0" i="0" dirty="0" err="1">
                <a:solidFill>
                  <a:srgbClr val="393A34"/>
                </a:solidFill>
                <a:effectLst/>
              </a:rPr>
              <a:t>.</a:t>
            </a:r>
            <a:r>
              <a:rPr lang="en-IN" b="0" i="0" dirty="0" err="1">
                <a:solidFill>
                  <a:srgbClr val="8250DF"/>
                </a:solidFill>
                <a:effectLst/>
              </a:rPr>
              <a:t>goto</a:t>
            </a:r>
            <a:r>
              <a:rPr lang="en-IN" b="0" i="0" dirty="0">
                <a:solidFill>
                  <a:srgbClr val="393A34"/>
                </a:solidFill>
                <a:effectLst/>
              </a:rPr>
              <a:t>(</a:t>
            </a:r>
            <a:r>
              <a:rPr lang="en-IN" b="0" i="0" dirty="0">
                <a:solidFill>
                  <a:srgbClr val="C6105F"/>
                </a:solidFill>
                <a:effectLst/>
              </a:rPr>
              <a:t>'https://playwright.dev/'</a:t>
            </a:r>
            <a:r>
              <a:rPr lang="en-IN" b="0" i="0" dirty="0">
                <a:solidFill>
                  <a:srgbClr val="393A34"/>
                </a:solidFill>
                <a:effectLst/>
              </a:rPr>
              <a:t>);</a:t>
            </a:r>
            <a:br>
              <a:rPr lang="en-IN" b="0" i="0" dirty="0">
                <a:solidFill>
                  <a:srgbClr val="2E2E2C"/>
                </a:solidFill>
                <a:effectLst/>
              </a:rPr>
            </a:br>
            <a:br>
              <a:rPr lang="en-IN" b="0" i="0" dirty="0">
                <a:solidFill>
                  <a:srgbClr val="2E2E2C"/>
                </a:solidFill>
                <a:effectLst/>
              </a:rPr>
            </a:br>
            <a:r>
              <a:rPr lang="en-IN" b="0" i="0" dirty="0">
                <a:solidFill>
                  <a:srgbClr val="2E2E2C"/>
                </a:solidFill>
                <a:effectLst/>
              </a:rPr>
              <a:t>	    </a:t>
            </a:r>
            <a:r>
              <a:rPr lang="en-IN" b="0" i="1" dirty="0">
                <a:solidFill>
                  <a:srgbClr val="6B6B6B"/>
                </a:solidFill>
                <a:effectLst/>
              </a:rPr>
              <a:t>// Click the get started link.</a:t>
            </a:r>
            <a:br>
              <a:rPr lang="en-IN" b="0" i="0" dirty="0">
                <a:solidFill>
                  <a:srgbClr val="2E2E2C"/>
                </a:solidFill>
                <a:effectLst/>
              </a:rPr>
            </a:br>
            <a:r>
              <a:rPr lang="en-IN" b="0" i="0" dirty="0">
                <a:solidFill>
                  <a:srgbClr val="2E2E2C"/>
                </a:solidFill>
                <a:effectLst/>
              </a:rPr>
              <a:t>	   </a:t>
            </a:r>
            <a:r>
              <a:rPr lang="en-IN" b="0" i="0" dirty="0">
                <a:solidFill>
                  <a:srgbClr val="CF222E"/>
                </a:solidFill>
                <a:effectLst/>
              </a:rPr>
              <a:t>await</a:t>
            </a:r>
            <a:r>
              <a:rPr lang="en-IN" b="0" i="0" dirty="0">
                <a:solidFill>
                  <a:srgbClr val="2E2E2C"/>
                </a:solidFill>
                <a:effectLst/>
              </a:rPr>
              <a:t> </a:t>
            </a:r>
            <a:r>
              <a:rPr lang="en-IN" b="0" i="0" dirty="0" err="1">
                <a:solidFill>
                  <a:srgbClr val="2E2E2C"/>
                </a:solidFill>
                <a:effectLst/>
              </a:rPr>
              <a:t>page</a:t>
            </a:r>
            <a:r>
              <a:rPr lang="en-IN" b="0" i="0" dirty="0" err="1">
                <a:solidFill>
                  <a:srgbClr val="393A34"/>
                </a:solidFill>
                <a:effectLst/>
              </a:rPr>
              <a:t>.</a:t>
            </a:r>
            <a:r>
              <a:rPr lang="en-IN" b="0" i="0" dirty="0" err="1">
                <a:solidFill>
                  <a:srgbClr val="8250DF"/>
                </a:solidFill>
                <a:effectLst/>
              </a:rPr>
              <a:t>getByRole</a:t>
            </a:r>
            <a:r>
              <a:rPr lang="en-IN" b="0" i="0" dirty="0">
                <a:solidFill>
                  <a:srgbClr val="393A34"/>
                </a:solidFill>
                <a:effectLst/>
              </a:rPr>
              <a:t>(</a:t>
            </a:r>
            <a:r>
              <a:rPr lang="en-IN" b="0" i="0" dirty="0">
                <a:solidFill>
                  <a:srgbClr val="C6105F"/>
                </a:solidFill>
                <a:effectLst/>
              </a:rPr>
              <a:t>'link'</a:t>
            </a:r>
            <a:r>
              <a:rPr lang="en-IN" b="0" i="0" dirty="0">
                <a:solidFill>
                  <a:srgbClr val="393A34"/>
                </a:solidFill>
                <a:effectLst/>
              </a:rPr>
              <a:t>,</a:t>
            </a:r>
            <a:r>
              <a:rPr lang="en-IN" b="0" i="0" dirty="0">
                <a:solidFill>
                  <a:srgbClr val="2E2E2C"/>
                </a:solidFill>
                <a:effectLst/>
              </a:rPr>
              <a:t> </a:t>
            </a:r>
            <a:r>
              <a:rPr lang="en-IN" b="0" i="0" dirty="0">
                <a:solidFill>
                  <a:srgbClr val="393A34"/>
                </a:solidFill>
                <a:effectLst/>
              </a:rPr>
              <a:t>{</a:t>
            </a:r>
            <a:r>
              <a:rPr lang="en-IN" b="0" i="0" dirty="0">
                <a:solidFill>
                  <a:srgbClr val="2E2E2C"/>
                </a:solidFill>
                <a:effectLst/>
              </a:rPr>
              <a:t> </a:t>
            </a:r>
            <a:r>
              <a:rPr lang="en-IN" b="0" i="0" dirty="0">
                <a:solidFill>
                  <a:srgbClr val="257C7A"/>
                </a:solidFill>
                <a:effectLst/>
              </a:rPr>
              <a:t>name</a:t>
            </a:r>
            <a:r>
              <a:rPr lang="en-IN" b="0" i="0" dirty="0">
                <a:solidFill>
                  <a:srgbClr val="D73A49"/>
                </a:solidFill>
                <a:effectLst/>
              </a:rPr>
              <a:t>:</a:t>
            </a:r>
            <a:r>
              <a:rPr lang="en-IN" b="0" i="0" dirty="0">
                <a:solidFill>
                  <a:srgbClr val="2E2E2C"/>
                </a:solidFill>
                <a:effectLst/>
              </a:rPr>
              <a:t> </a:t>
            </a:r>
            <a:r>
              <a:rPr lang="en-IN" b="0" i="0" dirty="0">
                <a:solidFill>
                  <a:srgbClr val="C6105F"/>
                </a:solidFill>
                <a:effectLst/>
              </a:rPr>
              <a:t>'Get started'</a:t>
            </a:r>
            <a:r>
              <a:rPr lang="en-IN" b="0" i="0" dirty="0">
                <a:solidFill>
                  <a:srgbClr val="2E2E2C"/>
                </a:solidFill>
                <a:effectLst/>
              </a:rPr>
              <a:t> </a:t>
            </a:r>
            <a:r>
              <a:rPr lang="en-IN" b="0" i="0" dirty="0">
                <a:solidFill>
                  <a:srgbClr val="393A34"/>
                </a:solidFill>
                <a:effectLst/>
              </a:rPr>
              <a:t>}).</a:t>
            </a:r>
            <a:r>
              <a:rPr lang="en-IN" b="0" i="0" dirty="0">
                <a:solidFill>
                  <a:srgbClr val="8250DF"/>
                </a:solidFill>
                <a:effectLst/>
              </a:rPr>
              <a:t>click</a:t>
            </a:r>
            <a:r>
              <a:rPr lang="en-IN" b="0" i="0" dirty="0">
                <a:solidFill>
                  <a:srgbClr val="393A34"/>
                </a:solidFill>
                <a:effectLst/>
              </a:rPr>
              <a:t>();</a:t>
            </a:r>
            <a:br>
              <a:rPr lang="en-IN" b="0" i="0" dirty="0">
                <a:solidFill>
                  <a:srgbClr val="2E2E2C"/>
                </a:solidFill>
                <a:effectLst/>
              </a:rPr>
            </a:br>
            <a:br>
              <a:rPr lang="en-IN" b="0" i="0" dirty="0">
                <a:solidFill>
                  <a:srgbClr val="2E2E2C"/>
                </a:solidFill>
                <a:effectLst/>
              </a:rPr>
            </a:br>
            <a:r>
              <a:rPr lang="en-IN" b="0" i="0" dirty="0">
                <a:solidFill>
                  <a:srgbClr val="2E2E2C"/>
                </a:solidFill>
                <a:effectLst/>
              </a:rPr>
              <a:t>	    </a:t>
            </a:r>
            <a:r>
              <a:rPr lang="en-IN" b="0" i="1" dirty="0">
                <a:solidFill>
                  <a:srgbClr val="6B6B6B"/>
                </a:solidFill>
                <a:effectLst/>
              </a:rPr>
              <a:t>// Expects page to have a heading with the name of Installation.</a:t>
            </a:r>
            <a:br>
              <a:rPr lang="en-IN" b="0" i="0" dirty="0">
                <a:solidFill>
                  <a:srgbClr val="2E2E2C"/>
                </a:solidFill>
                <a:effectLst/>
              </a:rPr>
            </a:br>
            <a:r>
              <a:rPr lang="en-IN" b="0" i="0" dirty="0">
                <a:solidFill>
                  <a:srgbClr val="2E2E2C"/>
                </a:solidFill>
                <a:effectLst/>
              </a:rPr>
              <a:t>	    </a:t>
            </a:r>
            <a:r>
              <a:rPr lang="en-IN" b="0" i="0" dirty="0">
                <a:solidFill>
                  <a:srgbClr val="CF222E"/>
                </a:solidFill>
                <a:effectLst/>
              </a:rPr>
              <a:t>await</a:t>
            </a:r>
            <a:r>
              <a:rPr lang="en-IN" b="0" i="0" dirty="0">
                <a:solidFill>
                  <a:srgbClr val="2E2E2C"/>
                </a:solidFill>
                <a:effectLst/>
              </a:rPr>
              <a:t> </a:t>
            </a:r>
            <a:r>
              <a:rPr lang="en-IN" b="0" i="0" dirty="0">
                <a:solidFill>
                  <a:srgbClr val="8250DF"/>
                </a:solidFill>
                <a:effectLst/>
              </a:rPr>
              <a:t>expect</a:t>
            </a:r>
            <a:r>
              <a:rPr lang="en-IN" b="0" i="0" dirty="0">
                <a:solidFill>
                  <a:srgbClr val="393A34"/>
                </a:solidFill>
                <a:effectLst/>
              </a:rPr>
              <a:t>(</a:t>
            </a:r>
            <a:r>
              <a:rPr lang="en-IN" b="0" i="0" dirty="0" err="1">
                <a:solidFill>
                  <a:srgbClr val="2E2E2C"/>
                </a:solidFill>
                <a:effectLst/>
              </a:rPr>
              <a:t>page</a:t>
            </a:r>
            <a:r>
              <a:rPr lang="en-IN" b="0" i="0" dirty="0" err="1">
                <a:solidFill>
                  <a:srgbClr val="393A34"/>
                </a:solidFill>
                <a:effectLst/>
              </a:rPr>
              <a:t>.</a:t>
            </a:r>
            <a:r>
              <a:rPr lang="en-IN" b="0" i="0" dirty="0" err="1">
                <a:solidFill>
                  <a:srgbClr val="8250DF"/>
                </a:solidFill>
                <a:effectLst/>
              </a:rPr>
              <a:t>getByRole</a:t>
            </a:r>
            <a:r>
              <a:rPr lang="en-IN" b="0" i="0" dirty="0">
                <a:solidFill>
                  <a:srgbClr val="393A34"/>
                </a:solidFill>
                <a:effectLst/>
              </a:rPr>
              <a:t>(</a:t>
            </a:r>
            <a:r>
              <a:rPr lang="en-IN" b="0" i="0" dirty="0">
                <a:solidFill>
                  <a:srgbClr val="C6105F"/>
                </a:solidFill>
                <a:effectLst/>
              </a:rPr>
              <a:t>'heading'</a:t>
            </a:r>
            <a:r>
              <a:rPr lang="en-IN" b="0" i="0" dirty="0">
                <a:solidFill>
                  <a:srgbClr val="393A34"/>
                </a:solidFill>
                <a:effectLst/>
              </a:rPr>
              <a:t>,</a:t>
            </a:r>
            <a:r>
              <a:rPr lang="en-IN" b="0" i="0" dirty="0">
                <a:solidFill>
                  <a:srgbClr val="2E2E2C"/>
                </a:solidFill>
                <a:effectLst/>
              </a:rPr>
              <a:t> </a:t>
            </a:r>
            <a:r>
              <a:rPr lang="en-IN" b="0" i="0" dirty="0">
                <a:solidFill>
                  <a:srgbClr val="393A34"/>
                </a:solidFill>
                <a:effectLst/>
              </a:rPr>
              <a:t>{</a:t>
            </a:r>
            <a:r>
              <a:rPr lang="en-IN" b="0" i="0" dirty="0">
                <a:solidFill>
                  <a:srgbClr val="2E2E2C"/>
                </a:solidFill>
                <a:effectLst/>
              </a:rPr>
              <a:t> </a:t>
            </a:r>
            <a:r>
              <a:rPr lang="en-IN" b="0" i="0" dirty="0">
                <a:solidFill>
                  <a:srgbClr val="257C7A"/>
                </a:solidFill>
                <a:effectLst/>
              </a:rPr>
              <a:t>name</a:t>
            </a:r>
            <a:r>
              <a:rPr lang="en-IN" b="0" i="0" dirty="0">
                <a:solidFill>
                  <a:srgbClr val="D73A49"/>
                </a:solidFill>
                <a:effectLst/>
              </a:rPr>
              <a:t>:</a:t>
            </a:r>
            <a:r>
              <a:rPr lang="en-IN" b="0" i="0" dirty="0">
                <a:solidFill>
                  <a:srgbClr val="2E2E2C"/>
                </a:solidFill>
                <a:effectLst/>
              </a:rPr>
              <a:t> </a:t>
            </a:r>
            <a:r>
              <a:rPr lang="en-IN" b="0" i="0" dirty="0">
                <a:solidFill>
                  <a:srgbClr val="C6105F"/>
                </a:solidFill>
                <a:effectLst/>
              </a:rPr>
              <a:t>'Installation'</a:t>
            </a:r>
            <a:r>
              <a:rPr lang="en-IN" b="0" i="0" dirty="0">
                <a:solidFill>
                  <a:srgbClr val="2E2E2C"/>
                </a:solidFill>
                <a:effectLst/>
              </a:rPr>
              <a:t> </a:t>
            </a:r>
            <a:r>
              <a:rPr lang="en-IN" b="0" i="0" dirty="0">
                <a:solidFill>
                  <a:srgbClr val="393A34"/>
                </a:solidFill>
                <a:effectLst/>
              </a:rPr>
              <a:t>})).</a:t>
            </a:r>
            <a:r>
              <a:rPr lang="en-IN" b="0" i="0" dirty="0" err="1">
                <a:solidFill>
                  <a:srgbClr val="8250DF"/>
                </a:solidFill>
                <a:effectLst/>
              </a:rPr>
              <a:t>toBeVisible</a:t>
            </a:r>
            <a:r>
              <a:rPr lang="en-IN" b="0" i="0" dirty="0">
                <a:solidFill>
                  <a:srgbClr val="393A34"/>
                </a:solidFill>
                <a:effectLst/>
              </a:rPr>
              <a:t>();</a:t>
            </a:r>
            <a:br>
              <a:rPr lang="en-IN" b="0" i="0" dirty="0">
                <a:solidFill>
                  <a:srgbClr val="2E2E2C"/>
                </a:solidFill>
                <a:effectLst/>
              </a:rPr>
            </a:br>
            <a:r>
              <a:rPr lang="en-IN" b="0" i="0" dirty="0">
                <a:solidFill>
                  <a:srgbClr val="2E2E2C"/>
                </a:solidFill>
                <a:effectLst/>
              </a:rPr>
              <a:t>	</a:t>
            </a:r>
            <a:r>
              <a:rPr lang="en-IN" b="0" i="0" dirty="0">
                <a:solidFill>
                  <a:srgbClr val="393A34"/>
                </a:solidFill>
                <a:effectLst/>
              </a:rPr>
              <a:t>});</a:t>
            </a:r>
            <a:endParaRPr lang="en-US" b="1" i="0" dirty="0">
              <a:solidFill>
                <a:srgbClr val="1C1E21"/>
              </a:solidFill>
              <a:effectLst/>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Writing Tests</a:t>
            </a:r>
            <a:endParaRPr lang="en-IN" dirty="0"/>
          </a:p>
        </p:txBody>
      </p:sp>
    </p:spTree>
    <p:extLst>
      <p:ext uri="{BB962C8B-B14F-4D97-AF65-F5344CB8AC3E}">
        <p14:creationId xmlns:p14="http://schemas.microsoft.com/office/powerpoint/2010/main" val="285131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A6B8D-9C07-D4A7-9F6B-12B2280FC758}"/>
              </a:ext>
            </a:extLst>
          </p:cNvPr>
          <p:cNvSpPr>
            <a:spLocks noGrp="1"/>
          </p:cNvSpPr>
          <p:nvPr>
            <p:ph sz="quarter" idx="10"/>
          </p:nvPr>
        </p:nvSpPr>
        <p:spPr>
          <a:xfrm>
            <a:off x="590242" y="1052514"/>
            <a:ext cx="11011515" cy="5113337"/>
          </a:xfrm>
        </p:spPr>
        <p:txBody>
          <a:bodyPr/>
          <a:lstStyle/>
          <a:p>
            <a:pPr algn="l"/>
            <a:r>
              <a:rPr lang="en-US" b="1" dirty="0">
                <a:solidFill>
                  <a:srgbClr val="1C1E21"/>
                </a:solidFill>
              </a:rPr>
              <a:t>Navigation:</a:t>
            </a:r>
          </a:p>
          <a:p>
            <a:pPr algn="l"/>
            <a:endParaRPr lang="en-US" b="1" dirty="0">
              <a:solidFill>
                <a:srgbClr val="1C1E21"/>
              </a:solidFill>
            </a:endParaRPr>
          </a:p>
          <a:p>
            <a:pPr marL="552317" lvl="1" indent="-285750">
              <a:buFont typeface="Wingdings" panose="05000000000000000000" pitchFamily="2" charset="2"/>
              <a:buChar char="Ø"/>
            </a:pPr>
            <a:r>
              <a:rPr lang="en-US" b="0" i="0" dirty="0">
                <a:solidFill>
                  <a:srgbClr val="1C1E21"/>
                </a:solidFill>
                <a:effectLst/>
              </a:rPr>
              <a:t>Most of the tests will start with navigating page to the URL.</a:t>
            </a:r>
          </a:p>
          <a:p>
            <a:pPr marL="552317" lvl="1" indent="-285750">
              <a:buFont typeface="Wingdings" panose="05000000000000000000" pitchFamily="2" charset="2"/>
              <a:buChar char="Ø"/>
            </a:pPr>
            <a:r>
              <a:rPr lang="en-US" b="0" i="0" dirty="0">
                <a:solidFill>
                  <a:srgbClr val="1C1E21"/>
                </a:solidFill>
                <a:effectLst/>
              </a:rPr>
              <a:t>After that, test will be able to interact with the page elements.</a:t>
            </a:r>
          </a:p>
          <a:p>
            <a:pPr marL="552317" lvl="1" indent="-285750">
              <a:buFont typeface="Wingdings" panose="05000000000000000000" pitchFamily="2" charset="2"/>
              <a:buChar char="Ø"/>
            </a:pPr>
            <a:endParaRPr lang="en-US" dirty="0">
              <a:solidFill>
                <a:srgbClr val="1C1E21"/>
              </a:solidFill>
            </a:endParaRPr>
          </a:p>
          <a:p>
            <a:pPr lvl="2"/>
            <a:r>
              <a:rPr lang="en-US" dirty="0" err="1">
                <a:solidFill>
                  <a:srgbClr val="1C1E21"/>
                </a:solidFill>
              </a:rPr>
              <a:t>e</a:t>
            </a:r>
            <a:r>
              <a:rPr lang="en-US" b="0" i="0" dirty="0" err="1">
                <a:solidFill>
                  <a:srgbClr val="1C1E21"/>
                </a:solidFill>
                <a:effectLst/>
              </a:rPr>
              <a:t>g</a:t>
            </a:r>
            <a:r>
              <a:rPr lang="en-US" b="0" i="0" dirty="0">
                <a:solidFill>
                  <a:srgbClr val="1C1E21"/>
                </a:solidFill>
                <a:effectLst/>
              </a:rPr>
              <a:t>: “await </a:t>
            </a:r>
            <a:r>
              <a:rPr lang="en-US" b="0" i="0" dirty="0" err="1">
                <a:solidFill>
                  <a:srgbClr val="1C1E21"/>
                </a:solidFill>
                <a:effectLst/>
              </a:rPr>
              <a:t>page.goto</a:t>
            </a:r>
            <a:r>
              <a:rPr lang="en-US" b="0" i="0" dirty="0">
                <a:solidFill>
                  <a:srgbClr val="1C1E21"/>
                </a:solidFill>
                <a:effectLst/>
              </a:rPr>
              <a:t>('https://playwright.dev/’);”</a:t>
            </a:r>
          </a:p>
          <a:p>
            <a:pPr marL="552317" lvl="1" indent="-285750">
              <a:buFont typeface="Wingdings" panose="05000000000000000000" pitchFamily="2" charset="2"/>
              <a:buChar char="Ø"/>
            </a:pPr>
            <a:endParaRPr lang="en-US" dirty="0">
              <a:solidFill>
                <a:srgbClr val="1C1E21"/>
              </a:solidFill>
            </a:endParaRPr>
          </a:p>
          <a:p>
            <a:pPr algn="l"/>
            <a:r>
              <a:rPr lang="en-US" b="1" dirty="0">
                <a:solidFill>
                  <a:srgbClr val="1C1E21"/>
                </a:solidFill>
              </a:rPr>
              <a:t>Interactions:</a:t>
            </a:r>
          </a:p>
          <a:p>
            <a:pPr algn="l"/>
            <a:endParaRPr lang="en-US" b="1" dirty="0">
              <a:solidFill>
                <a:srgbClr val="1C1E21"/>
              </a:solidFill>
            </a:endParaRPr>
          </a:p>
          <a:p>
            <a:pPr marL="552317" lvl="1" indent="-285750">
              <a:buFont typeface="Wingdings" panose="05000000000000000000" pitchFamily="2" charset="2"/>
              <a:buChar char="Ø"/>
            </a:pPr>
            <a:r>
              <a:rPr lang="en-US" b="0" i="0" dirty="0">
                <a:solidFill>
                  <a:srgbClr val="1C1E21"/>
                </a:solidFill>
                <a:effectLst/>
              </a:rPr>
              <a:t>Performing actions starts with locating the elements. Playwright uses </a:t>
            </a:r>
            <a:r>
              <a:rPr lang="en-US" b="0" i="0" dirty="0">
                <a:effectLst/>
                <a:hlinkClick r:id="rId2"/>
              </a:rPr>
              <a:t>Locators API</a:t>
            </a:r>
            <a:r>
              <a:rPr lang="en-US" b="0" i="0" dirty="0">
                <a:solidFill>
                  <a:srgbClr val="1C1E21"/>
                </a:solidFill>
                <a:effectLst/>
              </a:rPr>
              <a:t> for that. Locators represent a way to find element(s) on the page at any moment, learn more about the </a:t>
            </a:r>
            <a:r>
              <a:rPr lang="en-US" b="0" i="0" dirty="0">
                <a:effectLst/>
                <a:hlinkClick r:id="rId2"/>
              </a:rPr>
              <a:t>different types</a:t>
            </a:r>
            <a:r>
              <a:rPr lang="en-US" b="0" i="0" dirty="0">
                <a:solidFill>
                  <a:srgbClr val="1C1E21"/>
                </a:solidFill>
                <a:effectLst/>
              </a:rPr>
              <a:t> of locators available. Playwright will wait for the element to be </a:t>
            </a:r>
            <a:r>
              <a:rPr lang="en-US" b="0" i="0" dirty="0">
                <a:effectLst/>
                <a:hlinkClick r:id="rId3"/>
              </a:rPr>
              <a:t>actionable</a:t>
            </a:r>
            <a:r>
              <a:rPr lang="en-US" b="0" i="0" dirty="0">
                <a:solidFill>
                  <a:srgbClr val="1C1E21"/>
                </a:solidFill>
                <a:effectLst/>
              </a:rPr>
              <a:t> prior to performing the action, so there is no need to wait for it to become available.</a:t>
            </a:r>
          </a:p>
          <a:p>
            <a:pPr marL="552317" lvl="1" indent="-285750">
              <a:buFont typeface="Wingdings" panose="05000000000000000000" pitchFamily="2" charset="2"/>
              <a:buChar char="Ø"/>
            </a:pPr>
            <a:endParaRPr lang="en-US" dirty="0">
              <a:solidFill>
                <a:srgbClr val="1C1E21"/>
              </a:solidFill>
            </a:endParaRPr>
          </a:p>
          <a:p>
            <a:pPr lvl="1"/>
            <a:r>
              <a:rPr lang="en-US" dirty="0">
                <a:solidFill>
                  <a:srgbClr val="1C1E21"/>
                </a:solidFill>
              </a:rPr>
              <a:t>    </a:t>
            </a:r>
            <a:r>
              <a:rPr lang="en-US" dirty="0" err="1">
                <a:solidFill>
                  <a:srgbClr val="1C1E21"/>
                </a:solidFill>
              </a:rPr>
              <a:t>eg</a:t>
            </a:r>
            <a:r>
              <a:rPr lang="en-US" dirty="0">
                <a:solidFill>
                  <a:srgbClr val="1C1E21"/>
                </a:solidFill>
              </a:rPr>
              <a:t>: “await </a:t>
            </a:r>
            <a:r>
              <a:rPr lang="en-US" dirty="0" err="1">
                <a:solidFill>
                  <a:srgbClr val="1C1E21"/>
                </a:solidFill>
              </a:rPr>
              <a:t>page.getByRole</a:t>
            </a:r>
            <a:r>
              <a:rPr lang="en-US" dirty="0">
                <a:solidFill>
                  <a:srgbClr val="1C1E21"/>
                </a:solidFill>
              </a:rPr>
              <a:t>('link', { name: 'Get started' }).click();”</a:t>
            </a:r>
          </a:p>
          <a:p>
            <a:pPr lvl="1"/>
            <a:endParaRPr lang="en-US" dirty="0">
              <a:solidFill>
                <a:srgbClr val="1C1E21"/>
              </a:solidFill>
            </a:endParaRPr>
          </a:p>
          <a:p>
            <a:pPr lvl="1"/>
            <a:endParaRPr lang="en-US" dirty="0">
              <a:solidFill>
                <a:srgbClr val="1C1E21"/>
              </a:solidFill>
            </a:endParaRPr>
          </a:p>
          <a:p>
            <a:pPr lvl="2"/>
            <a:endParaRPr lang="en-US" dirty="0">
              <a:solidFill>
                <a:srgbClr val="1C1E21"/>
              </a:solidFill>
            </a:endParaRPr>
          </a:p>
        </p:txBody>
      </p:sp>
      <p:sp>
        <p:nvSpPr>
          <p:cNvPr id="3" name="Title 2">
            <a:extLst>
              <a:ext uri="{FF2B5EF4-FFF2-40B4-BE49-F238E27FC236}">
                <a16:creationId xmlns:a16="http://schemas.microsoft.com/office/drawing/2014/main" id="{9AE9D86E-46C3-2A2C-2C5B-AF07B6113206}"/>
              </a:ext>
            </a:extLst>
          </p:cNvPr>
          <p:cNvSpPr>
            <a:spLocks noGrp="1"/>
          </p:cNvSpPr>
          <p:nvPr>
            <p:ph type="title"/>
          </p:nvPr>
        </p:nvSpPr>
        <p:spPr/>
        <p:txBody>
          <a:bodyPr/>
          <a:lstStyle/>
          <a:p>
            <a:r>
              <a:rPr lang="en-US" sz="2800" b="1" dirty="0"/>
              <a:t>Writing Tests - </a:t>
            </a:r>
            <a:r>
              <a:rPr lang="en-US" sz="2400" b="1" dirty="0"/>
              <a:t>Actions</a:t>
            </a:r>
            <a:endParaRPr lang="en-IN" sz="2400" dirty="0"/>
          </a:p>
        </p:txBody>
      </p:sp>
    </p:spTree>
    <p:extLst>
      <p:ext uri="{BB962C8B-B14F-4D97-AF65-F5344CB8AC3E}">
        <p14:creationId xmlns:p14="http://schemas.microsoft.com/office/powerpoint/2010/main" val="240646490"/>
      </p:ext>
    </p:extLst>
  </p:cSld>
  <p:clrMapOvr>
    <a:masterClrMapping/>
  </p:clrMapOvr>
</p:sld>
</file>

<file path=ppt/theme/theme1.xml><?xml version="1.0" encoding="utf-8"?>
<a:theme xmlns:a="http://schemas.openxmlformats.org/drawingml/2006/main" name="Template_01_SRDG">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ont_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7BDBD">
            <a:alpha val="76863"/>
          </a:srgbClr>
        </a:solidFill>
        <a:ln w="28575">
          <a:solidFill>
            <a:schemeClr val="tx1">
              <a:lumMod val="50000"/>
              <a:lumOff val="50000"/>
            </a:schemeClr>
          </a:solidFill>
        </a:ln>
        <a:effectLst/>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plate_01_SARD">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ont_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7BDBD">
            <a:alpha val="76863"/>
          </a:srgbClr>
        </a:solidFill>
        <a:ln w="28575">
          <a:solidFill>
            <a:schemeClr val="tx1">
              <a:lumMod val="50000"/>
              <a:lumOff val="50000"/>
            </a:schemeClr>
          </a:solidFill>
        </a:ln>
        <a:effectLst/>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403_EuTEC_template_Sony_confidential">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ont_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7BDBD">
            <a:alpha val="76863"/>
          </a:srgbClr>
        </a:solidFill>
        <a:ln w="28575">
          <a:solidFill>
            <a:schemeClr val="tx1">
              <a:lumMod val="50000"/>
              <a:lumOff val="50000"/>
            </a:schemeClr>
          </a:solidFill>
        </a:ln>
        <a:effectLst/>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kumimoji="1" sz="1600" dirty="0" smtClean="0">
            <a:latin typeface="+mn-lt"/>
          </a:defRPr>
        </a:defPPr>
      </a:lstStyle>
    </a:tx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plate_wide_F">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7BDBD">
            <a:alpha val="76863"/>
          </a:srgbClr>
        </a:solidFill>
        <a:ln w="28575">
          <a:solidFill>
            <a:schemeClr val="tx1">
              <a:lumMod val="50000"/>
              <a:lumOff val="50000"/>
            </a:schemeClr>
          </a:solidFill>
        </a:ln>
        <a:effectLst/>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kumimoji="1" sz="1600" dirty="0" smtClean="0">
            <a:latin typeface="+mn-lt"/>
          </a:defRPr>
        </a:defPPr>
      </a:lstStyle>
    </a:tx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wide_F">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ont_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7BDBD">
            <a:alpha val="76863"/>
          </a:srgbClr>
        </a:solidFill>
        <a:ln w="28575">
          <a:solidFill>
            <a:schemeClr val="tx1">
              <a:lumMod val="50000"/>
              <a:lumOff val="50000"/>
            </a:schemeClr>
          </a:solidFill>
        </a:ln>
        <a:effectLst/>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kumimoji="1" sz="1600" dirty="0" smtClean="0">
            <a:latin typeface="+mn-lt"/>
          </a:defRPr>
        </a:defPPr>
      </a:lstStyle>
    </a:tx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YuKangFY10">
  <a:themeElements>
    <a:clrScheme name="2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a:spPr>
      <a:bodyPr rtlCol="0" anchor="ctr"/>
      <a:lstStyle>
        <a:defPPr algn="ctr">
          <a:buFont typeface="Wingdings" pitchFamily="2" charset="2"/>
          <a:buNone/>
          <a:defRPr sz="1600" dirty="0">
            <a:solidFill>
              <a:schemeClr val="bg1"/>
            </a:solidFill>
            <a:latin typeface="+mn-ea"/>
            <a:ea typeface="+mn-ea"/>
          </a:defRPr>
        </a:defPPr>
      </a:lstStyle>
    </a:spDef>
    <a:lnDef>
      <a:spPr bwMode="auto">
        <a:xfrm>
          <a:off x="0" y="0"/>
          <a:ext cx="1" cy="1"/>
        </a:xfrm>
        <a:custGeom>
          <a:avLst/>
          <a:gdLst/>
          <a:ahLst/>
          <a:cxnLst/>
          <a:rect l="0" t="0" r="0" b="0"/>
          <a:pathLst/>
        </a:custGeom>
        <a:solidFill>
          <a:srgbClr val="32006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Tx/>
          <a:buFont typeface="Wingdings" pitchFamily="2" charset="2"/>
          <a:buChar char="•"/>
          <a:tabLst/>
          <a:defRPr kumimoji="0" lang="ja-JP" altLang="en-US" sz="2400" b="0" i="0" u="none" strike="noStrike" cap="none" normalizeH="0" baseline="0" smtClean="0">
            <a:ln>
              <a:noFill/>
            </a:ln>
            <a:solidFill>
              <a:schemeClr val="tx1"/>
            </a:solidFill>
            <a:effectLst/>
            <a:latin typeface="Arial Narrow" pitchFamily="34" charset="0"/>
            <a:ea typeface="ＭＳ Ｐゴシック" pitchFamily="50" charset="-128"/>
          </a:defRPr>
        </a:defPPr>
      </a:lstStyle>
    </a:lnDef>
  </a:objectDefaults>
  <a:extraClrSchemeLst>
    <a:extraClrScheme>
      <a:clrScheme name="2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54072d9-0791-4298-bf27-7e9c185045b5">MKA5CFKUTHQZ-1161070237-9</_dlc_DocId>
    <_dlc_DocIdUrl xmlns="054072d9-0791-4298-bf27-7e9c185045b5">
      <Url>http://teamsite.seek.sony.com.sg/sard/Delivery/SSS-NICE/_layouts/15/DocIdRedir.aspx?ID=MKA5CFKUTHQZ-1161070237-9</Url>
      <Description>MKA5CFKUTHQZ-1161070237-9</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AD74205A11044CB949C38F2FD458EC" ma:contentTypeVersion="0" ma:contentTypeDescription="Create a new document." ma:contentTypeScope="" ma:versionID="752db2f35409a3d05bab4c8c918cf811">
  <xsd:schema xmlns:xsd="http://www.w3.org/2001/XMLSchema" xmlns:xs="http://www.w3.org/2001/XMLSchema" xmlns:p="http://schemas.microsoft.com/office/2006/metadata/properties" xmlns:ns2="054072d9-0791-4298-bf27-7e9c185045b5" targetNamespace="http://schemas.microsoft.com/office/2006/metadata/properties" ma:root="true" ma:fieldsID="d3dead32491f8b02c041c043699bdc5b" ns2:_="">
    <xsd:import namespace="054072d9-0791-4298-bf27-7e9c185045b5"/>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4072d9-0791-4298-bf27-7e9c185045b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BA4F73-F086-4B5D-A4F7-063DFDA08B66}">
  <ds:schemaRefs>
    <ds:schemaRef ds:uri="http://purl.org/dc/elements/1.1/"/>
    <ds:schemaRef ds:uri="http://schemas.microsoft.com/office/2006/metadata/properties"/>
    <ds:schemaRef ds:uri="http://purl.org/dc/terms/"/>
    <ds:schemaRef ds:uri="http://schemas.openxmlformats.org/package/2006/metadata/core-properties"/>
    <ds:schemaRef ds:uri="054072d9-0791-4298-bf27-7e9c185045b5"/>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E1B1A7A-FD42-49F0-8D38-13C275504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4072d9-0791-4298-bf27-7e9c185045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AA823A-E907-4C13-90B1-00A85653CAA6}">
  <ds:schemaRefs>
    <ds:schemaRef ds:uri="http://schemas.microsoft.com/sharepoint/events"/>
  </ds:schemaRefs>
</ds:datastoreItem>
</file>

<file path=customXml/itemProps4.xml><?xml version="1.0" encoding="utf-8"?>
<ds:datastoreItem xmlns:ds="http://schemas.openxmlformats.org/officeDocument/2006/customXml" ds:itemID="{B5483A90-FB08-4FF0-9EEF-80F457D329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Template_01_SRDG</Template>
  <TotalTime>5474</TotalTime>
  <Words>2147</Words>
  <Application>Microsoft Office PowerPoint</Application>
  <PresentationFormat>Widescreen</PresentationFormat>
  <Paragraphs>204</Paragraphs>
  <Slides>31</Slides>
  <Notes>0</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31</vt:i4>
      </vt:variant>
    </vt:vector>
  </HeadingPairs>
  <TitlesOfParts>
    <vt:vector size="50" baseType="lpstr">
      <vt:lpstr>HGPSoeiKakugothicUB</vt:lpstr>
      <vt:lpstr>Meiryo</vt:lpstr>
      <vt:lpstr>MS PGothic</vt:lpstr>
      <vt:lpstr>Arial</vt:lpstr>
      <vt:lpstr>Arial Narrow</vt:lpstr>
      <vt:lpstr>Calibri</vt:lpstr>
      <vt:lpstr>Century Gothic</vt:lpstr>
      <vt:lpstr>Myriad Pro</vt:lpstr>
      <vt:lpstr>SST</vt:lpstr>
      <vt:lpstr>SST Medium</vt:lpstr>
      <vt:lpstr>system-ui</vt:lpstr>
      <vt:lpstr>Tahoma</vt:lpstr>
      <vt:lpstr>Wingdings</vt:lpstr>
      <vt:lpstr>Template_01_SRDG</vt:lpstr>
      <vt:lpstr>Template_01_SARD</vt:lpstr>
      <vt:lpstr>1403_EuTEC_template_Sony_confidential</vt:lpstr>
      <vt:lpstr>Template_wide_F</vt:lpstr>
      <vt:lpstr>1_Template_wide_F</vt:lpstr>
      <vt:lpstr>YuKangFY10</vt:lpstr>
      <vt:lpstr>Playwright Tool</vt:lpstr>
      <vt:lpstr>Agenda</vt:lpstr>
      <vt:lpstr>Introduction</vt:lpstr>
      <vt:lpstr>Installation</vt:lpstr>
      <vt:lpstr>Installation</vt:lpstr>
      <vt:lpstr>Installation</vt:lpstr>
      <vt:lpstr>Installation</vt:lpstr>
      <vt:lpstr>Writing Tests</vt:lpstr>
      <vt:lpstr>Writing Tests - Actions</vt:lpstr>
      <vt:lpstr>Writing Tests - Assertions</vt:lpstr>
      <vt:lpstr>Generating Tests</vt:lpstr>
      <vt:lpstr>Generating Tests – Recording a test</vt:lpstr>
      <vt:lpstr>Generating Tests – Recording a test</vt:lpstr>
      <vt:lpstr>Generating Tests – Recording a test</vt:lpstr>
      <vt:lpstr>Generating Tests – Generating locators</vt:lpstr>
      <vt:lpstr>Generating Tests – Generating locators</vt:lpstr>
      <vt:lpstr>Running Tests</vt:lpstr>
      <vt:lpstr>Running Tests</vt:lpstr>
      <vt:lpstr>Running Tests – Run Tests and Show Browsers</vt:lpstr>
      <vt:lpstr>Running Tests – Run Tests and Show Browsers</vt:lpstr>
      <vt:lpstr>Running Tests</vt:lpstr>
      <vt:lpstr>Running Tests – UI Mode </vt:lpstr>
      <vt:lpstr>Running Tests – View and All tests</vt:lpstr>
      <vt:lpstr>Running Tests – Run Tests on Specific Browsers</vt:lpstr>
      <vt:lpstr>Running Tests – Run Tests on Specific Browsers</vt:lpstr>
      <vt:lpstr>Debugging Tests</vt:lpstr>
      <vt:lpstr>Debugging Tests - Debug tests with the Playwright Inspector</vt:lpstr>
      <vt:lpstr>Debugging Tests – Test reports</vt:lpstr>
      <vt:lpstr>Debugging Tests – Trace viewer</vt:lpstr>
      <vt:lpstr>Debugging Tests – Trace viewer</vt:lpstr>
      <vt:lpstr>PowerPoint Presentation</vt:lpstr>
    </vt:vector>
  </TitlesOfParts>
  <Manager>Hiroyuki.tominaga@ap.sony.com</Manager>
  <Company>Sony India Software Centre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FY16 - "Activity Review" template</dc:title>
  <dc:creator>sunil.s@ap.sony.com</dc:creator>
  <cp:lastModifiedBy>Kumar, Vignesh</cp:lastModifiedBy>
  <cp:revision>591</cp:revision>
  <cp:lastPrinted>2016-01-04T05:17:40Z</cp:lastPrinted>
  <dcterms:created xsi:type="dcterms:W3CDTF">2015-12-29T10:42:46Z</dcterms:created>
  <dcterms:modified xsi:type="dcterms:W3CDTF">2024-01-19T13:11:19Z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e858ce64-ffc0-4de4-8a6b-a50655312005</vt:lpwstr>
  </property>
  <property fmtid="{D5CDD505-2E9C-101B-9397-08002B2CF9AE}" pid="3" name="ContentTypeId">
    <vt:lpwstr>0x01010093AD74205A11044CB949C38F2FD458EC</vt:lpwstr>
  </property>
</Properties>
</file>