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7792-16FD-5E68-F9CD-CA761E8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25BDD5-AB8C-5970-1405-D58BACF9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8338" y="-352926"/>
            <a:ext cx="12700097" cy="7210926"/>
          </a:xfrm>
        </p:spPr>
      </p:pic>
    </p:spTree>
    <p:extLst>
      <p:ext uri="{BB962C8B-B14F-4D97-AF65-F5344CB8AC3E}">
        <p14:creationId xmlns:p14="http://schemas.microsoft.com/office/powerpoint/2010/main" val="41258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98A9-F4D3-38EE-3F0E-AC847A9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ABSTRACTION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B588-F94C-AA5E-FEFC-16928BBE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Lane rider is a game that revolves around controlling a car in a lane based environment avoiding obstacles and collecting coins. And can visit the store in game to purchase new cars which deals with making strategic decisions about purchasing and using them.</a:t>
            </a:r>
          </a:p>
          <a:p>
            <a:r>
              <a:rPr lang="en-IN" sz="3200" dirty="0"/>
              <a:t>Players can view their game statics. As the game loop keeps the game running and responsive to player input the game progressively increases in difficulty challenging  the player’s </a:t>
            </a:r>
            <a:r>
              <a:rPr lang="en-IN" sz="3200" dirty="0" err="1"/>
              <a:t>reflexs</a:t>
            </a:r>
            <a:r>
              <a:rPr lang="en-IN" sz="3200" dirty="0"/>
              <a:t> and decision-making skills.</a:t>
            </a:r>
          </a:p>
        </p:txBody>
      </p:sp>
    </p:spTree>
    <p:extLst>
      <p:ext uri="{BB962C8B-B14F-4D97-AF65-F5344CB8AC3E}">
        <p14:creationId xmlns:p14="http://schemas.microsoft.com/office/powerpoint/2010/main" val="168458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0DCA-8904-3295-2C26-8F90EC99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objectives: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C5E3-FAD4-1E86-78EB-4E67D7F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Gameplay</a:t>
            </a:r>
            <a:r>
              <a:rPr lang="en-US" sz="3200" dirty="0"/>
              <a:t>: Develop an addictive and challenging gameplay experience that keeps players engaged and entertained.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User Interface</a:t>
            </a:r>
            <a:r>
              <a:rPr lang="en-US" sz="3200" dirty="0"/>
              <a:t>: Create an intuitive and visually appealing user interface with main menu screens, in-game HUD (Heads-Up Display), and score displays.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Game Mechanics</a:t>
            </a:r>
            <a:r>
              <a:rPr lang="en-US" sz="3200" dirty="0"/>
              <a:t>: Implement smooth and realistic game mechanics, including car movement, obstacle generation, collision detection,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23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CAD-9A8F-18A7-BEEC-3D148206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2484-7B8E-C466-AB05-3208B22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Scoring and Progression</a:t>
            </a:r>
            <a:r>
              <a:rPr lang="en-US" sz="3200" dirty="0"/>
              <a:t>: Establish a scoring system and level progression that motivates players to achieve higher scores and unlock new contents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Player Progression</a:t>
            </a:r>
            <a:r>
              <a:rPr lang="en-US" sz="3200" dirty="0"/>
              <a:t>: Introduce a system for player progression, such as unlocking new cars, skins, or power-ups as players achieve specific milestones.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5500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3DA8-B221-5264-B1AF-8B74B40E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REFERENCE :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52F1-7B4D-09D6-6B92-F57C5AE3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Bahnschrift" panose="020B0502040204020203" pitchFamily="34" charset="0"/>
              </a:rPr>
              <a:t>Chat </a:t>
            </a:r>
            <a:r>
              <a:rPr lang="en-US" sz="3600" dirty="0" err="1">
                <a:latin typeface="Bahnschrift" panose="020B0502040204020203" pitchFamily="34" charset="0"/>
              </a:rPr>
              <a:t>Gpt</a:t>
            </a:r>
            <a:endParaRPr lang="en-US" sz="36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Bahnschrift" panose="020B0502040204020203" pitchFamily="34" charset="0"/>
              </a:rPr>
              <a:t>YouTube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Bahnschrift" panose="020B0502040204020203" pitchFamily="34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63756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267-7F3A-9ED3-B1EC-FE9AA195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A963D-A223-71BF-A70F-CB2E90EC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8677" y="-277440"/>
            <a:ext cx="12520677" cy="7135440"/>
          </a:xfrm>
        </p:spPr>
      </p:pic>
    </p:spTree>
    <p:extLst>
      <p:ext uri="{BB962C8B-B14F-4D97-AF65-F5344CB8AC3E}">
        <p14:creationId xmlns:p14="http://schemas.microsoft.com/office/powerpoint/2010/main" val="39283110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200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Bahnschrift</vt:lpstr>
      <vt:lpstr>Calibri</vt:lpstr>
      <vt:lpstr>Calibri Light</vt:lpstr>
      <vt:lpstr>Wingdings</vt:lpstr>
      <vt:lpstr>Retrospect</vt:lpstr>
      <vt:lpstr>PowerPoint Presentation</vt:lpstr>
      <vt:lpstr>ABSTRACTION :</vt:lpstr>
      <vt:lpstr> objectives:</vt:lpstr>
      <vt:lpstr>PowerPoint Presentation</vt:lpstr>
      <vt:lpstr>REFERENCE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vangolu venugopal</dc:creator>
  <cp:lastModifiedBy>vangolu venugopal</cp:lastModifiedBy>
  <cp:revision>4</cp:revision>
  <dcterms:created xsi:type="dcterms:W3CDTF">2023-10-29T15:24:34Z</dcterms:created>
  <dcterms:modified xsi:type="dcterms:W3CDTF">2023-10-30T02:52:12Z</dcterms:modified>
</cp:coreProperties>
</file>