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ccd021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ccd021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3500" y="272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