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atrick Hand"/>
      <p:regular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7" roundtripDataSignature="AMtx7mgKvRE/vCVFYyJD0I4IKcCy4te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font" Target="fonts/PatrickHand-regular.fntdata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5f07ae3d8_0_7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05f07ae3d8_0_7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105f07ae3d8_0_7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5f07ae3d8_0_10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05f07ae3d8_0_10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105f07ae3d8_0_10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5f07ae3d8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05f07ae3d8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105f07ae3d8_0_7"/>
          <p:cNvGrpSpPr/>
          <p:nvPr/>
        </p:nvGrpSpPr>
        <p:grpSpPr>
          <a:xfrm>
            <a:off x="-323249" y="417792"/>
            <a:ext cx="12726107" cy="1166122"/>
            <a:chOff x="-242443" y="237150"/>
            <a:chExt cx="9544819" cy="874613"/>
          </a:xfrm>
        </p:grpSpPr>
        <p:sp>
          <p:nvSpPr>
            <p:cNvPr id="14" name="Google Shape;14;g105f07ae3d8_0_7"/>
            <p:cNvSpPr/>
            <p:nvPr/>
          </p:nvSpPr>
          <p:spPr>
            <a:xfrm>
              <a:off x="7625675" y="408622"/>
              <a:ext cx="808827" cy="645494"/>
            </a:xfrm>
            <a:custGeom>
              <a:rect b="b" l="l" r="r" t="t"/>
              <a:pathLst>
                <a:path extrusionOk="0" h="49059" w="61461">
                  <a:moveTo>
                    <a:pt x="23010" y="0"/>
                  </a:moveTo>
                  <a:cubicBezTo>
                    <a:pt x="16201" y="0"/>
                    <a:pt x="10669" y="5502"/>
                    <a:pt x="10669" y="12311"/>
                  </a:cubicBezTo>
                  <a:cubicBezTo>
                    <a:pt x="10669" y="13374"/>
                    <a:pt x="10821" y="14408"/>
                    <a:pt x="11065" y="15381"/>
                  </a:cubicBezTo>
                  <a:lnTo>
                    <a:pt x="10669" y="15381"/>
                  </a:lnTo>
                  <a:cubicBezTo>
                    <a:pt x="4773" y="15381"/>
                    <a:pt x="1" y="20153"/>
                    <a:pt x="1" y="26049"/>
                  </a:cubicBezTo>
                  <a:cubicBezTo>
                    <a:pt x="1" y="31399"/>
                    <a:pt x="3922" y="35837"/>
                    <a:pt x="9058" y="36627"/>
                  </a:cubicBezTo>
                  <a:cubicBezTo>
                    <a:pt x="9058" y="36657"/>
                    <a:pt x="9058" y="36718"/>
                    <a:pt x="9058" y="36749"/>
                  </a:cubicBezTo>
                  <a:cubicBezTo>
                    <a:pt x="9058" y="43557"/>
                    <a:pt x="14560" y="49059"/>
                    <a:pt x="21369" y="49059"/>
                  </a:cubicBezTo>
                  <a:cubicBezTo>
                    <a:pt x="25503" y="49059"/>
                    <a:pt x="29150" y="47022"/>
                    <a:pt x="31399" y="43892"/>
                  </a:cubicBezTo>
                  <a:cubicBezTo>
                    <a:pt x="33101" y="46080"/>
                    <a:pt x="35776" y="47478"/>
                    <a:pt x="38755" y="47478"/>
                  </a:cubicBezTo>
                  <a:cubicBezTo>
                    <a:pt x="43740" y="47478"/>
                    <a:pt x="47813" y="43588"/>
                    <a:pt x="48117" y="38694"/>
                  </a:cubicBezTo>
                  <a:cubicBezTo>
                    <a:pt x="49302" y="39271"/>
                    <a:pt x="50670" y="39575"/>
                    <a:pt x="52099" y="39575"/>
                  </a:cubicBezTo>
                  <a:cubicBezTo>
                    <a:pt x="57266" y="39575"/>
                    <a:pt x="61461" y="35381"/>
                    <a:pt x="61461" y="30214"/>
                  </a:cubicBezTo>
                  <a:cubicBezTo>
                    <a:pt x="61461" y="25593"/>
                    <a:pt x="58087" y="21733"/>
                    <a:pt x="53649" y="21004"/>
                  </a:cubicBezTo>
                  <a:cubicBezTo>
                    <a:pt x="53892" y="20031"/>
                    <a:pt x="54044" y="18967"/>
                    <a:pt x="54044" y="17903"/>
                  </a:cubicBezTo>
                  <a:cubicBezTo>
                    <a:pt x="54044" y="11125"/>
                    <a:pt x="48542" y="5593"/>
                    <a:pt x="41734" y="5593"/>
                  </a:cubicBezTo>
                  <a:cubicBezTo>
                    <a:pt x="39029" y="5593"/>
                    <a:pt x="36536" y="6475"/>
                    <a:pt x="34500" y="7934"/>
                  </a:cubicBezTo>
                  <a:cubicBezTo>
                    <a:pt x="32737" y="3283"/>
                    <a:pt x="28269" y="0"/>
                    <a:pt x="2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05f07ae3d8_0_7"/>
            <p:cNvSpPr/>
            <p:nvPr/>
          </p:nvSpPr>
          <p:spPr>
            <a:xfrm>
              <a:off x="855672" y="238550"/>
              <a:ext cx="599324" cy="348163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105f07ae3d8_0_7"/>
            <p:cNvSpPr/>
            <p:nvPr/>
          </p:nvSpPr>
          <p:spPr>
            <a:xfrm>
              <a:off x="8585054" y="237150"/>
              <a:ext cx="717322" cy="416604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105f07ae3d8_0_7"/>
            <p:cNvSpPr/>
            <p:nvPr/>
          </p:nvSpPr>
          <p:spPr>
            <a:xfrm>
              <a:off x="-242443" y="427082"/>
              <a:ext cx="1178906" cy="684681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105f07ae3d8_0_7"/>
          <p:cNvSpPr txBox="1"/>
          <p:nvPr>
            <p:ph idx="1" type="body"/>
          </p:nvPr>
        </p:nvSpPr>
        <p:spPr>
          <a:xfrm>
            <a:off x="817400" y="1699700"/>
            <a:ext cx="105723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800"/>
              <a:buFont typeface="Catamaran"/>
              <a:buAutoNum type="arabicPeriod"/>
              <a:defRPr sz="2800"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9pPr>
          </a:lstStyle>
          <a:p/>
        </p:txBody>
      </p:sp>
      <p:grpSp>
        <p:nvGrpSpPr>
          <p:cNvPr id="19" name="Google Shape;19;g105f07ae3d8_0_7"/>
          <p:cNvGrpSpPr/>
          <p:nvPr/>
        </p:nvGrpSpPr>
        <p:grpSpPr>
          <a:xfrm>
            <a:off x="2905" y="6371155"/>
            <a:ext cx="12200698" cy="961182"/>
            <a:chOff x="6554556" y="4623505"/>
            <a:chExt cx="7127825" cy="720905"/>
          </a:xfrm>
        </p:grpSpPr>
        <p:sp>
          <p:nvSpPr>
            <p:cNvPr id="20" name="Google Shape;20;g105f07ae3d8_0_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105f07ae3d8_0_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105f07ae3d8_0_7"/>
          <p:cNvSpPr txBox="1"/>
          <p:nvPr>
            <p:ph type="title"/>
          </p:nvPr>
        </p:nvSpPr>
        <p:spPr>
          <a:xfrm>
            <a:off x="1593875" y="813000"/>
            <a:ext cx="96522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f07ae3d8_0_7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05f07ae3d8_0_70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82" name="Google Shape;82;g105f07ae3d8_0_7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3" name="Google Shape;83;g105f07ae3d8_0_7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05f07ae3d8_0_7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g105f07ae3d8_0_70"/>
          <p:cNvSpPr txBox="1"/>
          <p:nvPr>
            <p:ph idx="2" type="title"/>
          </p:nvPr>
        </p:nvSpPr>
        <p:spPr>
          <a:xfrm>
            <a:off x="2120467" y="2862015"/>
            <a:ext cx="79512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f07ae3d8_0_77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g105f07ae3d8_0_7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9" name="Google Shape;89;g105f07ae3d8_0_7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05f07ae3d8_0_7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g105f07ae3d8_0_77"/>
          <p:cNvSpPr txBox="1"/>
          <p:nvPr>
            <p:ph type="title"/>
          </p:nvPr>
        </p:nvSpPr>
        <p:spPr>
          <a:xfrm>
            <a:off x="6491800" y="2967468"/>
            <a:ext cx="3516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105f07ae3d8_0_77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1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f07ae3d8_0_8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5f07ae3d8_0_8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96" name="Google Shape;96;g105f07ae3d8_0_8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97" name="Google Shape;97;g105f07ae3d8_0_8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05f07ae3d8_0_8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f07ae3d8_0_90"/>
          <p:cNvSpPr txBox="1"/>
          <p:nvPr>
            <p:ph hasCustomPrompt="1" type="title"/>
          </p:nvPr>
        </p:nvSpPr>
        <p:spPr>
          <a:xfrm>
            <a:off x="3238367" y="2611800"/>
            <a:ext cx="57153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7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1" name="Google Shape;101;g105f07ae3d8_0_9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05f07ae3d8_0_90"/>
          <p:cNvSpPr txBox="1"/>
          <p:nvPr>
            <p:ph idx="2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03" name="Google Shape;103;g105f07ae3d8_0_9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04" name="Google Shape;104;g105f07ae3d8_0_9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05f07ae3d8_0_9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 2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f07ae3d8_0_97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g105f07ae3d8_0_97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09" name="Google Shape;109;g105f07ae3d8_0_9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05f07ae3d8_0_9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105f07ae3d8_0_97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g105f07ae3d8_0_97"/>
          <p:cNvSpPr txBox="1"/>
          <p:nvPr>
            <p:ph idx="1" type="subTitle"/>
          </p:nvPr>
        </p:nvSpPr>
        <p:spPr>
          <a:xfrm>
            <a:off x="961200" y="173379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2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f07ae3d8_0_10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05f07ae3d8_0_104"/>
          <p:cNvSpPr txBox="1"/>
          <p:nvPr>
            <p:ph type="title"/>
          </p:nvPr>
        </p:nvSpPr>
        <p:spPr>
          <a:xfrm>
            <a:off x="1876000" y="813000"/>
            <a:ext cx="843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16" name="Google Shape;116;g105f07ae3d8_0_10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17" name="Google Shape;117;g105f07ae3d8_0_10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05f07ae3d8_0_10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f07ae3d8_0_110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105f07ae3d8_0_11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22" name="Google Shape;122;g105f07ae3d8_0_11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05f07ae3d8_0_11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g105f07ae3d8_0_110"/>
          <p:cNvSpPr txBox="1"/>
          <p:nvPr>
            <p:ph type="title"/>
          </p:nvPr>
        </p:nvSpPr>
        <p:spPr>
          <a:xfrm>
            <a:off x="6806500" y="2957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5" name="Google Shape;125;g105f07ae3d8_0_110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f07ae3d8_0_11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05f07ae3d8_0_117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29" name="Google Shape;129;g105f07ae3d8_0_117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0" name="Google Shape;130;g105f07ae3d8_0_11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1" name="Google Shape;131;g105f07ae3d8_0_11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05f07ae3d8_0_11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f07ae3d8_0_12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5f07ae3d8_0_12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36" name="Google Shape;136;g105f07ae3d8_0_124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7" name="Google Shape;137;g105f07ae3d8_0_12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8" name="Google Shape;138;g105f07ae3d8_0_12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05f07ae3d8_0_12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f07ae3d8_0_131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g105f07ae3d8_0_131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43" name="Google Shape;143;g105f07ae3d8_0_13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05f07ae3d8_0_13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05f07ae3d8_0_131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g105f07ae3d8_0_131"/>
          <p:cNvSpPr txBox="1"/>
          <p:nvPr>
            <p:ph idx="1" type="subTitle"/>
          </p:nvPr>
        </p:nvSpPr>
        <p:spPr>
          <a:xfrm>
            <a:off x="961200" y="17473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5f07ae3d8_0_3"/>
          <p:cNvSpPr/>
          <p:nvPr/>
        </p:nvSpPr>
        <p:spPr>
          <a:xfrm>
            <a:off x="2565967" y="591433"/>
            <a:ext cx="7074000" cy="707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05f07ae3d8_0_3"/>
          <p:cNvSpPr txBox="1"/>
          <p:nvPr>
            <p:ph idx="1" type="subTitle"/>
          </p:nvPr>
        </p:nvSpPr>
        <p:spPr>
          <a:xfrm>
            <a:off x="4705900" y="5190567"/>
            <a:ext cx="2780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g105f07ae3d8_0_3"/>
          <p:cNvSpPr txBox="1"/>
          <p:nvPr>
            <p:ph type="title"/>
          </p:nvPr>
        </p:nvSpPr>
        <p:spPr>
          <a:xfrm>
            <a:off x="4079467" y="1130563"/>
            <a:ext cx="40476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05f07ae3d8_0_13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49" name="Google Shape;149;g105f07ae3d8_0_13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05f07ae3d8_0_13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105f07ae3d8_0_13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5f07ae3d8_0_13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53" name="Google Shape;153;g105f07ae3d8_0_138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f07ae3d8_0_145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105f07ae3d8_0_145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57" name="Google Shape;157;g105f07ae3d8_0_14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05f07ae3d8_0_14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105f07ae3d8_0_145"/>
          <p:cNvSpPr txBox="1"/>
          <p:nvPr>
            <p:ph type="title"/>
          </p:nvPr>
        </p:nvSpPr>
        <p:spPr>
          <a:xfrm>
            <a:off x="6437500" y="3002467"/>
            <a:ext cx="3450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0" name="Google Shape;160;g105f07ae3d8_0_145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1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g105f07ae3d8_0_15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63" name="Google Shape;163;g105f07ae3d8_0_15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05f07ae3d8_0_15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105f07ae3d8_0_15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5f07ae3d8_0_15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67" name="Google Shape;167;g105f07ae3d8_0_152"/>
          <p:cNvSpPr txBox="1"/>
          <p:nvPr>
            <p:ph idx="2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8" name="Google Shape;168;g105f07ae3d8_0_152"/>
          <p:cNvSpPr txBox="1"/>
          <p:nvPr>
            <p:ph idx="3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9" name="Google Shape;169;g105f07ae3d8_0_152"/>
          <p:cNvSpPr txBox="1"/>
          <p:nvPr>
            <p:ph idx="4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CUSTOM_15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105f07ae3d8_0_161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2" name="Google Shape;172;g105f07ae3d8_0_16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5f07ae3d8_0_16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105f07ae3d8_0_161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5f07ae3d8_0_161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76" name="Google Shape;176;g105f07ae3d8_0_161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3">
  <p:cSld name="CUSTOM_1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105f07ae3d8_0_16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9" name="Google Shape;179;g105f07ae3d8_0_16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5f07ae3d8_0_16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105f07ae3d8_0_16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05f07ae3d8_0_168"/>
          <p:cNvSpPr txBox="1"/>
          <p:nvPr>
            <p:ph type="title"/>
          </p:nvPr>
        </p:nvSpPr>
        <p:spPr>
          <a:xfrm>
            <a:off x="663000" y="813000"/>
            <a:ext cx="10866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f07ae3d8_0_174"/>
          <p:cNvSpPr/>
          <p:nvPr/>
        </p:nvSpPr>
        <p:spPr>
          <a:xfrm>
            <a:off x="785233" y="2720933"/>
            <a:ext cx="5962800" cy="607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105f07ae3d8_0_174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86" name="Google Shape;186;g105f07ae3d8_0_17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05f07ae3d8_0_17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105f07ae3d8_0_174"/>
          <p:cNvSpPr txBox="1"/>
          <p:nvPr>
            <p:ph type="title"/>
          </p:nvPr>
        </p:nvSpPr>
        <p:spPr>
          <a:xfrm>
            <a:off x="6298567" y="1007133"/>
            <a:ext cx="5145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89" name="Google Shape;189;g105f07ae3d8_0_174"/>
          <p:cNvSpPr txBox="1"/>
          <p:nvPr>
            <p:ph idx="1" type="subTitle"/>
          </p:nvPr>
        </p:nvSpPr>
        <p:spPr>
          <a:xfrm>
            <a:off x="7134367" y="5030333"/>
            <a:ext cx="3473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9pPr>
          </a:lstStyle>
          <a:p/>
        </p:txBody>
      </p:sp>
      <p:sp>
        <p:nvSpPr>
          <p:cNvPr id="190" name="Google Shape;190;g105f07ae3d8_0_174"/>
          <p:cNvSpPr txBox="1"/>
          <p:nvPr>
            <p:ph idx="2" type="subTitle"/>
          </p:nvPr>
        </p:nvSpPr>
        <p:spPr>
          <a:xfrm>
            <a:off x="6298567" y="1864400"/>
            <a:ext cx="51453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700"/>
              <a:buNone/>
              <a:defRPr sz="2100"/>
            </a:lvl9pPr>
          </a:lstStyle>
          <a:p/>
        </p:txBody>
      </p:sp>
      <p:sp>
        <p:nvSpPr>
          <p:cNvPr id="191" name="Google Shape;191;g105f07ae3d8_0_174"/>
          <p:cNvSpPr/>
          <p:nvPr/>
        </p:nvSpPr>
        <p:spPr>
          <a:xfrm>
            <a:off x="3742401" y="1223367"/>
            <a:ext cx="753666" cy="601586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05f07ae3d8_0_174"/>
          <p:cNvSpPr/>
          <p:nvPr/>
        </p:nvSpPr>
        <p:spPr>
          <a:xfrm>
            <a:off x="630067" y="719333"/>
            <a:ext cx="1755885" cy="1019778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5f07ae3d8_0_174"/>
          <p:cNvSpPr txBox="1"/>
          <p:nvPr/>
        </p:nvSpPr>
        <p:spPr>
          <a:xfrm>
            <a:off x="6878767" y="4342217"/>
            <a:ext cx="3984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infographics &amp; images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f07ae3d8_0_185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5f07ae3d8_0_185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5f07ae3d8_0_188"/>
          <p:cNvSpPr txBox="1"/>
          <p:nvPr>
            <p:ph idx="1" type="body"/>
          </p:nvPr>
        </p:nvSpPr>
        <p:spPr>
          <a:xfrm>
            <a:off x="2309867" y="2827933"/>
            <a:ext cx="47604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9" name="Google Shape;199;g105f07ae3d8_0_188"/>
          <p:cNvSpPr txBox="1"/>
          <p:nvPr>
            <p:ph idx="2" type="body"/>
          </p:nvPr>
        </p:nvSpPr>
        <p:spPr>
          <a:xfrm>
            <a:off x="7070267" y="2827933"/>
            <a:ext cx="43227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0" name="Google Shape;200;g105f07ae3d8_0_18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01" name="Google Shape;201;g105f07ae3d8_0_188"/>
          <p:cNvSpPr/>
          <p:nvPr/>
        </p:nvSpPr>
        <p:spPr>
          <a:xfrm>
            <a:off x="9792095" y="1085165"/>
            <a:ext cx="677300" cy="540508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5f07ae3d8_0_188"/>
          <p:cNvSpPr/>
          <p:nvPr/>
        </p:nvSpPr>
        <p:spPr>
          <a:xfrm>
            <a:off x="10557215" y="484001"/>
            <a:ext cx="2068556" cy="1201370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5f07ae3d8_0_188"/>
          <p:cNvSpPr/>
          <p:nvPr/>
        </p:nvSpPr>
        <p:spPr>
          <a:xfrm>
            <a:off x="539933" y="884267"/>
            <a:ext cx="1481935" cy="860673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5f07ae3d8_0_188"/>
          <p:cNvSpPr/>
          <p:nvPr/>
        </p:nvSpPr>
        <p:spPr>
          <a:xfrm>
            <a:off x="1835568" y="483996"/>
            <a:ext cx="638426" cy="509355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5f07ae3d8_0_188"/>
          <p:cNvSpPr/>
          <p:nvPr/>
        </p:nvSpPr>
        <p:spPr>
          <a:xfrm rot="10800000">
            <a:off x="10267315" y="1935947"/>
            <a:ext cx="1370518" cy="796054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f07ae3d8_0_197"/>
          <p:cNvSpPr txBox="1"/>
          <p:nvPr>
            <p:ph type="title"/>
          </p:nvPr>
        </p:nvSpPr>
        <p:spPr>
          <a:xfrm>
            <a:off x="1850800" y="1578467"/>
            <a:ext cx="84903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f07ae3d8_0_19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5f07ae3d8_0_199"/>
          <p:cNvSpPr txBox="1"/>
          <p:nvPr>
            <p:ph type="title"/>
          </p:nvPr>
        </p:nvSpPr>
        <p:spPr>
          <a:xfrm>
            <a:off x="789233" y="1644233"/>
            <a:ext cx="43704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1" name="Google Shape;211;g105f07ae3d8_0_199"/>
          <p:cNvSpPr txBox="1"/>
          <p:nvPr>
            <p:ph idx="1" type="subTitle"/>
          </p:nvPr>
        </p:nvSpPr>
        <p:spPr>
          <a:xfrm>
            <a:off x="789233" y="3737433"/>
            <a:ext cx="43704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g105f07ae3d8_0_19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5f07ae3d8_0_1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9" name="Google Shape;29;g105f07ae3d8_0_18"/>
          <p:cNvSpPr txBox="1"/>
          <p:nvPr>
            <p:ph idx="2" type="title"/>
          </p:nvPr>
        </p:nvSpPr>
        <p:spPr>
          <a:xfrm>
            <a:off x="961200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05f07ae3d8_0_18"/>
          <p:cNvSpPr txBox="1"/>
          <p:nvPr>
            <p:ph idx="3" type="title"/>
          </p:nvPr>
        </p:nvSpPr>
        <p:spPr>
          <a:xfrm>
            <a:off x="3620233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105f07ae3d8_0_18"/>
          <p:cNvSpPr txBox="1"/>
          <p:nvPr>
            <p:ph idx="4" type="title"/>
          </p:nvPr>
        </p:nvSpPr>
        <p:spPr>
          <a:xfrm>
            <a:off x="6279267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g105f07ae3d8_0_18"/>
          <p:cNvSpPr txBox="1"/>
          <p:nvPr>
            <p:ph idx="5" type="title"/>
          </p:nvPr>
        </p:nvSpPr>
        <p:spPr>
          <a:xfrm>
            <a:off x="8938301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105f07ae3d8_0_18"/>
          <p:cNvSpPr txBox="1"/>
          <p:nvPr>
            <p:ph idx="1" type="subTitle"/>
          </p:nvPr>
        </p:nvSpPr>
        <p:spPr>
          <a:xfrm>
            <a:off x="2132267" y="5344400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f07ae3d8_0_204"/>
          <p:cNvSpPr txBox="1"/>
          <p:nvPr>
            <p:ph idx="1" type="body"/>
          </p:nvPr>
        </p:nvSpPr>
        <p:spPr>
          <a:xfrm>
            <a:off x="745460" y="5372719"/>
            <a:ext cx="8713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f07ae3d8_0_207"/>
          <p:cNvSpPr txBox="1"/>
          <p:nvPr>
            <p:ph type="title"/>
          </p:nvPr>
        </p:nvSpPr>
        <p:spPr>
          <a:xfrm>
            <a:off x="3250733" y="813000"/>
            <a:ext cx="7809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8" name="Google Shape;218;g105f07ae3d8_0_207"/>
          <p:cNvSpPr txBox="1"/>
          <p:nvPr>
            <p:ph idx="2" type="title"/>
          </p:nvPr>
        </p:nvSpPr>
        <p:spPr>
          <a:xfrm>
            <a:off x="3380572" y="2002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9" name="Google Shape;219;g105f07ae3d8_0_207"/>
          <p:cNvSpPr txBox="1"/>
          <p:nvPr>
            <p:ph idx="3" type="title"/>
          </p:nvPr>
        </p:nvSpPr>
        <p:spPr>
          <a:xfrm>
            <a:off x="3379472" y="2929400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0" name="Google Shape;220;g105f07ae3d8_0_207"/>
          <p:cNvSpPr txBox="1"/>
          <p:nvPr>
            <p:ph idx="4" type="title"/>
          </p:nvPr>
        </p:nvSpPr>
        <p:spPr>
          <a:xfrm>
            <a:off x="3380572" y="3876867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1" name="Google Shape;221;g105f07ae3d8_0_207"/>
          <p:cNvSpPr txBox="1"/>
          <p:nvPr>
            <p:ph idx="5" type="title"/>
          </p:nvPr>
        </p:nvSpPr>
        <p:spPr>
          <a:xfrm>
            <a:off x="3380572" y="4824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2" name="Google Shape;222;g105f07ae3d8_0_207"/>
          <p:cNvSpPr txBox="1"/>
          <p:nvPr>
            <p:ph idx="1" type="subTitle"/>
          </p:nvPr>
        </p:nvSpPr>
        <p:spPr>
          <a:xfrm>
            <a:off x="3344000" y="5542233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6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f07ae3d8_0_21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5f07ae3d8_0_214"/>
          <p:cNvSpPr txBox="1"/>
          <p:nvPr>
            <p:ph type="title"/>
          </p:nvPr>
        </p:nvSpPr>
        <p:spPr>
          <a:xfrm>
            <a:off x="1981000" y="813000"/>
            <a:ext cx="822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26" name="Google Shape;226;g105f07ae3d8_0_21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27" name="Google Shape;227;g105f07ae3d8_0_21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05f07ae3d8_0_21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f07ae3d8_0_220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g105f07ae3d8_0_220"/>
          <p:cNvGrpSpPr/>
          <p:nvPr/>
        </p:nvGrpSpPr>
        <p:grpSpPr>
          <a:xfrm rot="-5400000">
            <a:off x="4986148" y="3648832"/>
            <a:ext cx="12213528" cy="2933304"/>
            <a:chOff x="6554546" y="4623503"/>
            <a:chExt cx="7127825" cy="824332"/>
          </a:xfrm>
        </p:grpSpPr>
        <p:sp>
          <p:nvSpPr>
            <p:cNvPr id="232" name="Google Shape;232;g105f07ae3d8_0_220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5f07ae3d8_0_220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105f07ae3d8_0_220"/>
          <p:cNvSpPr txBox="1"/>
          <p:nvPr>
            <p:ph idx="1" type="subTitle"/>
          </p:nvPr>
        </p:nvSpPr>
        <p:spPr>
          <a:xfrm>
            <a:off x="4724933" y="27458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35" name="Google Shape;235;g105f07ae3d8_0_220"/>
          <p:cNvSpPr txBox="1"/>
          <p:nvPr>
            <p:ph type="title"/>
          </p:nvPr>
        </p:nvSpPr>
        <p:spPr>
          <a:xfrm>
            <a:off x="4724933" y="17585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ONLY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f07ae3d8_0_227"/>
          <p:cNvSpPr txBox="1"/>
          <p:nvPr>
            <p:ph type="title"/>
          </p:nvPr>
        </p:nvSpPr>
        <p:spPr>
          <a:xfrm>
            <a:off x="9649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g105f07ae3d8_0_227"/>
          <p:cNvSpPr txBox="1"/>
          <p:nvPr>
            <p:ph idx="1" type="subTitle"/>
          </p:nvPr>
        </p:nvSpPr>
        <p:spPr>
          <a:xfrm>
            <a:off x="965104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g105f07ae3d8_0_227"/>
          <p:cNvSpPr txBox="1"/>
          <p:nvPr>
            <p:ph idx="2" type="title"/>
          </p:nvPr>
        </p:nvSpPr>
        <p:spPr>
          <a:xfrm>
            <a:off x="36434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g105f07ae3d8_0_227"/>
          <p:cNvSpPr txBox="1"/>
          <p:nvPr>
            <p:ph idx="3" type="subTitle"/>
          </p:nvPr>
        </p:nvSpPr>
        <p:spPr>
          <a:xfrm>
            <a:off x="3643443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g105f07ae3d8_0_227"/>
          <p:cNvSpPr txBox="1"/>
          <p:nvPr>
            <p:ph idx="4" type="title"/>
          </p:nvPr>
        </p:nvSpPr>
        <p:spPr>
          <a:xfrm>
            <a:off x="6321767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g105f07ae3d8_0_227"/>
          <p:cNvSpPr txBox="1"/>
          <p:nvPr>
            <p:ph idx="5" type="subTitle"/>
          </p:nvPr>
        </p:nvSpPr>
        <p:spPr>
          <a:xfrm>
            <a:off x="6321769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g105f07ae3d8_0_227"/>
          <p:cNvSpPr txBox="1"/>
          <p:nvPr>
            <p:ph idx="6" type="title"/>
          </p:nvPr>
        </p:nvSpPr>
        <p:spPr>
          <a:xfrm>
            <a:off x="9000100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g105f07ae3d8_0_227"/>
          <p:cNvSpPr txBox="1"/>
          <p:nvPr>
            <p:ph idx="7" type="subTitle"/>
          </p:nvPr>
        </p:nvSpPr>
        <p:spPr>
          <a:xfrm>
            <a:off x="9000096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g105f07ae3d8_0_22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5f07ae3d8_0_227"/>
          <p:cNvSpPr txBox="1"/>
          <p:nvPr>
            <p:ph idx="8" type="title"/>
          </p:nvPr>
        </p:nvSpPr>
        <p:spPr>
          <a:xfrm>
            <a:off x="1742600" y="813000"/>
            <a:ext cx="8706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47" name="Google Shape;247;g105f07ae3d8_0_22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48" name="Google Shape;248;g105f07ae3d8_0_22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05f07ae3d8_0_22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f07ae3d8_0_241"/>
          <p:cNvSpPr/>
          <p:nvPr/>
        </p:nvSpPr>
        <p:spPr>
          <a:xfrm flipH="1" rot="5400000">
            <a:off x="-2116682" y="1930917"/>
            <a:ext cx="12213300" cy="636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g105f07ae3d8_0_241"/>
          <p:cNvGrpSpPr/>
          <p:nvPr/>
        </p:nvGrpSpPr>
        <p:grpSpPr>
          <a:xfrm flipH="1" rot="5400000">
            <a:off x="-5597198" y="4082404"/>
            <a:ext cx="12213528" cy="2065859"/>
            <a:chOff x="6554546" y="4623503"/>
            <a:chExt cx="7127825" cy="824332"/>
          </a:xfrm>
        </p:grpSpPr>
        <p:sp>
          <p:nvSpPr>
            <p:cNvPr id="253" name="Google Shape;253;g105f07ae3d8_0_241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05f07ae3d8_0_241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105f07ae3d8_0_241"/>
          <p:cNvSpPr txBox="1"/>
          <p:nvPr>
            <p:ph idx="1" type="subTitle"/>
          </p:nvPr>
        </p:nvSpPr>
        <p:spPr>
          <a:xfrm>
            <a:off x="1509600" y="14625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6" name="Google Shape;256;g105f07ae3d8_0_241"/>
          <p:cNvSpPr txBox="1"/>
          <p:nvPr>
            <p:ph type="title"/>
          </p:nvPr>
        </p:nvSpPr>
        <p:spPr>
          <a:xfrm>
            <a:off x="1509600" y="4752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f07ae3d8_0_248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g105f07ae3d8_0_24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60" name="Google Shape;260;g105f07ae3d8_0_24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05f07ae3d8_0_24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g105f07ae3d8_0_248"/>
          <p:cNvSpPr txBox="1"/>
          <p:nvPr>
            <p:ph type="title"/>
          </p:nvPr>
        </p:nvSpPr>
        <p:spPr>
          <a:xfrm>
            <a:off x="8282367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3" name="Google Shape;263;g105f07ae3d8_0_248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4" name="Google Shape;264;g105f07ae3d8_0_248"/>
          <p:cNvSpPr txBox="1"/>
          <p:nvPr>
            <p:ph idx="2" type="title"/>
          </p:nvPr>
        </p:nvSpPr>
        <p:spPr>
          <a:xfrm>
            <a:off x="1108500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f07ae3d8_0_256"/>
          <p:cNvSpPr txBox="1"/>
          <p:nvPr>
            <p:ph type="title"/>
          </p:nvPr>
        </p:nvSpPr>
        <p:spPr>
          <a:xfrm>
            <a:off x="4222095" y="2281981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7" name="Google Shape;267;g105f07ae3d8_0_256"/>
          <p:cNvSpPr txBox="1"/>
          <p:nvPr>
            <p:ph idx="1" type="subTitle"/>
          </p:nvPr>
        </p:nvSpPr>
        <p:spPr>
          <a:xfrm>
            <a:off x="6485027" y="2397500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68" name="Google Shape;268;g105f07ae3d8_0_256"/>
          <p:cNvSpPr txBox="1"/>
          <p:nvPr>
            <p:ph idx="2" type="title"/>
          </p:nvPr>
        </p:nvSpPr>
        <p:spPr>
          <a:xfrm>
            <a:off x="4222095" y="3433164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9" name="Google Shape;269;g105f07ae3d8_0_256"/>
          <p:cNvSpPr txBox="1"/>
          <p:nvPr>
            <p:ph idx="3" type="subTitle"/>
          </p:nvPr>
        </p:nvSpPr>
        <p:spPr>
          <a:xfrm>
            <a:off x="6485027" y="3548667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0" name="Google Shape;270;g105f07ae3d8_0_256"/>
          <p:cNvSpPr txBox="1"/>
          <p:nvPr>
            <p:ph idx="4" type="title"/>
          </p:nvPr>
        </p:nvSpPr>
        <p:spPr>
          <a:xfrm>
            <a:off x="4222095" y="4584347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71" name="Google Shape;271;g105f07ae3d8_0_256"/>
          <p:cNvSpPr txBox="1"/>
          <p:nvPr>
            <p:ph idx="5" type="subTitle"/>
          </p:nvPr>
        </p:nvSpPr>
        <p:spPr>
          <a:xfrm>
            <a:off x="6485027" y="4699867"/>
            <a:ext cx="2595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2" name="Google Shape;272;g105f07ae3d8_0_2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5f07ae3d8_0_256"/>
          <p:cNvSpPr txBox="1"/>
          <p:nvPr>
            <p:ph idx="6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74" name="Google Shape;274;g105f07ae3d8_0_2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75" name="Google Shape;275;g105f07ae3d8_0_2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f07ae3d8_0_2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5f07ae3d8_0_268"/>
          <p:cNvSpPr/>
          <p:nvPr/>
        </p:nvSpPr>
        <p:spPr>
          <a:xfrm flipH="1" rot="5400000">
            <a:off x="3984" y="1497217"/>
            <a:ext cx="12213300" cy="6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105f07ae3d8_0_268"/>
          <p:cNvGrpSpPr/>
          <p:nvPr/>
        </p:nvGrpSpPr>
        <p:grpSpPr>
          <a:xfrm flipH="1" rot="5400000">
            <a:off x="-4508321" y="2661223"/>
            <a:ext cx="13521597" cy="1513588"/>
            <a:chOff x="6554537" y="4843884"/>
            <a:chExt cx="7891215" cy="603961"/>
          </a:xfrm>
        </p:grpSpPr>
        <p:sp>
          <p:nvSpPr>
            <p:cNvPr id="280" name="Google Shape;280;g105f07ae3d8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05f07ae3d8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g105f07ae3d8_0_268"/>
          <p:cNvSpPr txBox="1"/>
          <p:nvPr>
            <p:ph idx="1" type="subTitle"/>
          </p:nvPr>
        </p:nvSpPr>
        <p:spPr>
          <a:xfrm>
            <a:off x="3659500" y="14841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83" name="Google Shape;283;g105f07ae3d8_0_268"/>
          <p:cNvSpPr txBox="1"/>
          <p:nvPr>
            <p:ph type="title"/>
          </p:nvPr>
        </p:nvSpPr>
        <p:spPr>
          <a:xfrm>
            <a:off x="3659500" y="4968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4" name="Google Shape;284;g105f07ae3d8_0_268"/>
          <p:cNvGrpSpPr/>
          <p:nvPr/>
        </p:nvGrpSpPr>
        <p:grpSpPr>
          <a:xfrm flipH="1" rot="5400000">
            <a:off x="3026212" y="-516110"/>
            <a:ext cx="13521597" cy="1513588"/>
            <a:chOff x="6554537" y="4843884"/>
            <a:chExt cx="7891215" cy="603961"/>
          </a:xfrm>
        </p:grpSpPr>
        <p:sp>
          <p:nvSpPr>
            <p:cNvPr id="285" name="Google Shape;285;g105f07ae3d8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5f07ae3d8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5f07ae3d8_0_25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g105f07ae3d8_0_25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37" name="Google Shape;37;g105f07ae3d8_0_2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05f07ae3d8_0_2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g105f07ae3d8_0_25"/>
          <p:cNvSpPr txBox="1"/>
          <p:nvPr>
            <p:ph idx="1" type="subTitle"/>
          </p:nvPr>
        </p:nvSpPr>
        <p:spPr>
          <a:xfrm>
            <a:off x="961200" y="17272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0" name="Google Shape;40;g105f07ae3d8_0_25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1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5f07ae3d8_0_27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5f07ae3d8_0_27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290" name="Google Shape;290;g105f07ae3d8_0_278"/>
          <p:cNvSpPr txBox="1"/>
          <p:nvPr>
            <p:ph idx="2" type="title"/>
          </p:nvPr>
        </p:nvSpPr>
        <p:spPr>
          <a:xfrm>
            <a:off x="3247600" y="2863384"/>
            <a:ext cx="5712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291" name="Google Shape;291;g105f07ae3d8_0_27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92" name="Google Shape;292;g105f07ae3d8_0_27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05f07ae3d8_0_27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f07ae3d8_0_285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g105f07ae3d8_0_285"/>
          <p:cNvGrpSpPr/>
          <p:nvPr/>
        </p:nvGrpSpPr>
        <p:grpSpPr>
          <a:xfrm rot="-5400000">
            <a:off x="5385476" y="2891539"/>
            <a:ext cx="12213528" cy="1885990"/>
            <a:chOff x="6554546" y="4623503"/>
            <a:chExt cx="7127825" cy="824332"/>
          </a:xfrm>
        </p:grpSpPr>
        <p:sp>
          <p:nvSpPr>
            <p:cNvPr id="297" name="Google Shape;297;g105f07ae3d8_0_285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f07ae3d8_0_285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105f07ae3d8_0_285"/>
          <p:cNvSpPr txBox="1"/>
          <p:nvPr>
            <p:ph idx="1" type="subTitle"/>
          </p:nvPr>
        </p:nvSpPr>
        <p:spPr>
          <a:xfrm>
            <a:off x="5130633" y="20653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0" name="Google Shape;300;g105f07ae3d8_0_285"/>
          <p:cNvSpPr txBox="1"/>
          <p:nvPr>
            <p:ph type="title"/>
          </p:nvPr>
        </p:nvSpPr>
        <p:spPr>
          <a:xfrm>
            <a:off x="5130633" y="10780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">
  <p:cSld name="CUSTOM_9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5f07ae3d8_0_292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g105f07ae3d8_0_29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304" name="Google Shape;304;g105f07ae3d8_0_29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f07ae3d8_0_29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105f07ae3d8_0_292"/>
          <p:cNvSpPr txBox="1"/>
          <p:nvPr>
            <p:ph type="title"/>
          </p:nvPr>
        </p:nvSpPr>
        <p:spPr>
          <a:xfrm>
            <a:off x="7112500" y="3002467"/>
            <a:ext cx="2775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  <a:defRPr b="1"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9pPr>
          </a:lstStyle>
          <a:p/>
        </p:txBody>
      </p:sp>
      <p:sp>
        <p:nvSpPr>
          <p:cNvPr id="307" name="Google Shape;307;g105f07ae3d8_0_292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9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20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14" name="Google Shape;314;g105f07ae3d8_0_3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15" name="Google Shape;315;g105f07ae3d8_0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05f07ae3d8_0_304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05f07ae3d8_0_304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05f07ae3d8_0_304"/>
          <p:cNvSpPr txBox="1"/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9" name="Google Shape;319;g105f07ae3d8_0_304"/>
          <p:cNvSpPr txBox="1"/>
          <p:nvPr>
            <p:ph idx="1" type="body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0" name="Google Shape;320;g105f07ae3d8_0_30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g105f07ae3d8_0_30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g105f07ae3d8_0_304"/>
          <p:cNvSpPr txBox="1"/>
          <p:nvPr>
            <p:ph idx="12" type="sldNum"/>
          </p:nvPr>
        </p:nvSpPr>
        <p:spPr>
          <a:xfrm>
            <a:off x="10729455" y="471161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24" name="Google Shape;324;g105f07ae3d8_0_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25" name="Google Shape;325;g105f07ae3d8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5f07ae3d8_0_314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5f07ae3d8_0_314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f07ae3d8_0_31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9" name="Google Shape;329;g105f07ae3d8_0_314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0" name="Google Shape;330;g105f07ae3d8_0_314"/>
          <p:cNvSpPr txBox="1"/>
          <p:nvPr>
            <p:ph idx="2" type="body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1" name="Google Shape;331;g105f07ae3d8_0_31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g105f07ae3d8_0_31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g105f07ae3d8_0_314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5f07ae3d8_0_3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05f07ae3d8_0_3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44" name="Google Shape;44;g105f07ae3d8_0_3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45" name="Google Shape;45;g105f07ae3d8_0_3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05f07ae3d8_0_3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105f07ae3d8_0_32"/>
          <p:cNvSpPr txBox="1"/>
          <p:nvPr>
            <p:ph idx="2" type="title"/>
          </p:nvPr>
        </p:nvSpPr>
        <p:spPr>
          <a:xfrm>
            <a:off x="1931967" y="2498333"/>
            <a:ext cx="83283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5" name="Google Shape;335;g105f07ae3d8_0_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36" name="Google Shape;336;g105f07ae3d8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05f07ae3d8_0_32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5f07ae3d8_0_32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5f07ae3d8_0_3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0" name="Google Shape;340;g105f07ae3d8_0_32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1" name="Google Shape;341;g105f07ae3d8_0_32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g105f07ae3d8_0_32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g105f07ae3d8_0_32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5" name="Google Shape;345;g105f07ae3d8_0_3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6" name="Google Shape;346;g105f07ae3d8_0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05f07ae3d8_0_335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05f07ae3d8_0_335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5f07ae3d8_0_335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0" name="Google Shape;350;g105f07ae3d8_0_335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g105f07ae3d8_0_33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g105f07ae3d8_0_33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g105f07ae3d8_0_335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55" name="Google Shape;355;g105f07ae3d8_0_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6" name="Google Shape;356;g105f07ae3d8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05f07ae3d8_0_34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05f07ae3d8_0_34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05f07ae3d8_0_345"/>
          <p:cNvSpPr txBox="1"/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0" name="Google Shape;360;g105f07ae3d8_0_345"/>
          <p:cNvSpPr/>
          <p:nvPr>
            <p:ph idx="2" type="pic"/>
          </p:nvPr>
        </p:nvSpPr>
        <p:spPr>
          <a:xfrm>
            <a:off x="4868333" y="2336874"/>
            <a:ext cx="5425800" cy="35994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361" name="Google Shape;361;g105f07ae3d8_0_345"/>
          <p:cNvSpPr txBox="1"/>
          <p:nvPr>
            <p:ph idx="1" type="body"/>
          </p:nvPr>
        </p:nvSpPr>
        <p:spPr>
          <a:xfrm>
            <a:off x="680323" y="2336873"/>
            <a:ext cx="3876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2" name="Google Shape;362;g105f07ae3d8_0_34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g105f07ae3d8_0_34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g105f07ae3d8_0_34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66" name="Google Shape;366;g105f07ae3d8_0_3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67" name="Google Shape;367;g105f07ae3d8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5f07ae3d8_0_356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5f07ae3d8_0_356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5f07ae3d8_0_356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g105f07ae3d8_0_356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g105f07ae3d8_0_356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g105f07ae3d8_0_356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g105f07ae3d8_0_356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f07ae3d8_0_39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g105f07ae3d8_0_39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1" name="Google Shape;51;g105f07ae3d8_0_39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05f07ae3d8_0_39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05f07ae3d8_0_39"/>
          <p:cNvSpPr txBox="1"/>
          <p:nvPr>
            <p:ph type="title"/>
          </p:nvPr>
        </p:nvSpPr>
        <p:spPr>
          <a:xfrm>
            <a:off x="6616800" y="2856000"/>
            <a:ext cx="32805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4" name="Google Shape;54;g105f07ae3d8_0_39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f07ae3d8_0_4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5f07ae3d8_0_4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58" name="Google Shape;58;g105f07ae3d8_0_4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9" name="Google Shape;59;g105f07ae3d8_0_4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05f07ae3d8_0_4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g105f07ae3d8_0_46"/>
          <p:cNvSpPr txBox="1"/>
          <p:nvPr>
            <p:ph idx="2" type="title"/>
          </p:nvPr>
        </p:nvSpPr>
        <p:spPr>
          <a:xfrm>
            <a:off x="814700" y="3114333"/>
            <a:ext cx="34791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7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05f07ae3d8_0_46"/>
          <p:cNvSpPr txBox="1"/>
          <p:nvPr>
            <p:ph idx="3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g105f07ae3d8_0_46"/>
          <p:cNvSpPr txBox="1"/>
          <p:nvPr>
            <p:ph idx="4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g105f07ae3d8_0_46"/>
          <p:cNvSpPr txBox="1"/>
          <p:nvPr>
            <p:ph idx="5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f07ae3d8_0_56"/>
          <p:cNvSpPr txBox="1"/>
          <p:nvPr>
            <p:ph idx="1" type="body"/>
          </p:nvPr>
        </p:nvSpPr>
        <p:spPr>
          <a:xfrm>
            <a:off x="713597" y="2801733"/>
            <a:ext cx="6130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g105f07ae3d8_0_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5f07ae3d8_0_5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69" name="Google Shape;69;g105f07ae3d8_0_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70" name="Google Shape;70;g105f07ae3d8_0_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05f07ae3d8_0_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f07ae3d8_0_63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g105f07ae3d8_0_63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75" name="Google Shape;75;g105f07ae3d8_0_63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05f07ae3d8_0_63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105f07ae3d8_0_63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g105f07ae3d8_0_63"/>
          <p:cNvSpPr txBox="1"/>
          <p:nvPr>
            <p:ph idx="1" type="subTitle"/>
          </p:nvPr>
        </p:nvSpPr>
        <p:spPr>
          <a:xfrm>
            <a:off x="961200" y="1727108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2D2C7"/>
            </a:gs>
            <a:gs pos="100000">
              <a:srgbClr val="3F9287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f07ae3d8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Patrick Hand"/>
              <a:buNone/>
              <a:defRPr b="1" i="0" sz="47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05f07ae3d8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000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000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000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000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4000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4000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4000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title"/>
          </p:nvPr>
        </p:nvSpPr>
        <p:spPr>
          <a:xfrm>
            <a:off x="2218200" y="778600"/>
            <a:ext cx="99738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81" name="Google Shape;381;p1"/>
          <p:cNvSpPr txBox="1"/>
          <p:nvPr>
            <p:ph idx="1" type="body"/>
          </p:nvPr>
        </p:nvSpPr>
        <p:spPr>
          <a:xfrm>
            <a:off x="817400" y="1699700"/>
            <a:ext cx="105723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Enter data in the cells, change font style, font size-14, text colour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Add border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“Homework-1”.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82" name="Google Shape;3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896" y="3770025"/>
            <a:ext cx="1986800" cy="2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"/>
          <p:cNvSpPr txBox="1"/>
          <p:nvPr>
            <p:ph type="title"/>
          </p:nvPr>
        </p:nvSpPr>
        <p:spPr>
          <a:xfrm>
            <a:off x="1489275" y="93103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If we want the same data, Use fill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53" name="Google Shape;453;p10"/>
          <p:cNvPicPr preferRelativeResize="0"/>
          <p:nvPr/>
        </p:nvPicPr>
        <p:blipFill rotWithShape="1">
          <a:blip r:embed="rId3">
            <a:alphaModFix/>
          </a:blip>
          <a:srcRect b="49015" l="39326" r="9955" t="7482"/>
          <a:stretch/>
        </p:blipFill>
        <p:spPr>
          <a:xfrm>
            <a:off x="458725" y="2124400"/>
            <a:ext cx="6559824" cy="39049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4" name="Google Shape;454;p10"/>
          <p:cNvPicPr preferRelativeResize="0"/>
          <p:nvPr/>
        </p:nvPicPr>
        <p:blipFill rotWithShape="1">
          <a:blip r:embed="rId4">
            <a:alphaModFix/>
          </a:blip>
          <a:srcRect b="49535" l="40162" r="43654" t="23748"/>
          <a:stretch/>
        </p:blipFill>
        <p:spPr>
          <a:xfrm>
            <a:off x="7379300" y="2124400"/>
            <a:ext cx="4394875" cy="39049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1"/>
          <p:cNvSpPr txBox="1"/>
          <p:nvPr>
            <p:ph type="title"/>
          </p:nvPr>
        </p:nvSpPr>
        <p:spPr>
          <a:xfrm>
            <a:off x="1437225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Clear option - Clear all data from cells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61" name="Google Shape;461;p11"/>
          <p:cNvPicPr preferRelativeResize="0"/>
          <p:nvPr/>
        </p:nvPicPr>
        <p:blipFill rotWithShape="1">
          <a:blip r:embed="rId3">
            <a:alphaModFix/>
          </a:blip>
          <a:srcRect b="50478" l="40692" r="11735" t="8208"/>
          <a:stretch/>
        </p:blipFill>
        <p:spPr>
          <a:xfrm>
            <a:off x="1588625" y="1754500"/>
            <a:ext cx="9014750" cy="44037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"/>
          <p:cNvSpPr txBox="1"/>
          <p:nvPr>
            <p:ph type="title"/>
          </p:nvPr>
        </p:nvSpPr>
        <p:spPr>
          <a:xfrm>
            <a:off x="1758500" y="86223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Task</a:t>
            </a:r>
            <a:r>
              <a:rPr lang="en-US"/>
              <a:t> </a:t>
            </a:r>
            <a:endParaRPr/>
          </a:p>
        </p:txBody>
      </p:sp>
      <p:sp>
        <p:nvSpPr>
          <p:cNvPr id="468" name="Google Shape;468;p12"/>
          <p:cNvSpPr txBox="1"/>
          <p:nvPr>
            <p:ph idx="1" type="body"/>
          </p:nvPr>
        </p:nvSpPr>
        <p:spPr>
          <a:xfrm>
            <a:off x="817400" y="1699700"/>
            <a:ext cx="82539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Open a new Excel sheet</a:t>
            </a:r>
            <a:endParaRPr sz="28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Enter data in the cells, change font style, font size-14, text colour</a:t>
            </a:r>
            <a:endParaRPr sz="28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Apply cell style and format data</a:t>
            </a:r>
            <a:endParaRPr sz="28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Save your project as “Project-2”.</a:t>
            </a:r>
            <a:endParaRPr sz="28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Check whether by using “clear”, you can erase all data.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469" name="Google Shape;4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8825" y="2429226"/>
            <a:ext cx="2247050" cy="39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"/>
          <p:cNvSpPr txBox="1"/>
          <p:nvPr>
            <p:ph type="title"/>
          </p:nvPr>
        </p:nvSpPr>
        <p:spPr>
          <a:xfrm>
            <a:off x="1792750" y="93608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Solution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76" name="Google Shape;476;p13"/>
          <p:cNvPicPr preferRelativeResize="0"/>
          <p:nvPr/>
        </p:nvPicPr>
        <p:blipFill rotWithShape="1">
          <a:blip r:embed="rId3">
            <a:alphaModFix/>
          </a:blip>
          <a:srcRect b="55823" l="2147" r="66362" t="22547"/>
          <a:stretch/>
        </p:blipFill>
        <p:spPr>
          <a:xfrm>
            <a:off x="817950" y="1969925"/>
            <a:ext cx="10181424" cy="39336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1552050" y="9326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817400" y="1699700"/>
            <a:ext cx="75609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3000">
                <a:solidFill>
                  <a:schemeClr val="dk1"/>
                </a:solidFill>
              </a:rPr>
              <a:t>Enter data in the cells, change font style, font size-14, text colour.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3000">
                <a:solidFill>
                  <a:schemeClr val="dk1"/>
                </a:solidFill>
              </a:rPr>
              <a:t>Apply cell style and format data.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“Homework on cell formatting”.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84" name="Google Shape;4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9468" y="1630825"/>
            <a:ext cx="2703257" cy="46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5f07ae3d8_0_736"/>
          <p:cNvSpPr txBox="1"/>
          <p:nvPr>
            <p:ph type="title"/>
          </p:nvPr>
        </p:nvSpPr>
        <p:spPr>
          <a:xfrm>
            <a:off x="727550" y="90476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 cap="none">
                <a:solidFill>
                  <a:srgbClr val="FFFF00"/>
                </a:solidFill>
              </a:rPr>
              <a:t>ANY QUESTIONS ???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91" name="Google Shape;491;g105f07ae3d8_0_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950" y="2532475"/>
            <a:ext cx="3226088" cy="41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5f07ae3d8_0_1098"/>
          <p:cNvSpPr txBox="1"/>
          <p:nvPr>
            <p:ph type="title"/>
          </p:nvPr>
        </p:nvSpPr>
        <p:spPr>
          <a:xfrm>
            <a:off x="2785800" y="1642100"/>
            <a:ext cx="66204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10000" cap="none">
                <a:solidFill>
                  <a:srgbClr val="FFFF00"/>
                </a:solidFill>
              </a:rPr>
              <a:t>THANK YOU !</a:t>
            </a:r>
            <a:endParaRPr sz="10000">
              <a:solidFill>
                <a:srgbClr val="FFFF00"/>
              </a:solidFill>
            </a:endParaRPr>
          </a:p>
        </p:txBody>
      </p:sp>
      <p:sp>
        <p:nvSpPr>
          <p:cNvPr id="498" name="Google Shape;498;g105f07ae3d8_0_1098"/>
          <p:cNvSpPr txBox="1"/>
          <p:nvPr>
            <p:ph idx="1" type="body"/>
          </p:nvPr>
        </p:nvSpPr>
        <p:spPr>
          <a:xfrm>
            <a:off x="817400" y="1699700"/>
            <a:ext cx="105723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700">
                <a:solidFill>
                  <a:srgbClr val="FFFF00"/>
                </a:solidFill>
              </a:rPr>
              <a:t>                              contact@littleinventors.in                 0091-8368822963             www.littleinventors.in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499" name="Google Shape;499;g105f07ae3d8_0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98" y="6064262"/>
            <a:ext cx="253220" cy="20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105f07ae3d8_0_10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70" y="6064262"/>
            <a:ext cx="211405" cy="21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105f07ae3d8_0_10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6109" y="6049257"/>
            <a:ext cx="211211" cy="22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"/>
          <p:cNvSpPr txBox="1"/>
          <p:nvPr>
            <p:ph type="title"/>
          </p:nvPr>
        </p:nvSpPr>
        <p:spPr>
          <a:xfrm>
            <a:off x="1536750" y="813000"/>
            <a:ext cx="97092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Solution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89" name="Google Shape;389;p2"/>
          <p:cNvPicPr preferRelativeResize="0"/>
          <p:nvPr/>
        </p:nvPicPr>
        <p:blipFill rotWithShape="1">
          <a:blip r:embed="rId3">
            <a:alphaModFix/>
          </a:blip>
          <a:srcRect b="46590" l="8163" r="63676" t="25948"/>
          <a:stretch/>
        </p:blipFill>
        <p:spPr>
          <a:xfrm>
            <a:off x="2270725" y="2024551"/>
            <a:ext cx="7442875" cy="4082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CFEE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g105f07ae3d8_0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661" y="861189"/>
            <a:ext cx="9912626" cy="288743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05f07ae3d8_0_371"/>
          <p:cNvSpPr txBox="1"/>
          <p:nvPr/>
        </p:nvSpPr>
        <p:spPr>
          <a:xfrm>
            <a:off x="3609000" y="4610900"/>
            <a:ext cx="497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Excel</a:t>
            </a:r>
            <a:endParaRPr b="1" i="0" sz="3200" u="none" cap="none" strike="noStrike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Session - 2</a:t>
            </a:r>
            <a:endParaRPr b="1" i="0" sz="5600" u="none" cap="none" strike="noStrike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396" name="Google Shape;396;g105f07ae3d8_0_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50" y="304800"/>
            <a:ext cx="1390758" cy="82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05f07ae3d8_0_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11750" y="4264450"/>
            <a:ext cx="2780400" cy="95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05f07ae3d8_0_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1614" y="4462250"/>
            <a:ext cx="2780386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05f07ae3d8_0_3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9447" y="4462250"/>
            <a:ext cx="1266378" cy="2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05f07ae3d8_0_3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00000" y="4610900"/>
            <a:ext cx="1130800" cy="22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05f07ae3d8_0_3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71717" y="861200"/>
            <a:ext cx="16287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"/>
          <p:cNvSpPr txBox="1"/>
          <p:nvPr>
            <p:ph type="title"/>
          </p:nvPr>
        </p:nvSpPr>
        <p:spPr>
          <a:xfrm>
            <a:off x="1946725" y="910425"/>
            <a:ext cx="10122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924"/>
              <a:buFont typeface="Trebuchet MS"/>
              <a:buNone/>
            </a:pPr>
            <a:r>
              <a:rPr lang="en-US">
                <a:solidFill>
                  <a:srgbClr val="FFFF00"/>
                </a:solidFill>
              </a:rPr>
              <a:t>Entering Data</a:t>
            </a:r>
            <a:endParaRPr/>
          </a:p>
        </p:txBody>
      </p:sp>
      <p:sp>
        <p:nvSpPr>
          <p:cNvPr id="407" name="Google Shape;407;p4"/>
          <p:cNvSpPr txBox="1"/>
          <p:nvPr/>
        </p:nvSpPr>
        <p:spPr>
          <a:xfrm>
            <a:off x="928925" y="1958800"/>
            <a:ext cx="89547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Entering Text, applying font style, font size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Wrapping Text 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Formatting data in Table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Selecting cell style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Clearing Data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8" name="Google Shape;4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0325" y="3024125"/>
            <a:ext cx="2291800" cy="29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"/>
          <p:cNvSpPr txBox="1"/>
          <p:nvPr>
            <p:ph type="title"/>
          </p:nvPr>
        </p:nvSpPr>
        <p:spPr>
          <a:xfrm>
            <a:off x="1206350" y="945200"/>
            <a:ext cx="9990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Wrapping text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3">
            <a:alphaModFix/>
          </a:blip>
          <a:srcRect b="63175" l="0" r="55742" t="3543"/>
          <a:stretch/>
        </p:blipFill>
        <p:spPr>
          <a:xfrm>
            <a:off x="565275" y="2278900"/>
            <a:ext cx="5191776" cy="37271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4">
            <a:alphaModFix/>
          </a:blip>
          <a:srcRect b="51712" l="0" r="68791" t="5694"/>
          <a:stretch/>
        </p:blipFill>
        <p:spPr>
          <a:xfrm>
            <a:off x="6032300" y="2278900"/>
            <a:ext cx="5699702" cy="37271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"/>
          <p:cNvSpPr txBox="1"/>
          <p:nvPr>
            <p:ph type="title"/>
          </p:nvPr>
        </p:nvSpPr>
        <p:spPr>
          <a:xfrm>
            <a:off x="1832425" y="617900"/>
            <a:ext cx="109674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Conditional formatting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23" name="Google Shape;423;p6"/>
          <p:cNvPicPr preferRelativeResize="0"/>
          <p:nvPr/>
        </p:nvPicPr>
        <p:blipFill rotWithShape="1">
          <a:blip r:embed="rId3">
            <a:alphaModFix/>
          </a:blip>
          <a:srcRect b="9648" l="37554" r="19633" t="40812"/>
          <a:stretch/>
        </p:blipFill>
        <p:spPr>
          <a:xfrm>
            <a:off x="2023650" y="1584050"/>
            <a:ext cx="7064750" cy="45982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4" name="Google Shape;4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5275" y="3255475"/>
            <a:ext cx="1724325" cy="22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"/>
          <p:cNvSpPr txBox="1"/>
          <p:nvPr>
            <p:ph type="title"/>
          </p:nvPr>
        </p:nvSpPr>
        <p:spPr>
          <a:xfrm>
            <a:off x="1710450" y="8801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Formatting data in table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31" name="Google Shape;431;p7"/>
          <p:cNvPicPr preferRelativeResize="0"/>
          <p:nvPr/>
        </p:nvPicPr>
        <p:blipFill rotWithShape="1">
          <a:blip r:embed="rId3">
            <a:alphaModFix/>
          </a:blip>
          <a:srcRect b="14367" l="3699" r="6291" t="2437"/>
          <a:stretch/>
        </p:blipFill>
        <p:spPr>
          <a:xfrm>
            <a:off x="272250" y="2094400"/>
            <a:ext cx="6139848" cy="39680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2" name="Google Shape;432;p7"/>
          <p:cNvPicPr preferRelativeResize="0"/>
          <p:nvPr/>
        </p:nvPicPr>
        <p:blipFill rotWithShape="1">
          <a:blip r:embed="rId4">
            <a:alphaModFix/>
          </a:blip>
          <a:srcRect b="54122" l="2831" r="67915" t="24004"/>
          <a:stretch/>
        </p:blipFill>
        <p:spPr>
          <a:xfrm>
            <a:off x="6652950" y="2094400"/>
            <a:ext cx="5160701" cy="39680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/>
          <p:nvPr>
            <p:ph type="title"/>
          </p:nvPr>
        </p:nvSpPr>
        <p:spPr>
          <a:xfrm>
            <a:off x="1706650" y="8521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Selecting cell style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39" name="Google Shape;439;p8"/>
          <p:cNvPicPr preferRelativeResize="0"/>
          <p:nvPr/>
        </p:nvPicPr>
        <p:blipFill rotWithShape="1">
          <a:blip r:embed="rId3">
            <a:alphaModFix/>
          </a:blip>
          <a:srcRect b="36385" l="4466" r="1075" t="6992"/>
          <a:stretch/>
        </p:blipFill>
        <p:spPr>
          <a:xfrm>
            <a:off x="406813" y="1936475"/>
            <a:ext cx="11393674" cy="40941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"/>
          <p:cNvSpPr txBox="1"/>
          <p:nvPr>
            <p:ph type="title"/>
          </p:nvPr>
        </p:nvSpPr>
        <p:spPr>
          <a:xfrm>
            <a:off x="1729475" y="89818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Insert new row and new column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46" name="Google Shape;446;p9"/>
          <p:cNvPicPr preferRelativeResize="0"/>
          <p:nvPr/>
        </p:nvPicPr>
        <p:blipFill rotWithShape="1">
          <a:blip r:embed="rId3">
            <a:alphaModFix/>
          </a:blip>
          <a:srcRect b="52176" l="1327" r="10776" t="6752"/>
          <a:stretch/>
        </p:blipFill>
        <p:spPr>
          <a:xfrm>
            <a:off x="591250" y="1806800"/>
            <a:ext cx="11009477" cy="43412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d of Course Jeopardy XL by Slidesgo">
  <a:themeElements>
    <a:clrScheme name="Simple Light">
      <a:dk1>
        <a:srgbClr val="000000"/>
      </a:dk1>
      <a:lt1>
        <a:srgbClr val="FFFFFF"/>
      </a:lt1>
      <a:dk2>
        <a:srgbClr val="61D8C4"/>
      </a:dk2>
      <a:lt2>
        <a:srgbClr val="98DAED"/>
      </a:lt2>
      <a:accent1>
        <a:srgbClr val="FFB757"/>
      </a:accent1>
      <a:accent2>
        <a:srgbClr val="F27FB2"/>
      </a:accent2>
      <a:accent3>
        <a:srgbClr val="C2B9DB"/>
      </a:accent3>
      <a:accent4>
        <a:srgbClr val="F16790"/>
      </a:accent4>
      <a:accent5>
        <a:srgbClr val="B3AAD3"/>
      </a:accent5>
      <a:accent6>
        <a:srgbClr val="51C0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