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atrick Hand"/>
      <p:regular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3" roundtripDataSignature="AMtx7mjN/0GMaDZgPibbeNW5lD6Km/YD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3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regular.fntdata"/><Relationship Id="rId18" Type="http://schemas.openxmlformats.org/officeDocument/2006/relationships/font" Target="fonts/PatrickHa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219dbdc7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219dbdc7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219dbdc76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05f625524b_0_7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105f625524b_0_7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105f625524b_0_7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5f625524b_0_1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05f625524b_0_1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105f625524b_0_1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19dbdc76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219dbdc76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219dbdc76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05f625524b_0_3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105f625524b_0_3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g105f625524b_0_7"/>
          <p:cNvGrpSpPr/>
          <p:nvPr/>
        </p:nvGrpSpPr>
        <p:grpSpPr>
          <a:xfrm>
            <a:off x="-323249" y="417792"/>
            <a:ext cx="12726107" cy="1166122"/>
            <a:chOff x="-242443" y="237150"/>
            <a:chExt cx="9544819" cy="874613"/>
          </a:xfrm>
        </p:grpSpPr>
        <p:sp>
          <p:nvSpPr>
            <p:cNvPr id="14" name="Google Shape;14;g105f625524b_0_7"/>
            <p:cNvSpPr/>
            <p:nvPr/>
          </p:nvSpPr>
          <p:spPr>
            <a:xfrm>
              <a:off x="7625675" y="408622"/>
              <a:ext cx="808827" cy="645494"/>
            </a:xfrm>
            <a:custGeom>
              <a:rect b="b" l="l" r="r" t="t"/>
              <a:pathLst>
                <a:path extrusionOk="0" h="49059" w="61461">
                  <a:moveTo>
                    <a:pt x="23010" y="0"/>
                  </a:moveTo>
                  <a:cubicBezTo>
                    <a:pt x="16201" y="0"/>
                    <a:pt x="10669" y="5502"/>
                    <a:pt x="10669" y="12311"/>
                  </a:cubicBezTo>
                  <a:cubicBezTo>
                    <a:pt x="10669" y="13374"/>
                    <a:pt x="10821" y="14408"/>
                    <a:pt x="11065" y="15381"/>
                  </a:cubicBezTo>
                  <a:lnTo>
                    <a:pt x="10669" y="15381"/>
                  </a:lnTo>
                  <a:cubicBezTo>
                    <a:pt x="4773" y="15381"/>
                    <a:pt x="1" y="20153"/>
                    <a:pt x="1" y="26049"/>
                  </a:cubicBezTo>
                  <a:cubicBezTo>
                    <a:pt x="1" y="31399"/>
                    <a:pt x="3922" y="35837"/>
                    <a:pt x="9058" y="36627"/>
                  </a:cubicBezTo>
                  <a:cubicBezTo>
                    <a:pt x="9058" y="36657"/>
                    <a:pt x="9058" y="36718"/>
                    <a:pt x="9058" y="36749"/>
                  </a:cubicBezTo>
                  <a:cubicBezTo>
                    <a:pt x="9058" y="43557"/>
                    <a:pt x="14560" y="49059"/>
                    <a:pt x="21369" y="49059"/>
                  </a:cubicBezTo>
                  <a:cubicBezTo>
                    <a:pt x="25503" y="49059"/>
                    <a:pt x="29150" y="47022"/>
                    <a:pt x="31399" y="43892"/>
                  </a:cubicBezTo>
                  <a:cubicBezTo>
                    <a:pt x="33101" y="46080"/>
                    <a:pt x="35776" y="47478"/>
                    <a:pt x="38755" y="47478"/>
                  </a:cubicBezTo>
                  <a:cubicBezTo>
                    <a:pt x="43740" y="47478"/>
                    <a:pt x="47813" y="43588"/>
                    <a:pt x="48117" y="38694"/>
                  </a:cubicBezTo>
                  <a:cubicBezTo>
                    <a:pt x="49302" y="39271"/>
                    <a:pt x="50670" y="39575"/>
                    <a:pt x="52099" y="39575"/>
                  </a:cubicBezTo>
                  <a:cubicBezTo>
                    <a:pt x="57266" y="39575"/>
                    <a:pt x="61461" y="35381"/>
                    <a:pt x="61461" y="30214"/>
                  </a:cubicBezTo>
                  <a:cubicBezTo>
                    <a:pt x="61461" y="25593"/>
                    <a:pt x="58087" y="21733"/>
                    <a:pt x="53649" y="21004"/>
                  </a:cubicBezTo>
                  <a:cubicBezTo>
                    <a:pt x="53892" y="20031"/>
                    <a:pt x="54044" y="18967"/>
                    <a:pt x="54044" y="17903"/>
                  </a:cubicBezTo>
                  <a:cubicBezTo>
                    <a:pt x="54044" y="11125"/>
                    <a:pt x="48542" y="5593"/>
                    <a:pt x="41734" y="5593"/>
                  </a:cubicBezTo>
                  <a:cubicBezTo>
                    <a:pt x="39029" y="5593"/>
                    <a:pt x="36536" y="6475"/>
                    <a:pt x="34500" y="7934"/>
                  </a:cubicBezTo>
                  <a:cubicBezTo>
                    <a:pt x="32737" y="3283"/>
                    <a:pt x="28269" y="0"/>
                    <a:pt x="2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05f625524b_0_7"/>
            <p:cNvSpPr/>
            <p:nvPr/>
          </p:nvSpPr>
          <p:spPr>
            <a:xfrm>
              <a:off x="855672" y="238550"/>
              <a:ext cx="599324" cy="348163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105f625524b_0_7"/>
            <p:cNvSpPr/>
            <p:nvPr/>
          </p:nvSpPr>
          <p:spPr>
            <a:xfrm>
              <a:off x="8585054" y="237150"/>
              <a:ext cx="717322" cy="416604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105f625524b_0_7"/>
            <p:cNvSpPr/>
            <p:nvPr/>
          </p:nvSpPr>
          <p:spPr>
            <a:xfrm>
              <a:off x="-242443" y="427082"/>
              <a:ext cx="1178906" cy="684681"/>
            </a:xfrm>
            <a:custGeom>
              <a:rect b="b" l="l" r="r" t="t"/>
              <a:pathLst>
                <a:path extrusionOk="0" h="35554" w="61218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105f625524b_0_7"/>
          <p:cNvSpPr txBox="1"/>
          <p:nvPr>
            <p:ph idx="1" type="body"/>
          </p:nvPr>
        </p:nvSpPr>
        <p:spPr>
          <a:xfrm>
            <a:off x="817400" y="1699700"/>
            <a:ext cx="105723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300"/>
              <a:buFont typeface="Catamaran"/>
              <a:buAutoNum type="arabicPeriod"/>
              <a:defRPr sz="1600"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rabicPeriod"/>
              <a:defRPr sz="1600"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1294A"/>
              </a:buClr>
              <a:buSzPts val="1900"/>
              <a:buFont typeface="Josefin Slab SemiBold"/>
              <a:buAutoNum type="alphaLcPeriod"/>
              <a:defRPr sz="1600"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1294A"/>
              </a:buClr>
              <a:buSzPts val="1900"/>
              <a:buFont typeface="Josefin Slab SemiBold"/>
              <a:buAutoNum type="romanLcPeriod"/>
              <a:defRPr sz="1600"/>
            </a:lvl9pPr>
          </a:lstStyle>
          <a:p/>
        </p:txBody>
      </p:sp>
      <p:grpSp>
        <p:nvGrpSpPr>
          <p:cNvPr id="19" name="Google Shape;19;g105f625524b_0_7"/>
          <p:cNvGrpSpPr/>
          <p:nvPr/>
        </p:nvGrpSpPr>
        <p:grpSpPr>
          <a:xfrm>
            <a:off x="2905" y="6371155"/>
            <a:ext cx="12200698" cy="961182"/>
            <a:chOff x="6554556" y="4623505"/>
            <a:chExt cx="7127825" cy="720905"/>
          </a:xfrm>
        </p:grpSpPr>
        <p:sp>
          <p:nvSpPr>
            <p:cNvPr id="20" name="Google Shape;20;g105f625524b_0_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105f625524b_0_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105f625524b_0_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6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f625524b_0_7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05f625524b_0_70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82" name="Google Shape;82;g105f625524b_0_7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3" name="Google Shape;83;g105f625524b_0_7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05f625524b_0_7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g105f625524b_0_70"/>
          <p:cNvSpPr txBox="1"/>
          <p:nvPr>
            <p:ph idx="2" type="title"/>
          </p:nvPr>
        </p:nvSpPr>
        <p:spPr>
          <a:xfrm>
            <a:off x="2120467" y="2862015"/>
            <a:ext cx="79512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f625524b_0_77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g105f625524b_0_7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89" name="Google Shape;89;g105f625524b_0_7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05f625524b_0_7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g105f625524b_0_77"/>
          <p:cNvSpPr txBox="1"/>
          <p:nvPr>
            <p:ph type="title"/>
          </p:nvPr>
        </p:nvSpPr>
        <p:spPr>
          <a:xfrm>
            <a:off x="6491800" y="2967468"/>
            <a:ext cx="3516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105f625524b_0_77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1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5f625524b_0_8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5f625524b_0_8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96" name="Google Shape;96;g105f625524b_0_8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97" name="Google Shape;97;g105f625524b_0_8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105f625524b_0_8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f625524b_0_90"/>
          <p:cNvSpPr txBox="1"/>
          <p:nvPr>
            <p:ph hasCustomPrompt="1" type="title"/>
          </p:nvPr>
        </p:nvSpPr>
        <p:spPr>
          <a:xfrm>
            <a:off x="3238367" y="2611800"/>
            <a:ext cx="57153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7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1" name="Google Shape;101;g105f625524b_0_90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05f625524b_0_90"/>
          <p:cNvSpPr txBox="1"/>
          <p:nvPr>
            <p:ph idx="2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03" name="Google Shape;103;g105f625524b_0_9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04" name="Google Shape;104;g105f625524b_0_9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105f625524b_0_9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 2">
  <p:cSld name="CUSTOM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5f625524b_0_97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g105f625524b_0_97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09" name="Google Shape;109;g105f625524b_0_9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05f625524b_0_9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g105f625524b_0_97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g105f625524b_0_97"/>
          <p:cNvSpPr txBox="1"/>
          <p:nvPr>
            <p:ph idx="1" type="subTitle"/>
          </p:nvPr>
        </p:nvSpPr>
        <p:spPr>
          <a:xfrm>
            <a:off x="961200" y="173379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2">
  <p:cSld name="CUSTOM_1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5f625524b_0_10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05f625524b_0_104"/>
          <p:cNvSpPr txBox="1"/>
          <p:nvPr>
            <p:ph type="title"/>
          </p:nvPr>
        </p:nvSpPr>
        <p:spPr>
          <a:xfrm>
            <a:off x="1876000" y="813000"/>
            <a:ext cx="843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116" name="Google Shape;116;g105f625524b_0_10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17" name="Google Shape;117;g105f625524b_0_10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05f625524b_0_10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f625524b_0_110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g105f625524b_0_110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22" name="Google Shape;122;g105f625524b_0_110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05f625524b_0_110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105f625524b_0_110"/>
          <p:cNvSpPr txBox="1"/>
          <p:nvPr>
            <p:ph type="title"/>
          </p:nvPr>
        </p:nvSpPr>
        <p:spPr>
          <a:xfrm>
            <a:off x="6806500" y="2957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5" name="Google Shape;125;g105f625524b_0_110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f625524b_0_11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05f625524b_0_117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29" name="Google Shape;129;g105f625524b_0_117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0" name="Google Shape;130;g105f625524b_0_11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1" name="Google Shape;131;g105f625524b_0_11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105f625524b_0_11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5f625524b_0_12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05f625524b_0_124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36" name="Google Shape;136;g105f625524b_0_124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37" name="Google Shape;137;g105f625524b_0_12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38" name="Google Shape;138;g105f625524b_0_12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05f625524b_0_12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5f625524b_0_131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g105f625524b_0_131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43" name="Google Shape;143;g105f625524b_0_13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05f625524b_0_13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105f625524b_0_131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g105f625524b_0_131"/>
          <p:cNvSpPr txBox="1"/>
          <p:nvPr>
            <p:ph idx="1" type="subTitle"/>
          </p:nvPr>
        </p:nvSpPr>
        <p:spPr>
          <a:xfrm>
            <a:off x="961200" y="17473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5f625524b_0_3"/>
          <p:cNvSpPr/>
          <p:nvPr/>
        </p:nvSpPr>
        <p:spPr>
          <a:xfrm>
            <a:off x="2565967" y="591433"/>
            <a:ext cx="7074000" cy="707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05f625524b_0_3"/>
          <p:cNvSpPr txBox="1"/>
          <p:nvPr>
            <p:ph idx="1" type="subTitle"/>
          </p:nvPr>
        </p:nvSpPr>
        <p:spPr>
          <a:xfrm>
            <a:off x="4705900" y="5190567"/>
            <a:ext cx="27804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g105f625524b_0_3"/>
          <p:cNvSpPr txBox="1"/>
          <p:nvPr>
            <p:ph type="title"/>
          </p:nvPr>
        </p:nvSpPr>
        <p:spPr>
          <a:xfrm>
            <a:off x="4079467" y="1130563"/>
            <a:ext cx="40476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105f625524b_0_13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49" name="Google Shape;149;g105f625524b_0_13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05f625524b_0_13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g105f625524b_0_13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5f625524b_0_13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53" name="Google Shape;153;g105f625524b_0_138"/>
          <p:cNvSpPr txBox="1"/>
          <p:nvPr>
            <p:ph idx="2" type="title"/>
          </p:nvPr>
        </p:nvSpPr>
        <p:spPr>
          <a:xfrm>
            <a:off x="2120467" y="2498333"/>
            <a:ext cx="79512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f625524b_0_145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105f625524b_0_145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57" name="Google Shape;157;g105f625524b_0_14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05f625524b_0_14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05f625524b_0_145"/>
          <p:cNvSpPr txBox="1"/>
          <p:nvPr>
            <p:ph type="title"/>
          </p:nvPr>
        </p:nvSpPr>
        <p:spPr>
          <a:xfrm>
            <a:off x="6437500" y="3002467"/>
            <a:ext cx="3450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0" name="Google Shape;160;g105f625524b_0_145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1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g105f625524b_0_15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63" name="Google Shape;163;g105f625524b_0_15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05f625524b_0_15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05f625524b_0_15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5f625524b_0_15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67" name="Google Shape;167;g105f625524b_0_152"/>
          <p:cNvSpPr txBox="1"/>
          <p:nvPr>
            <p:ph idx="2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8" name="Google Shape;168;g105f625524b_0_152"/>
          <p:cNvSpPr txBox="1"/>
          <p:nvPr>
            <p:ph idx="3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" name="Google Shape;169;g105f625524b_0_152"/>
          <p:cNvSpPr txBox="1"/>
          <p:nvPr>
            <p:ph idx="4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15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105f625524b_0_161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2" name="Google Shape;172;g105f625524b_0_161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105f625524b_0_161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105f625524b_0_161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05f625524b_0_161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176" name="Google Shape;176;g105f625524b_0_161"/>
          <p:cNvSpPr txBox="1"/>
          <p:nvPr>
            <p:ph idx="2" type="title"/>
          </p:nvPr>
        </p:nvSpPr>
        <p:spPr>
          <a:xfrm>
            <a:off x="2120467" y="2498333"/>
            <a:ext cx="79512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3">
  <p:cSld name="CUSTOM_1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105f625524b_0_16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179" name="Google Shape;179;g105f625524b_0_16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105f625524b_0_16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105f625524b_0_16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05f625524b_0_168"/>
          <p:cNvSpPr txBox="1"/>
          <p:nvPr>
            <p:ph type="title"/>
          </p:nvPr>
        </p:nvSpPr>
        <p:spPr>
          <a:xfrm>
            <a:off x="663000" y="813000"/>
            <a:ext cx="10866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f625524b_0_174"/>
          <p:cNvSpPr/>
          <p:nvPr/>
        </p:nvSpPr>
        <p:spPr>
          <a:xfrm>
            <a:off x="785233" y="2720933"/>
            <a:ext cx="5962800" cy="607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105f625524b_0_174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186" name="Google Shape;186;g105f625524b_0_17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105f625524b_0_17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g105f625524b_0_174"/>
          <p:cNvSpPr txBox="1"/>
          <p:nvPr>
            <p:ph type="title"/>
          </p:nvPr>
        </p:nvSpPr>
        <p:spPr>
          <a:xfrm>
            <a:off x="6298567" y="1007133"/>
            <a:ext cx="51453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89" name="Google Shape;189;g105f625524b_0_174"/>
          <p:cNvSpPr txBox="1"/>
          <p:nvPr>
            <p:ph idx="1" type="subTitle"/>
          </p:nvPr>
        </p:nvSpPr>
        <p:spPr>
          <a:xfrm>
            <a:off x="7134367" y="5030333"/>
            <a:ext cx="3473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1600"/>
            </a:lvl9pPr>
          </a:lstStyle>
          <a:p/>
        </p:txBody>
      </p:sp>
      <p:sp>
        <p:nvSpPr>
          <p:cNvPr id="190" name="Google Shape;190;g105f625524b_0_174"/>
          <p:cNvSpPr txBox="1"/>
          <p:nvPr>
            <p:ph idx="2" type="subTitle"/>
          </p:nvPr>
        </p:nvSpPr>
        <p:spPr>
          <a:xfrm>
            <a:off x="6298567" y="1864400"/>
            <a:ext cx="5145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7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700"/>
              <a:buNone/>
              <a:defRPr sz="2100"/>
            </a:lvl9pPr>
          </a:lstStyle>
          <a:p/>
        </p:txBody>
      </p:sp>
      <p:sp>
        <p:nvSpPr>
          <p:cNvPr id="191" name="Google Shape;191;g105f625524b_0_174"/>
          <p:cNvSpPr/>
          <p:nvPr/>
        </p:nvSpPr>
        <p:spPr>
          <a:xfrm>
            <a:off x="3742401" y="1223367"/>
            <a:ext cx="753666" cy="601586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05f625524b_0_174"/>
          <p:cNvSpPr/>
          <p:nvPr/>
        </p:nvSpPr>
        <p:spPr>
          <a:xfrm>
            <a:off x="630067" y="719333"/>
            <a:ext cx="1755885" cy="1019778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5f625524b_0_174"/>
          <p:cNvSpPr txBox="1"/>
          <p:nvPr/>
        </p:nvSpPr>
        <p:spPr>
          <a:xfrm>
            <a:off x="6878767" y="4342217"/>
            <a:ext cx="39849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Flaticon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infographics &amp; images by </a:t>
            </a:r>
            <a:r>
              <a:rPr b="1" i="0" lang="en-US" sz="16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Freepik</a:t>
            </a:r>
            <a:r>
              <a:rPr b="1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3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f625524b_0_185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05f625524b_0_185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5f625524b_0_188"/>
          <p:cNvSpPr txBox="1"/>
          <p:nvPr>
            <p:ph idx="1" type="body"/>
          </p:nvPr>
        </p:nvSpPr>
        <p:spPr>
          <a:xfrm>
            <a:off x="2309867" y="2827933"/>
            <a:ext cx="47604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9" name="Google Shape;199;g105f625524b_0_188"/>
          <p:cNvSpPr txBox="1"/>
          <p:nvPr>
            <p:ph idx="2" type="body"/>
          </p:nvPr>
        </p:nvSpPr>
        <p:spPr>
          <a:xfrm>
            <a:off x="7070267" y="2827933"/>
            <a:ext cx="4322700" cy="3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marR="63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g105f625524b_0_18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1" name="Google Shape;201;g105f625524b_0_188"/>
          <p:cNvSpPr/>
          <p:nvPr/>
        </p:nvSpPr>
        <p:spPr>
          <a:xfrm>
            <a:off x="9792095" y="1085165"/>
            <a:ext cx="677300" cy="540508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5f625524b_0_188"/>
          <p:cNvSpPr/>
          <p:nvPr/>
        </p:nvSpPr>
        <p:spPr>
          <a:xfrm>
            <a:off x="10557215" y="484001"/>
            <a:ext cx="2068556" cy="1201370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05f625524b_0_188"/>
          <p:cNvSpPr/>
          <p:nvPr/>
        </p:nvSpPr>
        <p:spPr>
          <a:xfrm>
            <a:off x="539933" y="884267"/>
            <a:ext cx="1481935" cy="860673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05f625524b_0_188"/>
          <p:cNvSpPr/>
          <p:nvPr/>
        </p:nvSpPr>
        <p:spPr>
          <a:xfrm>
            <a:off x="1835568" y="483996"/>
            <a:ext cx="638426" cy="509355"/>
          </a:xfrm>
          <a:custGeom>
            <a:rect b="b" l="l" r="r" t="t"/>
            <a:pathLst>
              <a:path extrusionOk="0" h="49059" w="61461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05f625524b_0_188"/>
          <p:cNvSpPr/>
          <p:nvPr/>
        </p:nvSpPr>
        <p:spPr>
          <a:xfrm rot="10800000">
            <a:off x="10267315" y="1935947"/>
            <a:ext cx="1370518" cy="796054"/>
          </a:xfrm>
          <a:custGeom>
            <a:rect b="b" l="l" r="r" t="t"/>
            <a:pathLst>
              <a:path extrusionOk="0" h="35554" w="61218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f625524b_0_197"/>
          <p:cNvSpPr txBox="1"/>
          <p:nvPr>
            <p:ph type="title"/>
          </p:nvPr>
        </p:nvSpPr>
        <p:spPr>
          <a:xfrm>
            <a:off x="1850800" y="1578467"/>
            <a:ext cx="84903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f625524b_0_19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5f625524b_0_199"/>
          <p:cNvSpPr txBox="1"/>
          <p:nvPr>
            <p:ph type="title"/>
          </p:nvPr>
        </p:nvSpPr>
        <p:spPr>
          <a:xfrm>
            <a:off x="789233" y="1644233"/>
            <a:ext cx="43704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1" name="Google Shape;211;g105f625524b_0_199"/>
          <p:cNvSpPr txBox="1"/>
          <p:nvPr>
            <p:ph idx="1" type="subTitle"/>
          </p:nvPr>
        </p:nvSpPr>
        <p:spPr>
          <a:xfrm>
            <a:off x="789233" y="3737433"/>
            <a:ext cx="43704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g105f625524b_0_19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7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5f625524b_0_1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9" name="Google Shape;29;g105f625524b_0_18"/>
          <p:cNvSpPr txBox="1"/>
          <p:nvPr>
            <p:ph idx="2" type="title"/>
          </p:nvPr>
        </p:nvSpPr>
        <p:spPr>
          <a:xfrm>
            <a:off x="961200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105f625524b_0_18"/>
          <p:cNvSpPr txBox="1"/>
          <p:nvPr>
            <p:ph idx="3" type="title"/>
          </p:nvPr>
        </p:nvSpPr>
        <p:spPr>
          <a:xfrm>
            <a:off x="3620233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105f625524b_0_18"/>
          <p:cNvSpPr txBox="1"/>
          <p:nvPr>
            <p:ph idx="4" type="title"/>
          </p:nvPr>
        </p:nvSpPr>
        <p:spPr>
          <a:xfrm>
            <a:off x="6279267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105f625524b_0_18"/>
          <p:cNvSpPr txBox="1"/>
          <p:nvPr>
            <p:ph idx="5" type="title"/>
          </p:nvPr>
        </p:nvSpPr>
        <p:spPr>
          <a:xfrm>
            <a:off x="8938301" y="2326833"/>
            <a:ext cx="230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105f625524b_0_18"/>
          <p:cNvSpPr txBox="1"/>
          <p:nvPr>
            <p:ph idx="1" type="subTitle"/>
          </p:nvPr>
        </p:nvSpPr>
        <p:spPr>
          <a:xfrm>
            <a:off x="2132267" y="5344400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625524b_0_204"/>
          <p:cNvSpPr txBox="1"/>
          <p:nvPr>
            <p:ph idx="1" type="body"/>
          </p:nvPr>
        </p:nvSpPr>
        <p:spPr>
          <a:xfrm>
            <a:off x="745460" y="5372719"/>
            <a:ext cx="8713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LANK_1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f625524b_0_207"/>
          <p:cNvSpPr txBox="1"/>
          <p:nvPr>
            <p:ph type="title"/>
          </p:nvPr>
        </p:nvSpPr>
        <p:spPr>
          <a:xfrm>
            <a:off x="3250733" y="813000"/>
            <a:ext cx="78093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18" name="Google Shape;218;g105f625524b_0_207"/>
          <p:cNvSpPr txBox="1"/>
          <p:nvPr>
            <p:ph idx="2" type="title"/>
          </p:nvPr>
        </p:nvSpPr>
        <p:spPr>
          <a:xfrm>
            <a:off x="3380572" y="2002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9" name="Google Shape;219;g105f625524b_0_207"/>
          <p:cNvSpPr txBox="1"/>
          <p:nvPr>
            <p:ph idx="3" type="title"/>
          </p:nvPr>
        </p:nvSpPr>
        <p:spPr>
          <a:xfrm>
            <a:off x="3379472" y="2929400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0" name="Google Shape;220;g105f625524b_0_207"/>
          <p:cNvSpPr txBox="1"/>
          <p:nvPr>
            <p:ph idx="4" type="title"/>
          </p:nvPr>
        </p:nvSpPr>
        <p:spPr>
          <a:xfrm>
            <a:off x="3380572" y="3876867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1" name="Google Shape;221;g105f625524b_0_207"/>
          <p:cNvSpPr txBox="1"/>
          <p:nvPr>
            <p:ph idx="5" type="title"/>
          </p:nvPr>
        </p:nvSpPr>
        <p:spPr>
          <a:xfrm>
            <a:off x="3380572" y="4824333"/>
            <a:ext cx="158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7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2" name="Google Shape;222;g105f625524b_0_207"/>
          <p:cNvSpPr txBox="1"/>
          <p:nvPr>
            <p:ph idx="1" type="subTitle"/>
          </p:nvPr>
        </p:nvSpPr>
        <p:spPr>
          <a:xfrm>
            <a:off x="3344000" y="5542233"/>
            <a:ext cx="7942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6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f625524b_0_214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5f625524b_0_214"/>
          <p:cNvSpPr txBox="1"/>
          <p:nvPr>
            <p:ph type="title"/>
          </p:nvPr>
        </p:nvSpPr>
        <p:spPr>
          <a:xfrm>
            <a:off x="1981000" y="813000"/>
            <a:ext cx="8229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26" name="Google Shape;226;g105f625524b_0_214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27" name="Google Shape;227;g105f625524b_0_214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105f625524b_0_214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5f625524b_0_220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g105f625524b_0_220"/>
          <p:cNvGrpSpPr/>
          <p:nvPr/>
        </p:nvGrpSpPr>
        <p:grpSpPr>
          <a:xfrm rot="-5400000">
            <a:off x="4986148" y="3648832"/>
            <a:ext cx="12213528" cy="2933304"/>
            <a:chOff x="6554546" y="4623503"/>
            <a:chExt cx="7127825" cy="824332"/>
          </a:xfrm>
        </p:grpSpPr>
        <p:sp>
          <p:nvSpPr>
            <p:cNvPr id="232" name="Google Shape;232;g105f625524b_0_220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105f625524b_0_220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g105f625524b_0_220"/>
          <p:cNvSpPr txBox="1"/>
          <p:nvPr>
            <p:ph idx="1" type="subTitle"/>
          </p:nvPr>
        </p:nvSpPr>
        <p:spPr>
          <a:xfrm>
            <a:off x="4724933" y="27458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35" name="Google Shape;235;g105f625524b_0_220"/>
          <p:cNvSpPr txBox="1"/>
          <p:nvPr>
            <p:ph type="title"/>
          </p:nvPr>
        </p:nvSpPr>
        <p:spPr>
          <a:xfrm>
            <a:off x="4724933" y="17585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TITLE_ONLY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5f625524b_0_227"/>
          <p:cNvSpPr txBox="1"/>
          <p:nvPr>
            <p:ph type="title"/>
          </p:nvPr>
        </p:nvSpPr>
        <p:spPr>
          <a:xfrm>
            <a:off x="9649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g105f625524b_0_227"/>
          <p:cNvSpPr txBox="1"/>
          <p:nvPr>
            <p:ph idx="1" type="subTitle"/>
          </p:nvPr>
        </p:nvSpPr>
        <p:spPr>
          <a:xfrm>
            <a:off x="965104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g105f625524b_0_227"/>
          <p:cNvSpPr txBox="1"/>
          <p:nvPr>
            <p:ph idx="2" type="title"/>
          </p:nvPr>
        </p:nvSpPr>
        <p:spPr>
          <a:xfrm>
            <a:off x="3643433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g105f625524b_0_227"/>
          <p:cNvSpPr txBox="1"/>
          <p:nvPr>
            <p:ph idx="3" type="subTitle"/>
          </p:nvPr>
        </p:nvSpPr>
        <p:spPr>
          <a:xfrm>
            <a:off x="3643443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g105f625524b_0_227"/>
          <p:cNvSpPr txBox="1"/>
          <p:nvPr>
            <p:ph idx="4" type="title"/>
          </p:nvPr>
        </p:nvSpPr>
        <p:spPr>
          <a:xfrm>
            <a:off x="6321767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g105f625524b_0_227"/>
          <p:cNvSpPr txBox="1"/>
          <p:nvPr>
            <p:ph idx="5" type="subTitle"/>
          </p:nvPr>
        </p:nvSpPr>
        <p:spPr>
          <a:xfrm>
            <a:off x="6321769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3" name="Google Shape;243;g105f625524b_0_227"/>
          <p:cNvSpPr txBox="1"/>
          <p:nvPr>
            <p:ph idx="6" type="title"/>
          </p:nvPr>
        </p:nvSpPr>
        <p:spPr>
          <a:xfrm>
            <a:off x="9000100" y="3454800"/>
            <a:ext cx="2226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g105f625524b_0_227"/>
          <p:cNvSpPr txBox="1"/>
          <p:nvPr>
            <p:ph idx="7" type="subTitle"/>
          </p:nvPr>
        </p:nvSpPr>
        <p:spPr>
          <a:xfrm>
            <a:off x="9000096" y="4349211"/>
            <a:ext cx="22269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g105f625524b_0_227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5f625524b_0_227"/>
          <p:cNvSpPr txBox="1"/>
          <p:nvPr>
            <p:ph idx="8" type="title"/>
          </p:nvPr>
        </p:nvSpPr>
        <p:spPr>
          <a:xfrm>
            <a:off x="1742600" y="813000"/>
            <a:ext cx="8706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47" name="Google Shape;247;g105f625524b_0_227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48" name="Google Shape;248;g105f625524b_0_227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105f625524b_0_227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5f625524b_0_241"/>
          <p:cNvSpPr/>
          <p:nvPr/>
        </p:nvSpPr>
        <p:spPr>
          <a:xfrm flipH="1" rot="5400000">
            <a:off x="-2116682" y="1930917"/>
            <a:ext cx="12213300" cy="63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g105f625524b_0_241"/>
          <p:cNvGrpSpPr/>
          <p:nvPr/>
        </p:nvGrpSpPr>
        <p:grpSpPr>
          <a:xfrm flipH="1" rot="5400000">
            <a:off x="-5597198" y="4082404"/>
            <a:ext cx="12213528" cy="2065859"/>
            <a:chOff x="6554546" y="4623503"/>
            <a:chExt cx="7127825" cy="824332"/>
          </a:xfrm>
        </p:grpSpPr>
        <p:sp>
          <p:nvSpPr>
            <p:cNvPr id="253" name="Google Shape;253;g105f625524b_0_241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105f625524b_0_241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105f625524b_0_241"/>
          <p:cNvSpPr txBox="1"/>
          <p:nvPr>
            <p:ph idx="1" type="subTitle"/>
          </p:nvPr>
        </p:nvSpPr>
        <p:spPr>
          <a:xfrm>
            <a:off x="1509600" y="14625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6" name="Google Shape;256;g105f625524b_0_241"/>
          <p:cNvSpPr txBox="1"/>
          <p:nvPr>
            <p:ph type="title"/>
          </p:nvPr>
        </p:nvSpPr>
        <p:spPr>
          <a:xfrm>
            <a:off x="1509600" y="4752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5f625524b_0_248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g105f625524b_0_24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60" name="Google Shape;260;g105f625524b_0_24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105f625524b_0_24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g105f625524b_0_248"/>
          <p:cNvSpPr txBox="1"/>
          <p:nvPr>
            <p:ph type="title"/>
          </p:nvPr>
        </p:nvSpPr>
        <p:spPr>
          <a:xfrm>
            <a:off x="8282367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3" name="Google Shape;263;g105f625524b_0_248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4" name="Google Shape;264;g105f625524b_0_248"/>
          <p:cNvSpPr txBox="1"/>
          <p:nvPr>
            <p:ph idx="2" type="title"/>
          </p:nvPr>
        </p:nvSpPr>
        <p:spPr>
          <a:xfrm>
            <a:off x="1108500" y="2273600"/>
            <a:ext cx="2886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5f625524b_0_256"/>
          <p:cNvSpPr txBox="1"/>
          <p:nvPr>
            <p:ph type="title"/>
          </p:nvPr>
        </p:nvSpPr>
        <p:spPr>
          <a:xfrm>
            <a:off x="4222095" y="2281981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7" name="Google Shape;267;g105f625524b_0_256"/>
          <p:cNvSpPr txBox="1"/>
          <p:nvPr>
            <p:ph idx="1" type="subTitle"/>
          </p:nvPr>
        </p:nvSpPr>
        <p:spPr>
          <a:xfrm>
            <a:off x="6485027" y="2397500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68" name="Google Shape;268;g105f625524b_0_256"/>
          <p:cNvSpPr txBox="1"/>
          <p:nvPr>
            <p:ph idx="2" type="title"/>
          </p:nvPr>
        </p:nvSpPr>
        <p:spPr>
          <a:xfrm>
            <a:off x="4222095" y="3433164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69" name="Google Shape;269;g105f625524b_0_256"/>
          <p:cNvSpPr txBox="1"/>
          <p:nvPr>
            <p:ph idx="3" type="subTitle"/>
          </p:nvPr>
        </p:nvSpPr>
        <p:spPr>
          <a:xfrm>
            <a:off x="6485027" y="3548667"/>
            <a:ext cx="2542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0" name="Google Shape;270;g105f625524b_0_256"/>
          <p:cNvSpPr txBox="1"/>
          <p:nvPr>
            <p:ph idx="4" type="title"/>
          </p:nvPr>
        </p:nvSpPr>
        <p:spPr>
          <a:xfrm>
            <a:off x="4222095" y="4584347"/>
            <a:ext cx="21900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/>
        </p:txBody>
      </p:sp>
      <p:sp>
        <p:nvSpPr>
          <p:cNvPr id="271" name="Google Shape;271;g105f625524b_0_256"/>
          <p:cNvSpPr txBox="1"/>
          <p:nvPr>
            <p:ph idx="5" type="subTitle"/>
          </p:nvPr>
        </p:nvSpPr>
        <p:spPr>
          <a:xfrm>
            <a:off x="6485027" y="4699867"/>
            <a:ext cx="25953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72" name="Google Shape;272;g105f625524b_0_2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105f625524b_0_256"/>
          <p:cNvSpPr txBox="1"/>
          <p:nvPr>
            <p:ph idx="6"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274" name="Google Shape;274;g105f625524b_0_2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75" name="Google Shape;275;g105f625524b_0_2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f625524b_0_2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f625524b_0_268"/>
          <p:cNvSpPr/>
          <p:nvPr/>
        </p:nvSpPr>
        <p:spPr>
          <a:xfrm flipH="1" rot="5400000">
            <a:off x="3984" y="1497217"/>
            <a:ext cx="12213300" cy="636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g105f625524b_0_268"/>
          <p:cNvGrpSpPr/>
          <p:nvPr/>
        </p:nvGrpSpPr>
        <p:grpSpPr>
          <a:xfrm flipH="1" rot="5400000">
            <a:off x="-4508321" y="2661223"/>
            <a:ext cx="13521597" cy="1513588"/>
            <a:chOff x="6554537" y="4843884"/>
            <a:chExt cx="7891215" cy="603961"/>
          </a:xfrm>
        </p:grpSpPr>
        <p:sp>
          <p:nvSpPr>
            <p:cNvPr id="280" name="Google Shape;280;g105f625524b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105f625524b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g105f625524b_0_268"/>
          <p:cNvSpPr txBox="1"/>
          <p:nvPr>
            <p:ph idx="1" type="subTitle"/>
          </p:nvPr>
        </p:nvSpPr>
        <p:spPr>
          <a:xfrm>
            <a:off x="3659500" y="1484175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83" name="Google Shape;283;g105f625524b_0_268"/>
          <p:cNvSpPr txBox="1"/>
          <p:nvPr>
            <p:ph type="title"/>
          </p:nvPr>
        </p:nvSpPr>
        <p:spPr>
          <a:xfrm>
            <a:off x="3659500" y="496835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4" name="Google Shape;284;g105f625524b_0_268"/>
          <p:cNvGrpSpPr/>
          <p:nvPr/>
        </p:nvGrpSpPr>
        <p:grpSpPr>
          <a:xfrm flipH="1" rot="5400000">
            <a:off x="3026212" y="-516110"/>
            <a:ext cx="13521597" cy="1513588"/>
            <a:chOff x="6554537" y="4843884"/>
            <a:chExt cx="7891215" cy="603961"/>
          </a:xfrm>
        </p:grpSpPr>
        <p:sp>
          <p:nvSpPr>
            <p:cNvPr id="285" name="Google Shape;285;g105f625524b_0_268"/>
            <p:cNvSpPr/>
            <p:nvPr/>
          </p:nvSpPr>
          <p:spPr>
            <a:xfrm>
              <a:off x="6554537" y="4843884"/>
              <a:ext cx="7891215" cy="603961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105f625524b_0_268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5f625524b_0_25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g105f625524b_0_25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37" name="Google Shape;37;g105f625524b_0_25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05f625524b_0_25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g105f625524b_0_25"/>
          <p:cNvSpPr txBox="1"/>
          <p:nvPr>
            <p:ph idx="1" type="subTitle"/>
          </p:nvPr>
        </p:nvSpPr>
        <p:spPr>
          <a:xfrm>
            <a:off x="961200" y="17272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0" name="Google Shape;40;g105f625524b_0_25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1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5f625524b_0_278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05f625524b_0_278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sp>
        <p:nvSpPr>
          <p:cNvPr id="290" name="Google Shape;290;g105f625524b_0_278"/>
          <p:cNvSpPr txBox="1"/>
          <p:nvPr>
            <p:ph idx="2" type="title"/>
          </p:nvPr>
        </p:nvSpPr>
        <p:spPr>
          <a:xfrm>
            <a:off x="3247600" y="2863384"/>
            <a:ext cx="5712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91" name="Google Shape;291;g105f625524b_0_278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292" name="Google Shape;292;g105f625524b_0_278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105f625524b_0_278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f625524b_0_285"/>
          <p:cNvSpPr/>
          <p:nvPr/>
        </p:nvSpPr>
        <p:spPr>
          <a:xfrm rot="-5400000">
            <a:off x="1939617" y="1930917"/>
            <a:ext cx="12213300" cy="636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g105f625524b_0_285"/>
          <p:cNvGrpSpPr/>
          <p:nvPr/>
        </p:nvGrpSpPr>
        <p:grpSpPr>
          <a:xfrm rot="-5400000">
            <a:off x="5385476" y="2891539"/>
            <a:ext cx="12213528" cy="1885990"/>
            <a:chOff x="6554546" y="4623503"/>
            <a:chExt cx="7127825" cy="824332"/>
          </a:xfrm>
        </p:grpSpPr>
        <p:sp>
          <p:nvSpPr>
            <p:cNvPr id="297" name="Google Shape;297;g105f625524b_0_285"/>
            <p:cNvSpPr/>
            <p:nvPr/>
          </p:nvSpPr>
          <p:spPr>
            <a:xfrm>
              <a:off x="6554546" y="4623503"/>
              <a:ext cx="7127825" cy="824332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105f625524b_0_285"/>
            <p:cNvSpPr/>
            <p:nvPr/>
          </p:nvSpPr>
          <p:spPr>
            <a:xfrm>
              <a:off x="6554546" y="4906019"/>
              <a:ext cx="7127825" cy="438388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105f625524b_0_285"/>
          <p:cNvSpPr txBox="1"/>
          <p:nvPr>
            <p:ph idx="1" type="subTitle"/>
          </p:nvPr>
        </p:nvSpPr>
        <p:spPr>
          <a:xfrm>
            <a:off x="5130633" y="2065341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0" name="Google Shape;300;g105f625524b_0_285"/>
          <p:cNvSpPr txBox="1"/>
          <p:nvPr>
            <p:ph type="title"/>
          </p:nvPr>
        </p:nvSpPr>
        <p:spPr>
          <a:xfrm>
            <a:off x="5130633" y="10780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5f625524b_0_292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105f625524b_0_29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304" name="Google Shape;304;g105f625524b_0_29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f625524b_0_29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105f625524b_0_292"/>
          <p:cNvSpPr txBox="1"/>
          <p:nvPr>
            <p:ph type="title"/>
          </p:nvPr>
        </p:nvSpPr>
        <p:spPr>
          <a:xfrm>
            <a:off x="7112500" y="3002467"/>
            <a:ext cx="27759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  <a:defRPr b="1" sz="2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AutoNum type="romanLcPeriod"/>
              <a:defRPr/>
            </a:lvl9pPr>
          </a:lstStyle>
          <a:p/>
        </p:txBody>
      </p:sp>
      <p:sp>
        <p:nvSpPr>
          <p:cNvPr id="307" name="Google Shape;307;g105f625524b_0_292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9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">
  <p:cSld name="CUSTOM_20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14" name="Google Shape;314;g105f625524b_0_3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15" name="Google Shape;315;g105f625524b_0_3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05f625524b_0_304"/>
          <p:cNvSpPr/>
          <p:nvPr/>
        </p:nvSpPr>
        <p:spPr>
          <a:xfrm>
            <a:off x="0" y="4567988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05f625524b_0_304"/>
          <p:cNvSpPr/>
          <p:nvPr/>
        </p:nvSpPr>
        <p:spPr>
          <a:xfrm>
            <a:off x="10585827" y="4567988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05f625524b_0_304"/>
          <p:cNvSpPr txBox="1"/>
          <p:nvPr>
            <p:ph type="title"/>
          </p:nvPr>
        </p:nvSpPr>
        <p:spPr>
          <a:xfrm>
            <a:off x="680322" y="609597"/>
            <a:ext cx="9613800" cy="3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9" name="Google Shape;319;g105f625524b_0_304"/>
          <p:cNvSpPr txBox="1"/>
          <p:nvPr>
            <p:ph idx="1" type="body"/>
          </p:nvPr>
        </p:nvSpPr>
        <p:spPr>
          <a:xfrm>
            <a:off x="680322" y="471161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0" name="Google Shape;320;g105f625524b_0_30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g105f625524b_0_30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g105f625524b_0_304"/>
          <p:cNvSpPr txBox="1"/>
          <p:nvPr>
            <p:ph idx="12" type="sldNum"/>
          </p:nvPr>
        </p:nvSpPr>
        <p:spPr>
          <a:xfrm>
            <a:off x="10729455" y="471161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24" name="Google Shape;324;g105f625524b_0_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25" name="Google Shape;325;g105f625524b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105f625524b_0_314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05f625524b_0_314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05f625524b_0_3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29" name="Google Shape;329;g105f625524b_0_314"/>
          <p:cNvSpPr txBox="1"/>
          <p:nvPr>
            <p:ph idx="1" type="body"/>
          </p:nvPr>
        </p:nvSpPr>
        <p:spPr>
          <a:xfrm>
            <a:off x="680320" y="2336873"/>
            <a:ext cx="4698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0" name="Google Shape;330;g105f625524b_0_314"/>
          <p:cNvSpPr txBox="1"/>
          <p:nvPr>
            <p:ph idx="2" type="body"/>
          </p:nvPr>
        </p:nvSpPr>
        <p:spPr>
          <a:xfrm>
            <a:off x="5594123" y="2336873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31" name="Google Shape;331;g105f625524b_0_314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g105f625524b_0_314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g105f625524b_0_314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f625524b_0_32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05f625524b_0_32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44" name="Google Shape;44;g105f625524b_0_32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45" name="Google Shape;45;g105f625524b_0_32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05f625524b_0_32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105f625524b_0_32"/>
          <p:cNvSpPr txBox="1"/>
          <p:nvPr>
            <p:ph idx="2" type="title"/>
          </p:nvPr>
        </p:nvSpPr>
        <p:spPr>
          <a:xfrm>
            <a:off x="1931967" y="2498333"/>
            <a:ext cx="83283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5" name="Google Shape;335;g105f625524b_0_3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36" name="Google Shape;336;g105f625524b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05f625524b_0_32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05f625524b_0_32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05f625524b_0_3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40" name="Google Shape;340;g105f625524b_0_32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1" name="Google Shape;341;g105f625524b_0_32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g105f625524b_0_32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g105f625524b_0_32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3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5" name="Google Shape;345;g105f625524b_0_3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6" name="Google Shape;346;g105f625524b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05f625524b_0_335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05f625524b_0_335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05f625524b_0_335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50" name="Google Shape;350;g105f625524b_0_335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g105f625524b_0_33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g105f625524b_0_33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g105f625524b_0_335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55" name="Google Shape;355;g105f625524b_0_3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6" name="Google Shape;356;g105f625524b_0_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05f625524b_0_345"/>
          <p:cNvSpPr/>
          <p:nvPr/>
        </p:nvSpPr>
        <p:spPr>
          <a:xfrm>
            <a:off x="0" y="609600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05f625524b_0_345"/>
          <p:cNvSpPr/>
          <p:nvPr/>
        </p:nvSpPr>
        <p:spPr>
          <a:xfrm>
            <a:off x="10585827" y="609600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05f625524b_0_345"/>
          <p:cNvSpPr txBox="1"/>
          <p:nvPr>
            <p:ph type="title"/>
          </p:nvPr>
        </p:nvSpPr>
        <p:spPr>
          <a:xfrm>
            <a:off x="680323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0" name="Google Shape;360;g105f625524b_0_345"/>
          <p:cNvSpPr/>
          <p:nvPr>
            <p:ph idx="2" type="pic"/>
          </p:nvPr>
        </p:nvSpPr>
        <p:spPr>
          <a:xfrm>
            <a:off x="4868333" y="2336874"/>
            <a:ext cx="5425800" cy="35994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000"/>
              </a:srgbClr>
            </a:outerShdw>
          </a:effectLst>
        </p:spPr>
      </p:sp>
      <p:sp>
        <p:nvSpPr>
          <p:cNvPr id="361" name="Google Shape;361;g105f625524b_0_345"/>
          <p:cNvSpPr txBox="1"/>
          <p:nvPr>
            <p:ph idx="1" type="body"/>
          </p:nvPr>
        </p:nvSpPr>
        <p:spPr>
          <a:xfrm>
            <a:off x="680323" y="2336873"/>
            <a:ext cx="3876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2" name="Google Shape;362;g105f625524b_0_345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g105f625524b_0_345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g105f625524b_0_345"/>
          <p:cNvSpPr txBox="1"/>
          <p:nvPr>
            <p:ph idx="12" type="sldNum"/>
          </p:nvPr>
        </p:nvSpPr>
        <p:spPr>
          <a:xfrm>
            <a:off x="10729455" y="753227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66" name="Google Shape;366;g105f625524b_0_3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3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67" name="Google Shape;367;g105f625524b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8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5f625524b_0_356"/>
          <p:cNvSpPr/>
          <p:nvPr/>
        </p:nvSpPr>
        <p:spPr>
          <a:xfrm>
            <a:off x="-2" y="2726267"/>
            <a:ext cx="10437900" cy="1368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05f625524b_0_356"/>
          <p:cNvSpPr/>
          <p:nvPr/>
        </p:nvSpPr>
        <p:spPr>
          <a:xfrm>
            <a:off x="10585825" y="2726267"/>
            <a:ext cx="1602900" cy="136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05f625524b_0_356"/>
          <p:cNvSpPr txBox="1"/>
          <p:nvPr>
            <p:ph type="title"/>
          </p:nvPr>
        </p:nvSpPr>
        <p:spPr>
          <a:xfrm>
            <a:off x="680322" y="2869895"/>
            <a:ext cx="96138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105f625524b_0_356"/>
          <p:cNvSpPr txBox="1"/>
          <p:nvPr>
            <p:ph idx="1" type="body"/>
          </p:nvPr>
        </p:nvSpPr>
        <p:spPr>
          <a:xfrm>
            <a:off x="680322" y="4232171"/>
            <a:ext cx="96138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g105f625524b_0_356"/>
          <p:cNvSpPr txBox="1"/>
          <p:nvPr>
            <p:ph idx="10" type="dt"/>
          </p:nvPr>
        </p:nvSpPr>
        <p:spPr>
          <a:xfrm>
            <a:off x="7550981" y="59361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g105f625524b_0_356"/>
          <p:cNvSpPr txBox="1"/>
          <p:nvPr>
            <p:ph idx="11" type="ftr"/>
          </p:nvPr>
        </p:nvSpPr>
        <p:spPr>
          <a:xfrm>
            <a:off x="680321" y="5936188"/>
            <a:ext cx="687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g105f625524b_0_356"/>
          <p:cNvSpPr txBox="1"/>
          <p:nvPr>
            <p:ph idx="12" type="sldNum"/>
          </p:nvPr>
        </p:nvSpPr>
        <p:spPr>
          <a:xfrm>
            <a:off x="10729455" y="2869895"/>
            <a:ext cx="1154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f625524b_0_39"/>
          <p:cNvSpPr/>
          <p:nvPr/>
        </p:nvSpPr>
        <p:spPr>
          <a:xfrm>
            <a:off x="-9633" y="851033"/>
            <a:ext cx="12211200" cy="73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g105f625524b_0_39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1" name="Google Shape;51;g105f625524b_0_39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05f625524b_0_39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05f625524b_0_39"/>
          <p:cNvSpPr txBox="1"/>
          <p:nvPr>
            <p:ph type="title"/>
          </p:nvPr>
        </p:nvSpPr>
        <p:spPr>
          <a:xfrm>
            <a:off x="6616800" y="2856000"/>
            <a:ext cx="32805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4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4" name="Google Shape;54;g105f625524b_0_39"/>
          <p:cNvSpPr txBox="1"/>
          <p:nvPr>
            <p:ph idx="1" type="subTitle"/>
          </p:nvPr>
        </p:nvSpPr>
        <p:spPr>
          <a:xfrm>
            <a:off x="2115800" y="853833"/>
            <a:ext cx="7960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f625524b_0_4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05f625524b_0_4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58" name="Google Shape;58;g105f625524b_0_4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59" name="Google Shape;59;g105f625524b_0_4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05f625524b_0_4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05f625524b_0_46"/>
          <p:cNvSpPr txBox="1"/>
          <p:nvPr>
            <p:ph idx="2" type="title"/>
          </p:nvPr>
        </p:nvSpPr>
        <p:spPr>
          <a:xfrm>
            <a:off x="814700" y="3114333"/>
            <a:ext cx="3479100" cy="16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27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105f625524b_0_46"/>
          <p:cNvSpPr txBox="1"/>
          <p:nvPr>
            <p:ph idx="3" type="title"/>
          </p:nvPr>
        </p:nvSpPr>
        <p:spPr>
          <a:xfrm>
            <a:off x="6319400" y="2524367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3" name="Google Shape;63;g105f625524b_0_46"/>
          <p:cNvSpPr txBox="1"/>
          <p:nvPr>
            <p:ph idx="4" type="title"/>
          </p:nvPr>
        </p:nvSpPr>
        <p:spPr>
          <a:xfrm>
            <a:off x="6319400" y="3509933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105f625524b_0_46"/>
          <p:cNvSpPr txBox="1"/>
          <p:nvPr>
            <p:ph idx="5" type="title"/>
          </p:nvPr>
        </p:nvSpPr>
        <p:spPr>
          <a:xfrm>
            <a:off x="6319400" y="4495500"/>
            <a:ext cx="1891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0" sz="33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f625524b_0_56"/>
          <p:cNvSpPr txBox="1"/>
          <p:nvPr>
            <p:ph idx="1" type="body"/>
          </p:nvPr>
        </p:nvSpPr>
        <p:spPr>
          <a:xfrm>
            <a:off x="713597" y="2801733"/>
            <a:ext cx="61308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g105f625524b_0_56"/>
          <p:cNvSpPr/>
          <p:nvPr/>
        </p:nvSpPr>
        <p:spPr>
          <a:xfrm>
            <a:off x="-900" y="489200"/>
            <a:ext cx="12194100" cy="1445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05f625524b_0_56"/>
          <p:cNvSpPr txBox="1"/>
          <p:nvPr>
            <p:ph type="title"/>
          </p:nvPr>
        </p:nvSpPr>
        <p:spPr>
          <a:xfrm>
            <a:off x="961200" y="8130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AutoNum type="arabicPeriod"/>
              <a:defRPr b="1"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rabicPeriod"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alphaLcPeriod"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AutoNum type="romanLcPeriod"/>
              <a:defRPr sz="5600"/>
            </a:lvl9pPr>
          </a:lstStyle>
          <a:p/>
        </p:txBody>
      </p:sp>
      <p:grpSp>
        <p:nvGrpSpPr>
          <p:cNvPr id="69" name="Google Shape;69;g105f625524b_0_56"/>
          <p:cNvGrpSpPr/>
          <p:nvPr/>
        </p:nvGrpSpPr>
        <p:grpSpPr>
          <a:xfrm>
            <a:off x="-1818" y="5896653"/>
            <a:ext cx="12192145" cy="961182"/>
            <a:chOff x="6554556" y="4623505"/>
            <a:chExt cx="7127825" cy="720905"/>
          </a:xfrm>
        </p:grpSpPr>
        <p:sp>
          <p:nvSpPr>
            <p:cNvPr id="70" name="Google Shape;70;g105f625524b_0_56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05f625524b_0_56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f625524b_0_63"/>
          <p:cNvSpPr/>
          <p:nvPr/>
        </p:nvSpPr>
        <p:spPr>
          <a:xfrm>
            <a:off x="-1600" y="3429000"/>
            <a:ext cx="12213300" cy="246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g105f625524b_0_63"/>
          <p:cNvGrpSpPr/>
          <p:nvPr/>
        </p:nvGrpSpPr>
        <p:grpSpPr>
          <a:xfrm>
            <a:off x="-2262" y="5896689"/>
            <a:ext cx="12200698" cy="961182"/>
            <a:chOff x="6554556" y="4623505"/>
            <a:chExt cx="7127825" cy="720905"/>
          </a:xfrm>
        </p:grpSpPr>
        <p:sp>
          <p:nvSpPr>
            <p:cNvPr id="75" name="Google Shape;75;g105f625524b_0_63"/>
            <p:cNvSpPr/>
            <p:nvPr/>
          </p:nvSpPr>
          <p:spPr>
            <a:xfrm>
              <a:off x="6554556" y="4623505"/>
              <a:ext cx="7127825" cy="588345"/>
            </a:xfrm>
            <a:custGeom>
              <a:rect b="b" l="l" r="r" t="t"/>
              <a:pathLst>
                <a:path extrusionOk="0" h="18815" w="285113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105f625524b_0_63"/>
            <p:cNvSpPr/>
            <p:nvPr/>
          </p:nvSpPr>
          <p:spPr>
            <a:xfrm>
              <a:off x="6554556" y="4761756"/>
              <a:ext cx="7127825" cy="582654"/>
            </a:xfrm>
            <a:custGeom>
              <a:rect b="b" l="l" r="r" t="t"/>
              <a:pathLst>
                <a:path extrusionOk="0" h="18633" w="285113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105f625524b_0_63"/>
          <p:cNvSpPr txBox="1"/>
          <p:nvPr>
            <p:ph type="title"/>
          </p:nvPr>
        </p:nvSpPr>
        <p:spPr>
          <a:xfrm>
            <a:off x="961200" y="739901"/>
            <a:ext cx="51348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g105f625524b_0_63"/>
          <p:cNvSpPr txBox="1"/>
          <p:nvPr>
            <p:ph idx="1" type="subTitle"/>
          </p:nvPr>
        </p:nvSpPr>
        <p:spPr>
          <a:xfrm>
            <a:off x="961200" y="1727108"/>
            <a:ext cx="5134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2D2C7"/>
            </a:gs>
            <a:gs pos="100000">
              <a:srgbClr val="3F9287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f625524b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Patrick Hand"/>
              <a:buNone/>
              <a:defRPr b="1" i="0" sz="47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05f625524b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00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000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●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ato"/>
              <a:buChar char="○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700"/>
              <a:buFont typeface="Lato"/>
              <a:buChar char="■"/>
              <a:def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9dbdc76d_0_0"/>
          <p:cNvSpPr txBox="1"/>
          <p:nvPr>
            <p:ph type="title"/>
          </p:nvPr>
        </p:nvSpPr>
        <p:spPr>
          <a:xfrm>
            <a:off x="1421175" y="932600"/>
            <a:ext cx="99684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</a:t>
            </a:r>
            <a:r>
              <a:rPr lang="en-US"/>
              <a:t> </a:t>
            </a:r>
            <a:endParaRPr/>
          </a:p>
        </p:txBody>
      </p:sp>
      <p:sp>
        <p:nvSpPr>
          <p:cNvPr id="381" name="Google Shape;381;g1219dbdc76d_0_0"/>
          <p:cNvSpPr txBox="1"/>
          <p:nvPr>
            <p:ph idx="1" type="body"/>
          </p:nvPr>
        </p:nvSpPr>
        <p:spPr>
          <a:xfrm>
            <a:off x="817400" y="1699700"/>
            <a:ext cx="82197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cells, change font style, font size-14, text colour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Apply cell style and format data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 on cell formatting”.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82" name="Google Shape;382;g1219dbdc76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9400" y="3040650"/>
            <a:ext cx="2122675" cy="27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1"/>
          <p:cNvSpPr txBox="1"/>
          <p:nvPr>
            <p:ph type="title"/>
          </p:nvPr>
        </p:nvSpPr>
        <p:spPr>
          <a:xfrm>
            <a:off x="1432025" y="9326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54" name="Google Shape;454;p11"/>
          <p:cNvSpPr txBox="1"/>
          <p:nvPr>
            <p:ph idx="1" type="body"/>
          </p:nvPr>
        </p:nvSpPr>
        <p:spPr>
          <a:xfrm>
            <a:off x="760075" y="1814375"/>
            <a:ext cx="88158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Add a background image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Add a smartart and try adding different icons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“Homework on images”.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55" name="Google Shape;4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2518" y="1699700"/>
            <a:ext cx="2703257" cy="46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5f625524b_0_740"/>
          <p:cNvSpPr txBox="1"/>
          <p:nvPr>
            <p:ph type="title"/>
          </p:nvPr>
        </p:nvSpPr>
        <p:spPr>
          <a:xfrm>
            <a:off x="953550" y="962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4400" cap="none">
                <a:solidFill>
                  <a:srgbClr val="FFFF00"/>
                </a:solidFill>
              </a:rPr>
              <a:t>ANY QUESTIONS ???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62" name="Google Shape;462;g105f625524b_0_7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8325" y="2647150"/>
            <a:ext cx="3226088" cy="410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5f625524b_0_1102"/>
          <p:cNvSpPr txBox="1"/>
          <p:nvPr>
            <p:ph type="title"/>
          </p:nvPr>
        </p:nvSpPr>
        <p:spPr>
          <a:xfrm>
            <a:off x="2785800" y="1642100"/>
            <a:ext cx="6620400" cy="21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 sz="10000" cap="none">
                <a:solidFill>
                  <a:srgbClr val="FFFF00"/>
                </a:solidFill>
              </a:rPr>
              <a:t>THANK YOU !</a:t>
            </a:r>
            <a:endParaRPr sz="10000">
              <a:solidFill>
                <a:srgbClr val="FFFF00"/>
              </a:solidFill>
            </a:endParaRPr>
          </a:p>
        </p:txBody>
      </p:sp>
      <p:sp>
        <p:nvSpPr>
          <p:cNvPr id="469" name="Google Shape;469;g105f625524b_0_1102"/>
          <p:cNvSpPr txBox="1"/>
          <p:nvPr>
            <p:ph idx="1" type="body"/>
          </p:nvPr>
        </p:nvSpPr>
        <p:spPr>
          <a:xfrm>
            <a:off x="817400" y="1699700"/>
            <a:ext cx="105723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700">
                <a:solidFill>
                  <a:srgbClr val="FFFF00"/>
                </a:solidFill>
              </a:rPr>
              <a:t>                              contact@littleinventors.in                 0091-8368822963             www.littleinventors.in</a:t>
            </a:r>
            <a:endParaRPr sz="17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700">
              <a:solidFill>
                <a:srgbClr val="FFFF00"/>
              </a:solidFill>
            </a:endParaRPr>
          </a:p>
        </p:txBody>
      </p:sp>
      <p:pic>
        <p:nvPicPr>
          <p:cNvPr id="470" name="Google Shape;470;g105f625524b_0_1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7698" y="6064262"/>
            <a:ext cx="253220" cy="20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105f625524b_0_1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0370" y="6064262"/>
            <a:ext cx="211405" cy="21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105f625524b_0_1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109" y="6049257"/>
            <a:ext cx="211211" cy="22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19dbdc76d_0_7"/>
          <p:cNvSpPr txBox="1"/>
          <p:nvPr>
            <p:ph type="title"/>
          </p:nvPr>
        </p:nvSpPr>
        <p:spPr>
          <a:xfrm>
            <a:off x="1176025" y="8791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Homework 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389" name="Google Shape;389;g1219dbdc76d_0_7"/>
          <p:cNvPicPr preferRelativeResize="0"/>
          <p:nvPr/>
        </p:nvPicPr>
        <p:blipFill rotWithShape="1">
          <a:blip r:embed="rId3">
            <a:alphaModFix/>
          </a:blip>
          <a:srcRect b="57797" l="4466" r="72903" t="25230"/>
          <a:stretch/>
        </p:blipFill>
        <p:spPr>
          <a:xfrm>
            <a:off x="1250050" y="2050200"/>
            <a:ext cx="8940874" cy="383040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2CFEE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g105f625524b_0_3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9686" y="1081364"/>
            <a:ext cx="9912626" cy="288743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105f625524b_0_367"/>
          <p:cNvSpPr txBox="1"/>
          <p:nvPr>
            <p:ph type="title"/>
          </p:nvPr>
        </p:nvSpPr>
        <p:spPr>
          <a:xfrm>
            <a:off x="4227150" y="4508225"/>
            <a:ext cx="4047600" cy="18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b="1" lang="en-US" sz="4400"/>
              <a:t>Excel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</a:pPr>
            <a:r>
              <a:rPr lang="en-US"/>
              <a:t>Session - 3</a:t>
            </a:r>
            <a:endParaRPr/>
          </a:p>
        </p:txBody>
      </p:sp>
      <p:pic>
        <p:nvPicPr>
          <p:cNvPr id="396" name="Google Shape;396;g105f625524b_0_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450" y="304800"/>
            <a:ext cx="1390758" cy="8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05f625524b_0_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1717" y="861200"/>
            <a:ext cx="16287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05f625524b_0_3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11750" y="4264450"/>
            <a:ext cx="2780400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05f625524b_0_3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35100" y="4462250"/>
            <a:ext cx="2656899" cy="9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05f625524b_0_36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9822" y="4508237"/>
            <a:ext cx="1266378" cy="24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105f625524b_0_3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00000" y="4610900"/>
            <a:ext cx="1130800" cy="2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"/>
          <p:cNvSpPr txBox="1"/>
          <p:nvPr>
            <p:ph type="title"/>
          </p:nvPr>
        </p:nvSpPr>
        <p:spPr>
          <a:xfrm>
            <a:off x="1457225" y="95556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924"/>
              <a:buFont typeface="Trebuchet MS"/>
              <a:buNone/>
            </a:pPr>
            <a:r>
              <a:rPr lang="en-US">
                <a:solidFill>
                  <a:srgbClr val="FFFF00"/>
                </a:solidFill>
              </a:rPr>
              <a:t>Insert tab and Working with charts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7" name="Google Shape;407;p4"/>
          <p:cNvSpPr txBox="1"/>
          <p:nvPr/>
        </p:nvSpPr>
        <p:spPr>
          <a:xfrm>
            <a:off x="1802550" y="1914625"/>
            <a:ext cx="85869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images,shapes,icons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Adding SmartArt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Chart Types                                                                                                                                     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Picture Fill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Char char="●"/>
            </a:pPr>
            <a:r>
              <a:rPr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Adjust Chart size                                                            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8" name="Google Shape;4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0850" y="3498050"/>
            <a:ext cx="2240075" cy="29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308388"/>
            <a:ext cx="1428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"/>
          <p:cNvSpPr txBox="1"/>
          <p:nvPr>
            <p:ph type="title"/>
          </p:nvPr>
        </p:nvSpPr>
        <p:spPr>
          <a:xfrm>
            <a:off x="1994500" y="49836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Inserting image and shapes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16" name="Google Shape;416;p6"/>
          <p:cNvPicPr preferRelativeResize="0"/>
          <p:nvPr/>
        </p:nvPicPr>
        <p:blipFill rotWithShape="1">
          <a:blip r:embed="rId3">
            <a:alphaModFix/>
          </a:blip>
          <a:srcRect b="30544" l="3104" r="59986" t="3350"/>
          <a:stretch/>
        </p:blipFill>
        <p:spPr>
          <a:xfrm>
            <a:off x="2333450" y="1649600"/>
            <a:ext cx="5948150" cy="446112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7" name="Google Shape;4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5275" y="4080800"/>
            <a:ext cx="1724325" cy="22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"/>
          <p:cNvSpPr txBox="1"/>
          <p:nvPr>
            <p:ph type="title"/>
          </p:nvPr>
        </p:nvSpPr>
        <p:spPr>
          <a:xfrm>
            <a:off x="2188375" y="41068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Adding smartart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24" name="Google Shape;424;p7"/>
          <p:cNvPicPr preferRelativeResize="0"/>
          <p:nvPr/>
        </p:nvPicPr>
        <p:blipFill rotWithShape="1">
          <a:blip r:embed="rId3">
            <a:alphaModFix/>
          </a:blip>
          <a:srcRect b="22406" l="0" r="27504" t="3546"/>
          <a:stretch/>
        </p:blipFill>
        <p:spPr>
          <a:xfrm>
            <a:off x="1750238" y="1522750"/>
            <a:ext cx="7840925" cy="4504974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"/>
          <p:cNvSpPr txBox="1"/>
          <p:nvPr>
            <p:ph type="title"/>
          </p:nvPr>
        </p:nvSpPr>
        <p:spPr>
          <a:xfrm>
            <a:off x="1528750" y="98588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Add charts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31" name="Google Shape;431;p8"/>
          <p:cNvPicPr preferRelativeResize="0"/>
          <p:nvPr/>
        </p:nvPicPr>
        <p:blipFill rotWithShape="1">
          <a:blip r:embed="rId3">
            <a:alphaModFix/>
          </a:blip>
          <a:srcRect b="48044" l="3098" r="27730" t="6995"/>
          <a:stretch/>
        </p:blipFill>
        <p:spPr>
          <a:xfrm>
            <a:off x="605750" y="2056950"/>
            <a:ext cx="5942050" cy="3467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2" name="Google Shape;432;p8"/>
          <p:cNvPicPr preferRelativeResize="0"/>
          <p:nvPr/>
        </p:nvPicPr>
        <p:blipFill rotWithShape="1">
          <a:blip r:embed="rId4">
            <a:alphaModFix/>
          </a:blip>
          <a:srcRect b="0" l="0" r="-1243" t="0"/>
          <a:stretch/>
        </p:blipFill>
        <p:spPr>
          <a:xfrm>
            <a:off x="6708350" y="2056950"/>
            <a:ext cx="4629150" cy="34672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"/>
          <p:cNvSpPr txBox="1"/>
          <p:nvPr>
            <p:ph type="title"/>
          </p:nvPr>
        </p:nvSpPr>
        <p:spPr>
          <a:xfrm>
            <a:off x="1679250" y="932612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Task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39" name="Google Shape;439;p9"/>
          <p:cNvSpPr txBox="1"/>
          <p:nvPr>
            <p:ph idx="1" type="body"/>
          </p:nvPr>
        </p:nvSpPr>
        <p:spPr>
          <a:xfrm>
            <a:off x="679775" y="1745575"/>
            <a:ext cx="9286200" cy="4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Open a new Excel sheet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Enter data in the cells(5 Names, 5 subjects with marks)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Draw different charts with that data</a:t>
            </a:r>
            <a:endParaRPr sz="3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000">
                <a:solidFill>
                  <a:schemeClr val="dk1"/>
                </a:solidFill>
              </a:rPr>
              <a:t>Save your project as “Charts”.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440" name="Google Shape;4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0775" y="2537275"/>
            <a:ext cx="2185100" cy="381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0"/>
          <p:cNvSpPr txBox="1"/>
          <p:nvPr>
            <p:ph type="title"/>
          </p:nvPr>
        </p:nvSpPr>
        <p:spPr>
          <a:xfrm>
            <a:off x="1724100" y="844337"/>
            <a:ext cx="102849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3962"/>
              <a:buNone/>
            </a:pPr>
            <a:r>
              <a:rPr lang="en-US">
                <a:solidFill>
                  <a:srgbClr val="FFFF00"/>
                </a:solidFill>
              </a:rPr>
              <a:t>Solution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447" name="Google Shape;447;p10"/>
          <p:cNvPicPr preferRelativeResize="0"/>
          <p:nvPr/>
        </p:nvPicPr>
        <p:blipFill rotWithShape="1">
          <a:blip r:embed="rId3">
            <a:alphaModFix/>
          </a:blip>
          <a:srcRect b="33953" l="4526" r="19910" t="26435"/>
          <a:stretch/>
        </p:blipFill>
        <p:spPr>
          <a:xfrm>
            <a:off x="887100" y="1893450"/>
            <a:ext cx="10236826" cy="410565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d of Course Jeopardy XL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