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D4068B-CC07-49D1-B3AB-FEA383AE4EE8}">
  <a:tblStyle styleId="{1AD4068B-CC07-49D1-B3AB-FEA383AE4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0d6a19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0d6a19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4e3f0475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4e3f0475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4e3f04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4e3f04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4e3f047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4e3f047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4e3f047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4e3f047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4e3f047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4e3f047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4e3f0475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4e3f047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4e3f0475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4e3f047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90200" y="812150"/>
            <a:ext cx="6363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Login Page for Admin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Once Admin Login, show all classes as home page</a:t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51800" y="229050"/>
            <a:ext cx="8840400" cy="7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 |  Subjects  |   Teachers  |  Students  |  Class_Subject  |  Class_Subject_Teacher  |  ClassReport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417025" y="556075"/>
            <a:ext cx="8047200" cy="38769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1204775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ClassName(textbox)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4122000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Class (Button)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050325" y="2007975"/>
            <a:ext cx="6332700" cy="15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Classes Info in the form of table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01600" y="1390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Classes.jsp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417025" y="556075"/>
            <a:ext cx="8047200" cy="38769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204775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</a:t>
            </a:r>
            <a:r>
              <a:rPr lang="en"/>
              <a:t>Name(textbox)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122000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Subject(Button)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050325" y="2007975"/>
            <a:ext cx="6332700" cy="15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Subjects Info in the form of table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01600" y="1390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</a:t>
            </a:r>
            <a:r>
              <a:rPr lang="en"/>
              <a:t>.jsp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17025" y="556075"/>
            <a:ext cx="8047200" cy="43557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56925" y="933825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Name </a:t>
            </a:r>
            <a:r>
              <a:rPr lang="en"/>
              <a:t>(textbox)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992500" y="2324538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Teacher (Button)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019425" y="3275400"/>
            <a:ext cx="63327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Subjects Info in the form of table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01600" y="1390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Teachers</a:t>
            </a:r>
            <a:r>
              <a:rPr lang="en"/>
              <a:t>.jsp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344100" y="933825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</a:t>
            </a:r>
            <a:r>
              <a:rPr lang="en"/>
              <a:t> (textbox)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56925" y="158990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r>
              <a:rPr lang="en"/>
              <a:t>  (textbox)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344100" y="158990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r>
              <a:rPr lang="en"/>
              <a:t>  (textbox)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417025" y="556075"/>
            <a:ext cx="8047200" cy="43557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56925" y="933825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r>
              <a:rPr lang="en"/>
              <a:t> Name (textbox)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992500" y="2324538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Student(Button)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019425" y="3275400"/>
            <a:ext cx="63327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Students Info in the form of table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01600" y="1390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r>
              <a:rPr lang="en"/>
              <a:t>.jsp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344100" y="933825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 (textbox)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56925" y="158990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r>
              <a:rPr lang="en"/>
              <a:t>  (radiobuttons)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344100" y="158990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</a:t>
            </a:r>
            <a:r>
              <a:rPr lang="en"/>
              <a:t> (dropdownlist)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417025" y="556075"/>
            <a:ext cx="8047200" cy="38769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204775" y="926750"/>
            <a:ext cx="2610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Name(Dropdownlist)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755975" y="1637275"/>
            <a:ext cx="32370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 Class with Subject </a:t>
            </a:r>
            <a:r>
              <a:rPr b="1" lang="en"/>
              <a:t>(Button)</a:t>
            </a:r>
            <a:endParaRPr b="1"/>
          </a:p>
        </p:txBody>
      </p:sp>
      <p:sp>
        <p:nvSpPr>
          <p:cNvPr id="109" name="Google Shape;109;p19"/>
          <p:cNvSpPr/>
          <p:nvPr/>
        </p:nvSpPr>
        <p:spPr>
          <a:xfrm>
            <a:off x="1208125" y="2347800"/>
            <a:ext cx="633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Subjects and mapped Classes Info in the form of table</a:t>
            </a:r>
            <a:endParaRPr b="1"/>
          </a:p>
        </p:txBody>
      </p:sp>
      <p:sp>
        <p:nvSpPr>
          <p:cNvPr id="110" name="Google Shape;110;p19"/>
          <p:cNvSpPr txBox="1"/>
          <p:nvPr/>
        </p:nvSpPr>
        <p:spPr>
          <a:xfrm>
            <a:off x="401600" y="139025"/>
            <a:ext cx="34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Subject_Class_Mapping.jsp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044775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Name(Dropdownlist)</a:t>
            </a:r>
            <a:endParaRPr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9525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{1AD4068B-CC07-49D1-B3AB-FEA383AE4EE8}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17025" y="556075"/>
            <a:ext cx="8047200" cy="38769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71375" y="926750"/>
            <a:ext cx="2610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Name(Dropdownlist)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755975" y="1637275"/>
            <a:ext cx="37623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 Class Subject Teacher (Button)</a:t>
            </a:r>
            <a:endParaRPr b="1"/>
          </a:p>
        </p:txBody>
      </p:sp>
      <p:sp>
        <p:nvSpPr>
          <p:cNvPr id="120" name="Google Shape;120;p20"/>
          <p:cNvSpPr/>
          <p:nvPr/>
        </p:nvSpPr>
        <p:spPr>
          <a:xfrm>
            <a:off x="1208125" y="2347800"/>
            <a:ext cx="633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Subjects and mapped Classes Info in the form of table</a:t>
            </a:r>
            <a:endParaRPr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401600" y="139025"/>
            <a:ext cx="34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Subject_Class_Teacher_Mapping.jsp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358975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Name(Dropdownlist)</a:t>
            </a:r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9525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{1AD4068B-CC07-49D1-B3AB-FEA383AE4EE8}</a:tableStyleId>
              </a:tblPr>
              <a:tblGrid>
                <a:gridCol w="2329475"/>
                <a:gridCol w="1805050"/>
                <a:gridCol w="310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Teacher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Satyam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Sahasra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0"/>
          <p:cNvSpPr/>
          <p:nvPr/>
        </p:nvSpPr>
        <p:spPr>
          <a:xfrm>
            <a:off x="5873575" y="926750"/>
            <a:ext cx="2610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</a:t>
            </a:r>
            <a:r>
              <a:rPr lang="en"/>
              <a:t>Name(Dropdownlist)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417025" y="556075"/>
            <a:ext cx="8047200" cy="38769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1204775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ClassName(Dropdown)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4122000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</a:t>
            </a:r>
            <a:r>
              <a:rPr lang="en"/>
              <a:t>Class (Button)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957650" y="1691250"/>
            <a:ext cx="6332700" cy="5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Students in that class in the form of table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401600" y="1390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ClassReport</a:t>
            </a:r>
            <a:r>
              <a:rPr lang="en"/>
              <a:t>.jsp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957650" y="2460850"/>
            <a:ext cx="63327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Teacher info for that  class in the form of table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957650" y="3146650"/>
            <a:ext cx="63327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Subjects info for that  class in the form of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