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02f7102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02f7102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02f71020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02f71020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2f7102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02f7102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2f7102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2f7102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2f7102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2f7102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2f71020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2f71020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Header Section (Include Navbar </a:t>
            </a:r>
            <a:r>
              <a:rPr b="1" lang="en">
                <a:solidFill>
                  <a:srgbClr val="F4CCCC"/>
                </a:solidFill>
              </a:rPr>
              <a:t>-  About     Contact     Login      Register</a:t>
            </a:r>
            <a:r>
              <a:rPr b="1" lang="en">
                <a:solidFill>
                  <a:srgbClr val="F4CCCC"/>
                </a:solidFill>
              </a:rPr>
              <a:t>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</a:t>
            </a:r>
            <a:r>
              <a:rPr b="1" lang="en">
                <a:solidFill>
                  <a:srgbClr val="F4CCCC"/>
                </a:solidFill>
              </a:rPr>
              <a:t>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78200" y="756400"/>
            <a:ext cx="1928700" cy="348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Categories </a:t>
            </a:r>
            <a:r>
              <a:rPr lang="en"/>
              <a:t>(these categories has to come from db and </a:t>
            </a:r>
            <a:r>
              <a:rPr lang="en"/>
              <a:t>every</a:t>
            </a:r>
            <a:r>
              <a:rPr lang="en"/>
              <a:t> category should have a hyperlink, when we click that link, it has to show all the products related that category in Most View Medicine Area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470900" y="832025"/>
            <a:ext cx="6278100" cy="16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</a:t>
            </a:r>
            <a:r>
              <a:rPr lang="en"/>
              <a:t> for Images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584350" y="2571750"/>
            <a:ext cx="60387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View/Sold Medicines(Top 5)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34775" y="3126450"/>
            <a:ext cx="1626300" cy="10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476450" y="3142175"/>
            <a:ext cx="1626300" cy="10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318125" y="3142175"/>
            <a:ext cx="1626300" cy="102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109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Home Screen</a:t>
            </a:r>
            <a:endParaRPr b="1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                   </a:t>
            </a:r>
            <a:r>
              <a:rPr b="1" lang="en">
                <a:solidFill>
                  <a:srgbClr val="F4CCCC"/>
                </a:solidFill>
              </a:rPr>
              <a:t>Header Section (Include Navbar -  About     Contact     Login      Register)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Login</a:t>
            </a:r>
            <a:r>
              <a:rPr b="1" lang="en">
                <a:solidFill>
                  <a:srgbClr val="FFF2CC"/>
                </a:solidFill>
              </a:rPr>
              <a:t> Screen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533950" y="1222850"/>
            <a:ext cx="5105700" cy="2577900"/>
          </a:xfrm>
          <a:prstGeom prst="roundRect">
            <a:avLst>
              <a:gd fmla="val 21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609575" y="1260650"/>
            <a:ext cx="4979700" cy="403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Login Here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290325" y="1865775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290325" y="2470900"/>
            <a:ext cx="37821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937725" y="2975150"/>
            <a:ext cx="1134600" cy="400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Login</a:t>
            </a:r>
            <a:endParaRPr b="1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                                  </a:t>
            </a:r>
            <a:r>
              <a:rPr b="1" lang="en">
                <a:solidFill>
                  <a:srgbClr val="F4CCCC"/>
                </a:solidFill>
              </a:rPr>
              <a:t>Header Section (Include Navbar -  About     Contact     Login      Register)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87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Register User</a:t>
            </a:r>
            <a:r>
              <a:rPr b="1" lang="en">
                <a:solidFill>
                  <a:srgbClr val="FFF2CC"/>
                </a:solidFill>
              </a:rPr>
              <a:t> Screen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533950" y="1222850"/>
            <a:ext cx="5105700" cy="2577900"/>
          </a:xfrm>
          <a:prstGeom prst="roundRect">
            <a:avLst>
              <a:gd fmla="val 214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609575" y="1260650"/>
            <a:ext cx="4979700" cy="403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Register</a:t>
            </a:r>
            <a:r>
              <a:rPr lang="en">
                <a:solidFill>
                  <a:srgbClr val="FCE5CD"/>
                </a:solidFill>
              </a:rPr>
              <a:t> Here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937725" y="2975150"/>
            <a:ext cx="1134600" cy="4002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Register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660000" y="1853175"/>
            <a:ext cx="47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Db Fields, Design it with proper tools then add the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273275" y="1538000"/>
            <a:ext cx="660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If Admin Login’s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	We have to get Admin Dash Board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If User  Login’s </a:t>
            </a:r>
            <a:endParaRPr b="1"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 have to get User Dash Board 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52125" y="23955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						Add Category   Add Product  View All Products  Logout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Admin Dashboard</a:t>
            </a:r>
            <a:endParaRPr b="1">
              <a:solidFill>
                <a:srgbClr val="FFF2CC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20628"/>
          <a:stretch/>
        </p:blipFill>
        <p:spPr>
          <a:xfrm>
            <a:off x="932900" y="1289450"/>
            <a:ext cx="7286625" cy="28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Products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						Add Category   Add Product  View All Products  Logout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Admin Dashboard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Category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806825" y="1399325"/>
            <a:ext cx="3416400" cy="2129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210225" y="1979250"/>
            <a:ext cx="25593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Name(textbox)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786075" y="2634775"/>
            <a:ext cx="983400" cy="3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Add(btn)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689650" y="1411950"/>
            <a:ext cx="3971100" cy="2129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Categories in table format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252125" y="189100"/>
            <a:ext cx="8610300" cy="46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52125" y="1891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						Add Category   Add Product  View All Products  Logout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66850" y="4336600"/>
            <a:ext cx="8610300" cy="5169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CCCC"/>
                </a:solidFill>
              </a:rPr>
              <a:t>Footer  Section (It includes -  All rights are reserved @ medicare)</a:t>
            </a:r>
            <a:endParaRPr b="1">
              <a:solidFill>
                <a:srgbClr val="F4CCCC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530225" y="4387100"/>
            <a:ext cx="2346900" cy="40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Icons(FB, INsta, …)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668150" y="228600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2CC"/>
                </a:solidFill>
              </a:rPr>
              <a:t>Admin Dashboard</a:t>
            </a:r>
            <a:endParaRPr b="1">
              <a:solidFill>
                <a:srgbClr val="FFF2CC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172425" y="8320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Product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63900" y="1285875"/>
            <a:ext cx="7816200" cy="2886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424550" y="1538000"/>
            <a:ext cx="3403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Name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424550" y="2052350"/>
            <a:ext cx="3403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Brand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424550" y="2582663"/>
            <a:ext cx="3403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Price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424550" y="3113000"/>
            <a:ext cx="3403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Qutantity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1424550" y="3643325"/>
            <a:ext cx="34038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of the Product(dropdown)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357825" y="1550625"/>
            <a:ext cx="277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r>
              <a:rPr lang="en"/>
              <a:t> has to come from the db. Which is already added in category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saving these details into db, </a:t>
            </a:r>
            <a:r>
              <a:rPr lang="en"/>
              <a:t>category</a:t>
            </a:r>
            <a:r>
              <a:rPr lang="en"/>
              <a:t> id has to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