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i9/IdHDdWf71Gq0FmwWnSRHYd4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Header Section (Include Navbar -  About     Contact     Login      Register)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78200" y="756400"/>
            <a:ext cx="1928700" cy="3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Genares has to display, every gerare has a link, by clicking on that link, it show movies added.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407875" y="1720800"/>
            <a:ext cx="6278100" cy="16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Carousel for Images (different Movies)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109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Home Screen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                   Header Section (Include Navbar -  About     Contact     View All Movies   Name : XXXX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819425" y="895075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Dashboard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2470900" y="991450"/>
            <a:ext cx="3996300" cy="57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Dropdown(Theatre Name)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1903600" y="2990575"/>
            <a:ext cx="56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should consist of Theatre names for selected movie,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select Show Time then click Book Button, it shows list of seats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3502400" y="2509075"/>
            <a:ext cx="1550700" cy="40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2470900" y="1852975"/>
            <a:ext cx="3996300" cy="57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Dropdown(Show Timings)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                   Header Section (Include Navbar -  About     Contact     View All Movies   Name : XXXX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819425" y="895075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Dashboard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945500" y="1348900"/>
            <a:ext cx="7425300" cy="9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1009650" y="2842750"/>
            <a:ext cx="7425300" cy="9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 txBox="1"/>
          <p:nvPr/>
        </p:nvSpPr>
        <p:spPr>
          <a:xfrm>
            <a:off x="3832400" y="907675"/>
            <a:ext cx="30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1 Seats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3756200" y="2355475"/>
            <a:ext cx="30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2 Seats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1235450" y="1487575"/>
            <a:ext cx="416100" cy="34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677100" y="14843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1956275" y="1484350"/>
            <a:ext cx="416100" cy="34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3292850" y="14875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4734500" y="14843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4013675" y="14843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5426450" y="14875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6868100" y="14843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6147275" y="14843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1235450" y="19447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2677100" y="19415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1956275" y="19415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3292850" y="19447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4734500" y="19415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4013675" y="19415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5426450" y="19447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6868100" y="19415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6147275" y="19415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1235450" y="29353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2677100" y="29321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1956275" y="29321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3292850" y="29353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4734500" y="29321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4013675" y="29321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5426450" y="29353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6868100" y="29321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6147275" y="29321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1235450" y="33925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2677100" y="33893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1956275" y="33893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3369050" y="3392575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4810700" y="33893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4089875" y="3389350"/>
            <a:ext cx="416100" cy="34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5426450" y="3392575"/>
            <a:ext cx="416100" cy="34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6868100" y="3389350"/>
            <a:ext cx="416100" cy="34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6147275" y="3389350"/>
            <a:ext cx="416100" cy="34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6664150" y="628650"/>
            <a:ext cx="292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Color :  Booked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 Color : Available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 Color : Selected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6189850" y="3945300"/>
            <a:ext cx="1979100" cy="315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b="1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                   Header Section (Include Navbar -  About     Contact     View All Movies   Name : XXXX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819425" y="895075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Dashboard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403425" y="1252150"/>
            <a:ext cx="3441600" cy="224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Theatre Name :  XXXXXXXXXX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Name :  XXXXXXX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 Seats :-  </a:t>
            </a:r>
            <a:r>
              <a:rPr lang="en"/>
              <a:t>T1-1, T1-2, T1-3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Tkt Price  :-    300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AMount : 900/-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5559525" y="3485650"/>
            <a:ext cx="1979100" cy="315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Pay Amount</a:t>
            </a:r>
            <a:endParaRPr b="1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 txBox="1"/>
          <p:nvPr/>
        </p:nvSpPr>
        <p:spPr>
          <a:xfrm>
            <a:off x="3954600" y="980950"/>
            <a:ext cx="31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4050975" y="1418375"/>
            <a:ext cx="2193600" cy="40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Amount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6510375" y="1418375"/>
            <a:ext cx="2053200" cy="40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Rs. 900/-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4050400" y="1990050"/>
            <a:ext cx="4513200" cy="516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6395775" y="2590275"/>
            <a:ext cx="2118000" cy="516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4088775" y="2610450"/>
            <a:ext cx="2118000" cy="516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Expiry 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                   Header Section (Include Navbar -  About     Contact     View All Movies   Name : XXXX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3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819425" y="895075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Dashboard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1033750" y="1500200"/>
            <a:ext cx="6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Tkts has been Booked successfully.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3198625" y="2459225"/>
            <a:ext cx="2451300" cy="7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Download</a:t>
            </a:r>
            <a:r>
              <a:rPr b="1" lang="en"/>
              <a:t> Tkts</a:t>
            </a:r>
            <a:endParaRPr b="1"/>
          </a:p>
        </p:txBody>
      </p:sp>
      <p:sp>
        <p:nvSpPr>
          <p:cNvPr id="349" name="Google Shape;349;p13"/>
          <p:cNvSpPr txBox="1"/>
          <p:nvPr/>
        </p:nvSpPr>
        <p:spPr>
          <a:xfrm>
            <a:off x="948325" y="3644650"/>
            <a:ext cx="82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Download tkts button has to download pdf file of the ticket information.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                   Header Section (Include Navbar -  About     Contact     Login      Register)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Login Screen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2307025" y="1193750"/>
            <a:ext cx="5105700" cy="2577900"/>
          </a:xfrm>
          <a:prstGeom prst="roundRect">
            <a:avLst>
              <a:gd fmla="val 2149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2382650" y="1231550"/>
            <a:ext cx="4979700" cy="403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CE5CD"/>
                </a:solidFill>
                <a:latin typeface="Arial"/>
                <a:ea typeface="Arial"/>
                <a:cs typeface="Arial"/>
                <a:sym typeface="Arial"/>
              </a:rPr>
              <a:t>Register Here</a:t>
            </a:r>
            <a:endParaRPr b="0" i="0" sz="14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710800" y="2946050"/>
            <a:ext cx="1134600" cy="400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433075" y="1824075"/>
            <a:ext cx="47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Db Fields, Design it with proper tools then add the functionality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                   Header Section (Include Navbar -  About     Contact     Login      Register)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Login Screen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533950" y="1222850"/>
            <a:ext cx="5105700" cy="2577900"/>
          </a:xfrm>
          <a:prstGeom prst="roundRect">
            <a:avLst>
              <a:gd fmla="val 21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2609575" y="1260650"/>
            <a:ext cx="4979700" cy="403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CE5CD"/>
                </a:solidFill>
                <a:latin typeface="Arial"/>
                <a:ea typeface="Arial"/>
                <a:cs typeface="Arial"/>
                <a:sym typeface="Arial"/>
              </a:rPr>
              <a:t>Login Here</a:t>
            </a:r>
            <a:endParaRPr b="0" i="0" sz="14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3290325" y="1865775"/>
            <a:ext cx="37821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3290325" y="2470900"/>
            <a:ext cx="37821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5937725" y="2975150"/>
            <a:ext cx="1134600" cy="400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1008525" y="1046350"/>
            <a:ext cx="13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Login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252125" y="23955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					Add Genre   Add Theatres   Add Movies  View All Movies  Logout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617725" y="919175"/>
            <a:ext cx="77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all latest  Movie info which are added already (Recently added)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857250" y="1449750"/>
            <a:ext cx="1777500" cy="23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1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963675" y="1449750"/>
            <a:ext cx="1777500" cy="23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2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4969275" y="1449750"/>
            <a:ext cx="1777500" cy="23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3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252125" y="23955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					Add Genre   Add Theatres   Add Movies  View All Movies  Logout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63778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172425" y="832025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Genre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806825" y="1399325"/>
            <a:ext cx="3416400" cy="2129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210225" y="1979250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 Name (textbox)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2786075" y="2634775"/>
            <a:ext cx="983400" cy="3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Add(btn)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689650" y="1411950"/>
            <a:ext cx="3971100" cy="2129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All Genre names  in table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252125" y="23955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					Add Genre   Add Theatres   Add Movies  View All Movies  Logout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172425" y="832025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Theatre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542100" y="1308425"/>
            <a:ext cx="7450500" cy="293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1008525" y="1525425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Theatre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008525" y="1939650"/>
            <a:ext cx="2559300" cy="93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008525" y="2883375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008525" y="3264375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008525" y="3645375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6691225" y="2925225"/>
            <a:ext cx="983400" cy="3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Add(btn)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3883975" y="1602200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Tkt 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883975" y="2135600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Seats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883975" y="2669000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Type2 Tkt 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883975" y="3202400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Type2 Seats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6513700" y="1601050"/>
            <a:ext cx="163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data has to be added into 2 tables, theatres and tktprice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970925" y="3853200"/>
            <a:ext cx="807000" cy="3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5000100" y="3853200"/>
            <a:ext cx="807000" cy="3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2PM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5998900" y="3853200"/>
            <a:ext cx="807000" cy="3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7PM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3963936" y="3529700"/>
            <a:ext cx="31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Timings - </a:t>
            </a:r>
            <a:r>
              <a:rPr b="1" lang="en"/>
              <a:t>Checkboxes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252125" y="23955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					Add Genre   Add Theatres   Add Movies  View All Movies  Logout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1172425" y="832025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Movies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542100" y="1308425"/>
            <a:ext cx="7450500" cy="293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008525" y="1525425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008525" y="2046550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Language(DropDown)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008525" y="2567675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 (Dropdown)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1008525" y="3035775"/>
            <a:ext cx="2559300" cy="97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4080300" y="3230025"/>
            <a:ext cx="983400" cy="3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Add(btn)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4261025" y="1575825"/>
            <a:ext cx="311100" cy="319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4651275" y="1550050"/>
            <a:ext cx="1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Mall-1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4261025" y="1956825"/>
            <a:ext cx="311100" cy="319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4651275" y="1931050"/>
            <a:ext cx="1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Mall-2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4261025" y="2337825"/>
            <a:ext cx="311100" cy="319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4651275" y="2312050"/>
            <a:ext cx="1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Mall-3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4261025" y="2718825"/>
            <a:ext cx="311100" cy="319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4651275" y="2693050"/>
            <a:ext cx="1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Mall-4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5442700" y="1549500"/>
            <a:ext cx="22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</a:rPr>
              <a:t>Check Boxes  ( Threat</a:t>
            </a:r>
            <a:r>
              <a:rPr b="1" lang="en"/>
              <a:t>re Name)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5710800" y="2193550"/>
            <a:ext cx="228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data is adding into two tables, Movies, MovieThreater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                   Header Section (Include Navbar -  About     Contact     Login      Register)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Login Screen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533950" y="1222850"/>
            <a:ext cx="5105700" cy="2577900"/>
          </a:xfrm>
          <a:prstGeom prst="roundRect">
            <a:avLst>
              <a:gd fmla="val 21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2609575" y="1260650"/>
            <a:ext cx="4979700" cy="403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CE5CD"/>
                </a:solidFill>
                <a:latin typeface="Arial"/>
                <a:ea typeface="Arial"/>
                <a:cs typeface="Arial"/>
                <a:sym typeface="Arial"/>
              </a:rPr>
              <a:t>Login Here</a:t>
            </a:r>
            <a:endParaRPr b="0" i="0" sz="14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3290325" y="1865775"/>
            <a:ext cx="37821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3290325" y="2470900"/>
            <a:ext cx="37821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5937725" y="2975150"/>
            <a:ext cx="1134600" cy="400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1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819425" y="895075"/>
            <a:ext cx="11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                   Header Section (Include Navbar -  About     Contact     View All Movies   Name : XXXX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medicare)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Icons(FB, INsta,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819425" y="895075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Dashboard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2751325" y="919175"/>
            <a:ext cx="77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all latest  Movie info which are added already (Recently added)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857250" y="1449750"/>
            <a:ext cx="1777500" cy="181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1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2963675" y="1449750"/>
            <a:ext cx="1777500" cy="19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2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4969275" y="1449750"/>
            <a:ext cx="1777500" cy="197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3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079925" y="3482150"/>
            <a:ext cx="1554900" cy="3198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Book  Tkts</a:t>
            </a:r>
            <a:endParaRPr b="1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3061125" y="3482150"/>
            <a:ext cx="1554900" cy="3198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Book  Tkts</a:t>
            </a:r>
            <a:endParaRPr b="1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5118525" y="3482150"/>
            <a:ext cx="1554900" cy="3198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Book  Tkts</a:t>
            </a:r>
            <a:endParaRPr b="1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970700" y="3933275"/>
            <a:ext cx="63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Book tkts button, it has to display all the theatres of that movie is playing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266850" y="4336600"/>
            <a:ext cx="61290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Footer  Section (It includes -  All rights are reserved @ </a:t>
            </a:r>
            <a:r>
              <a:rPr b="1" lang="en">
                <a:solidFill>
                  <a:srgbClr val="F4CCCC"/>
                </a:solidFill>
              </a:rPr>
              <a:t>mymovieplan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