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9032FF4-62E6-4CFB-9528-6FFA2D3C39EB}">
  <a:tblStyle styleId="{69032FF4-62E6-4CFB-9528-6FFA2D3C39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4ea0e5d0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4ea0e5d0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54ea0e5d0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54ea0e5d0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54ea0e5d0f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54ea0e5d0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54ea0e5d0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54ea0e5d0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54ea0e5d0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54ea0e5d0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54ea0e5d0f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54ea0e5d0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54ea0e5d0f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54ea0e5d0f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54ea0e5d0f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54ea0e5d0f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134200" y="1094650"/>
            <a:ext cx="71349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Create a Login Page for an Admin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Username	: flyaway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Password : admin@123</a:t>
            </a:r>
            <a:endParaRPr b="1" sz="2000"/>
          </a:p>
        </p:txBody>
      </p:sp>
      <p:sp>
        <p:nvSpPr>
          <p:cNvPr id="55" name="Google Shape;55;p13"/>
          <p:cNvSpPr txBox="1"/>
          <p:nvPr/>
        </p:nvSpPr>
        <p:spPr>
          <a:xfrm>
            <a:off x="1147400" y="3112475"/>
            <a:ext cx="662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Admin Logins, Show “</a:t>
            </a:r>
            <a:r>
              <a:rPr lang="en">
                <a:solidFill>
                  <a:schemeClr val="dk1"/>
                </a:solidFill>
              </a:rPr>
              <a:t>ShowallFlights</a:t>
            </a:r>
            <a:r>
              <a:rPr lang="en"/>
              <a:t>.jsp” page as home page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567100" y="918800"/>
            <a:ext cx="8176800" cy="3270600"/>
          </a:xfrm>
          <a:prstGeom prst="roundRect">
            <a:avLst>
              <a:gd fmla="val 9876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883625" y="1354025"/>
            <a:ext cx="3851100" cy="699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Airline Name (textbox)</a:t>
            </a:r>
            <a:endParaRPr b="1"/>
          </a:p>
        </p:txBody>
      </p:sp>
      <p:sp>
        <p:nvSpPr>
          <p:cNvPr id="62" name="Google Shape;62;p14"/>
          <p:cNvSpPr/>
          <p:nvPr/>
        </p:nvSpPr>
        <p:spPr>
          <a:xfrm>
            <a:off x="5117125" y="1370125"/>
            <a:ext cx="2360700" cy="699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5306100" y="1519525"/>
            <a:ext cx="383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Add Airline (Button)</a:t>
            </a:r>
            <a:endParaRPr b="1"/>
          </a:p>
        </p:txBody>
      </p:sp>
      <p:sp>
        <p:nvSpPr>
          <p:cNvPr id="64" name="Google Shape;64;p14"/>
          <p:cNvSpPr txBox="1"/>
          <p:nvPr/>
        </p:nvSpPr>
        <p:spPr>
          <a:xfrm>
            <a:off x="962750" y="2712425"/>
            <a:ext cx="692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Show All Airlines Details in the form of table. 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Once we add new airline, it has to show in table</a:t>
            </a:r>
            <a:endParaRPr b="1"/>
          </a:p>
        </p:txBody>
      </p:sp>
      <p:sp>
        <p:nvSpPr>
          <p:cNvPr id="65" name="Google Shape;65;p14"/>
          <p:cNvSpPr txBox="1"/>
          <p:nvPr/>
        </p:nvSpPr>
        <p:spPr>
          <a:xfrm>
            <a:off x="699000" y="342900"/>
            <a:ext cx="174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Airlines.jsp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5525975" y="659425"/>
            <a:ext cx="3508200" cy="334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109900" y="918800"/>
            <a:ext cx="5024700" cy="2167200"/>
          </a:xfrm>
          <a:prstGeom prst="roundRect">
            <a:avLst>
              <a:gd fmla="val 9876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558300" y="1616350"/>
            <a:ext cx="427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Show All AIrport Details in the form of table. 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Once we add new airport, it has to show in table</a:t>
            </a:r>
            <a:endParaRPr b="1"/>
          </a:p>
        </p:txBody>
      </p:sp>
      <p:sp>
        <p:nvSpPr>
          <p:cNvPr id="73" name="Google Shape;73;p15"/>
          <p:cNvSpPr txBox="1"/>
          <p:nvPr/>
        </p:nvSpPr>
        <p:spPr>
          <a:xfrm>
            <a:off x="6330450" y="79125"/>
            <a:ext cx="224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Airports.jsp</a:t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501150" y="422025"/>
            <a:ext cx="16881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Airports</a:t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5868850" y="918800"/>
            <a:ext cx="29016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Airport Code (textbox)</a:t>
            </a:r>
            <a:endParaRPr b="1"/>
          </a:p>
        </p:txBody>
      </p:sp>
      <p:sp>
        <p:nvSpPr>
          <p:cNvPr id="76" name="Google Shape;76;p15"/>
          <p:cNvSpPr/>
          <p:nvPr/>
        </p:nvSpPr>
        <p:spPr>
          <a:xfrm>
            <a:off x="6066675" y="3086900"/>
            <a:ext cx="2360700" cy="49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Add Airports (Button)</a:t>
            </a:r>
            <a:endParaRPr b="1"/>
          </a:p>
        </p:txBody>
      </p:sp>
      <p:sp>
        <p:nvSpPr>
          <p:cNvPr id="77" name="Google Shape;77;p15"/>
          <p:cNvSpPr/>
          <p:nvPr/>
        </p:nvSpPr>
        <p:spPr>
          <a:xfrm>
            <a:off x="5868850" y="1473438"/>
            <a:ext cx="29016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Airport Name (textbox)</a:t>
            </a:r>
            <a:endParaRPr b="1"/>
          </a:p>
        </p:txBody>
      </p:sp>
      <p:sp>
        <p:nvSpPr>
          <p:cNvPr id="78" name="Google Shape;78;p15"/>
          <p:cNvSpPr/>
          <p:nvPr/>
        </p:nvSpPr>
        <p:spPr>
          <a:xfrm>
            <a:off x="5868850" y="1979000"/>
            <a:ext cx="29016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City (textbox)</a:t>
            </a:r>
            <a:endParaRPr b="1"/>
          </a:p>
        </p:txBody>
      </p:sp>
      <p:sp>
        <p:nvSpPr>
          <p:cNvPr id="79" name="Google Shape;79;p15"/>
          <p:cNvSpPr/>
          <p:nvPr/>
        </p:nvSpPr>
        <p:spPr>
          <a:xfrm>
            <a:off x="5868850" y="2509100"/>
            <a:ext cx="29016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Country (textbox)</a:t>
            </a:r>
            <a:endParaRPr b="1"/>
          </a:p>
        </p:txBody>
      </p:sp>
      <p:cxnSp>
        <p:nvCxnSpPr>
          <p:cNvPr id="80" name="Google Shape;80;p15"/>
          <p:cNvCxnSpPr>
            <a:stCxn id="74" idx="3"/>
          </p:cNvCxnSpPr>
          <p:nvPr/>
        </p:nvCxnSpPr>
        <p:spPr>
          <a:xfrm>
            <a:off x="2189250" y="622125"/>
            <a:ext cx="3336600" cy="23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" name="Google Shape;81;p15"/>
          <p:cNvSpPr txBox="1"/>
          <p:nvPr/>
        </p:nvSpPr>
        <p:spPr>
          <a:xfrm>
            <a:off x="844050" y="2439875"/>
            <a:ext cx="290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all Airports Page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567100" y="1299800"/>
            <a:ext cx="8176800" cy="2549700"/>
          </a:xfrm>
          <a:prstGeom prst="roundRect">
            <a:avLst>
              <a:gd fmla="val 9876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1110000" y="1956150"/>
            <a:ext cx="692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Show All Flight Details in the form of table. 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88" name="Google Shape;88;p16"/>
          <p:cNvSpPr txBox="1"/>
          <p:nvPr/>
        </p:nvSpPr>
        <p:spPr>
          <a:xfrm>
            <a:off x="699000" y="342900"/>
            <a:ext cx="174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ShowallFlights</a:t>
            </a:r>
            <a:r>
              <a:rPr lang="en"/>
              <a:t>.jsp</a:t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725400" y="821350"/>
            <a:ext cx="19386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Flight (Button)</a:t>
            </a: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3033350" y="712175"/>
            <a:ext cx="3297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we click that button, it has to go addflights.jsp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/>
          <p:nvPr/>
        </p:nvSpPr>
        <p:spPr>
          <a:xfrm>
            <a:off x="4681900" y="2294800"/>
            <a:ext cx="2070600" cy="47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546600" y="514500"/>
            <a:ext cx="8176800" cy="4365300"/>
          </a:xfrm>
          <a:prstGeom prst="roundRect">
            <a:avLst>
              <a:gd fmla="val 9876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883625" y="668225"/>
            <a:ext cx="2862000" cy="47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Flight</a:t>
            </a:r>
            <a:r>
              <a:rPr b="1" lang="en"/>
              <a:t> ID (textbox)</a:t>
            </a:r>
            <a:endParaRPr b="1"/>
          </a:p>
        </p:txBody>
      </p:sp>
      <p:sp>
        <p:nvSpPr>
          <p:cNvPr id="98" name="Google Shape;98;p17"/>
          <p:cNvSpPr txBox="1"/>
          <p:nvPr/>
        </p:nvSpPr>
        <p:spPr>
          <a:xfrm>
            <a:off x="4741925" y="2307900"/>
            <a:ext cx="216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Add Flights (Button)</a:t>
            </a:r>
            <a:endParaRPr b="1"/>
          </a:p>
        </p:txBody>
      </p:sp>
      <p:sp>
        <p:nvSpPr>
          <p:cNvPr id="99" name="Google Shape;99;p17"/>
          <p:cNvSpPr txBox="1"/>
          <p:nvPr/>
        </p:nvSpPr>
        <p:spPr>
          <a:xfrm>
            <a:off x="546600" y="114300"/>
            <a:ext cx="174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AddFlights</a:t>
            </a:r>
            <a:r>
              <a:rPr lang="en"/>
              <a:t>.jsp</a:t>
            </a:r>
            <a:endParaRPr/>
          </a:p>
        </p:txBody>
      </p:sp>
      <p:sp>
        <p:nvSpPr>
          <p:cNvPr id="100" name="Google Shape;100;p17"/>
          <p:cNvSpPr/>
          <p:nvPr/>
        </p:nvSpPr>
        <p:spPr>
          <a:xfrm>
            <a:off x="883625" y="1301050"/>
            <a:ext cx="2862000" cy="47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Flight Name (textbox)</a:t>
            </a:r>
            <a:endParaRPr b="1"/>
          </a:p>
        </p:txBody>
      </p:sp>
      <p:sp>
        <p:nvSpPr>
          <p:cNvPr id="101" name="Google Shape;101;p17"/>
          <p:cNvSpPr/>
          <p:nvPr/>
        </p:nvSpPr>
        <p:spPr>
          <a:xfrm>
            <a:off x="883625" y="1917975"/>
            <a:ext cx="2862000" cy="85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Airline Name(Dropdown)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Here airline name has to come from db Airlines Table</a:t>
            </a:r>
            <a:endParaRPr b="1"/>
          </a:p>
        </p:txBody>
      </p:sp>
      <p:sp>
        <p:nvSpPr>
          <p:cNvPr id="102" name="Google Shape;102;p17"/>
          <p:cNvSpPr/>
          <p:nvPr/>
        </p:nvSpPr>
        <p:spPr>
          <a:xfrm>
            <a:off x="883625" y="2908575"/>
            <a:ext cx="2862000" cy="85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Source </a:t>
            </a:r>
            <a:r>
              <a:rPr b="1" lang="en"/>
              <a:t>(Dropdown)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Here Airport name  has to come from db airports  Table</a:t>
            </a:r>
            <a:endParaRPr b="1"/>
          </a:p>
        </p:txBody>
      </p:sp>
      <p:sp>
        <p:nvSpPr>
          <p:cNvPr id="103" name="Google Shape;103;p17"/>
          <p:cNvSpPr/>
          <p:nvPr/>
        </p:nvSpPr>
        <p:spPr>
          <a:xfrm>
            <a:off x="883625" y="3899175"/>
            <a:ext cx="2862000" cy="85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Desitnation</a:t>
            </a:r>
            <a:r>
              <a:rPr b="1" lang="en"/>
              <a:t>(Dropdown)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Here Airport name  has to come from db airports  Table</a:t>
            </a:r>
            <a:endParaRPr b="1"/>
          </a:p>
        </p:txBody>
      </p:sp>
      <p:sp>
        <p:nvSpPr>
          <p:cNvPr id="104" name="Google Shape;104;p17"/>
          <p:cNvSpPr/>
          <p:nvPr/>
        </p:nvSpPr>
        <p:spPr>
          <a:xfrm>
            <a:off x="4491425" y="767875"/>
            <a:ext cx="2862000" cy="47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Price /Fair of Tkt</a:t>
            </a:r>
            <a:r>
              <a:rPr b="1" lang="en"/>
              <a:t> (textbox)</a:t>
            </a:r>
            <a:endParaRPr b="1"/>
          </a:p>
        </p:txBody>
      </p:sp>
      <p:sp>
        <p:nvSpPr>
          <p:cNvPr id="105" name="Google Shape;105;p17"/>
          <p:cNvSpPr/>
          <p:nvPr/>
        </p:nvSpPr>
        <p:spPr>
          <a:xfrm>
            <a:off x="4491425" y="1438875"/>
            <a:ext cx="2862000" cy="47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 of Seats (Textbox)</a:t>
            </a:r>
            <a:endParaRPr b="1"/>
          </a:p>
        </p:txBody>
      </p:sp>
      <p:sp>
        <p:nvSpPr>
          <p:cNvPr id="106" name="Google Shape;106;p17"/>
          <p:cNvSpPr txBox="1"/>
          <p:nvPr/>
        </p:nvSpPr>
        <p:spPr>
          <a:xfrm>
            <a:off x="4761025" y="2941025"/>
            <a:ext cx="2716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Once flight is added, it show redirect to showallflights.jsp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/>
        </p:nvSpPr>
        <p:spPr>
          <a:xfrm>
            <a:off x="1134200" y="408850"/>
            <a:ext cx="7134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Home Page</a:t>
            </a:r>
            <a:endParaRPr b="1" sz="2000"/>
          </a:p>
        </p:txBody>
      </p:sp>
      <p:sp>
        <p:nvSpPr>
          <p:cNvPr id="112" name="Google Shape;112;p18"/>
          <p:cNvSpPr/>
          <p:nvPr/>
        </p:nvSpPr>
        <p:spPr>
          <a:xfrm>
            <a:off x="38100" y="1028700"/>
            <a:ext cx="1384800" cy="49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Calendar Tool</a:t>
            </a: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1535700" y="1028700"/>
            <a:ext cx="1760100" cy="49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Source(Dropdown)</a:t>
            </a:r>
            <a:endParaRPr/>
          </a:p>
        </p:txBody>
      </p:sp>
      <p:sp>
        <p:nvSpPr>
          <p:cNvPr id="114" name="Google Shape;114;p18"/>
          <p:cNvSpPr/>
          <p:nvPr/>
        </p:nvSpPr>
        <p:spPr>
          <a:xfrm>
            <a:off x="3440700" y="1028700"/>
            <a:ext cx="2135100" cy="49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Destination</a:t>
            </a:r>
            <a:r>
              <a:rPr lang="en"/>
              <a:t>(Dropdown)</a:t>
            </a:r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5720700" y="1028700"/>
            <a:ext cx="1760100" cy="49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of Persons (textbox)</a:t>
            </a: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7625700" y="1028700"/>
            <a:ext cx="1538700" cy="49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(Button)</a:t>
            </a:r>
            <a:endParaRPr/>
          </a:p>
        </p:txBody>
      </p:sp>
      <p:sp>
        <p:nvSpPr>
          <p:cNvPr id="117" name="Google Shape;117;p18"/>
          <p:cNvSpPr txBox="1"/>
          <p:nvPr/>
        </p:nvSpPr>
        <p:spPr>
          <a:xfrm>
            <a:off x="514350" y="2031025"/>
            <a:ext cx="784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It has to show available flight details when we click search button</a:t>
            </a:r>
            <a:endParaRPr b="1"/>
          </a:p>
        </p:txBody>
      </p:sp>
      <p:graphicFrame>
        <p:nvGraphicFramePr>
          <p:cNvPr id="118" name="Google Shape;118;p18"/>
          <p:cNvGraphicFramePr/>
          <p:nvPr/>
        </p:nvGraphicFramePr>
        <p:xfrm>
          <a:off x="952500" y="283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{69032FF4-62E6-4CFB-9528-6FFA2D3C39EB}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Flight 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Price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Book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ABC Flight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Link for Book Ticket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BCA Flight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Link for Book Ticket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/>
        </p:nvSpPr>
        <p:spPr>
          <a:xfrm>
            <a:off x="975950" y="276950"/>
            <a:ext cx="717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Person Details</a:t>
            </a:r>
            <a:endParaRPr/>
          </a:p>
        </p:txBody>
      </p:sp>
      <p:sp>
        <p:nvSpPr>
          <p:cNvPr id="124" name="Google Shape;124;p19"/>
          <p:cNvSpPr txBox="1"/>
          <p:nvPr/>
        </p:nvSpPr>
        <p:spPr>
          <a:xfrm>
            <a:off x="1186950" y="1081450"/>
            <a:ext cx="60930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and Add Person Details to the Passenger Table and then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Redirect to the Flight Details Page where the </a:t>
            </a:r>
            <a:r>
              <a:rPr lang="en"/>
              <a:t>passenger is travelling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Finally redirect to the payment page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/>
        </p:nvSpPr>
        <p:spPr>
          <a:xfrm>
            <a:off x="975950" y="276950"/>
            <a:ext cx="717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Flight Details of the </a:t>
            </a:r>
            <a:r>
              <a:rPr lang="en"/>
              <a:t>Person</a:t>
            </a:r>
            <a:endParaRPr/>
          </a:p>
        </p:txBody>
      </p:sp>
      <p:sp>
        <p:nvSpPr>
          <p:cNvPr id="130" name="Google Shape;130;p20"/>
          <p:cNvSpPr txBox="1"/>
          <p:nvPr/>
        </p:nvSpPr>
        <p:spPr>
          <a:xfrm>
            <a:off x="1186950" y="1081450"/>
            <a:ext cx="6093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flight details in </a:t>
            </a:r>
            <a:r>
              <a:rPr lang="en"/>
              <a:t>which</a:t>
            </a:r>
            <a:r>
              <a:rPr lang="en"/>
              <a:t> the person travelling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redirect to the payment page when clicking on the “payment” button.</a:t>
            </a:r>
            <a:endParaRPr/>
          </a:p>
        </p:txBody>
      </p:sp>
      <p:sp>
        <p:nvSpPr>
          <p:cNvPr id="131" name="Google Shape;131;p20"/>
          <p:cNvSpPr/>
          <p:nvPr/>
        </p:nvSpPr>
        <p:spPr>
          <a:xfrm>
            <a:off x="3323500" y="1661750"/>
            <a:ext cx="14244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Payment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/>
        </p:nvSpPr>
        <p:spPr>
          <a:xfrm>
            <a:off x="975950" y="276950"/>
            <a:ext cx="717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Payment Page </a:t>
            </a:r>
            <a:endParaRPr/>
          </a:p>
        </p:txBody>
      </p:sp>
      <p:sp>
        <p:nvSpPr>
          <p:cNvPr id="137" name="Google Shape;137;p21"/>
          <p:cNvSpPr txBox="1"/>
          <p:nvPr/>
        </p:nvSpPr>
        <p:spPr>
          <a:xfrm>
            <a:off x="1186950" y="1081450"/>
            <a:ext cx="6093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and Add Payment Details to the Payment Table and then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Confirmation Message of the Booking.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