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4" roundtripDataSignature="AMtx7mh+xlYNwrNNQPM798+vNGGwaKyy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504275" y="416025"/>
            <a:ext cx="8219400" cy="433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844650" y="731175"/>
            <a:ext cx="7500900" cy="59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   ||   Login    ||  Register Customer  || Contact Us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441225" y="25225"/>
            <a:ext cx="13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863525" y="1629425"/>
            <a:ext cx="5477700" cy="68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Food Item name to 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863525" y="3101200"/>
            <a:ext cx="760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:  Enter food Item name for search, if it found show it it’s foodname and price below of that textbox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6580650" y="1663525"/>
            <a:ext cx="1575900" cy="59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Button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/>
        </p:nvSpPr>
        <p:spPr>
          <a:xfrm>
            <a:off x="327775" y="201700"/>
            <a:ext cx="85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(Admin Part)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542075" y="731175"/>
            <a:ext cx="8295300" cy="4021500"/>
          </a:xfrm>
          <a:prstGeom prst="roundRect">
            <a:avLst>
              <a:gd fmla="val 72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2760850" y="1991850"/>
            <a:ext cx="4160100" cy="7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2760850" y="3025600"/>
            <a:ext cx="4160100" cy="7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2130525" y="4021500"/>
            <a:ext cx="2269200" cy="47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 Button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4779025" y="4059350"/>
            <a:ext cx="2269200" cy="47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 Button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997050" y="1035975"/>
            <a:ext cx="7500900" cy="59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   ||   Login    ||  Register Customer  || Contact Us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/>
        </p:nvSpPr>
        <p:spPr>
          <a:xfrm>
            <a:off x="327775" y="201700"/>
            <a:ext cx="85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Welcome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542075" y="731175"/>
            <a:ext cx="8295300" cy="4021500"/>
          </a:xfrm>
          <a:prstGeom prst="roundRect">
            <a:avLst>
              <a:gd fmla="val 72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781600" y="958100"/>
            <a:ext cx="7841400" cy="7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Home    ||     Add Food Items     ||    View Food Items || Logout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1305650" y="2162900"/>
            <a:ext cx="65019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All the food items which are added already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/>
        </p:nvSpPr>
        <p:spPr>
          <a:xfrm>
            <a:off x="327775" y="201700"/>
            <a:ext cx="85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Food Items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542075" y="731175"/>
            <a:ext cx="8295300" cy="4021500"/>
          </a:xfrm>
          <a:prstGeom prst="roundRect">
            <a:avLst>
              <a:gd fmla="val 72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781600" y="958100"/>
            <a:ext cx="7841400" cy="7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Home    ||     Add Food Items     ||    View Food Items || Logout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2029675" y="2180950"/>
            <a:ext cx="5647800" cy="15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and Write Functionality for the Food ITem Entity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/>
        </p:nvSpPr>
        <p:spPr>
          <a:xfrm>
            <a:off x="327775" y="201700"/>
            <a:ext cx="85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Food Items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542075" y="731175"/>
            <a:ext cx="8295300" cy="4021500"/>
          </a:xfrm>
          <a:prstGeom prst="roundRect">
            <a:avLst>
              <a:gd fmla="val 72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781600" y="958100"/>
            <a:ext cx="7841400" cy="7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Home    ||     Add Food Items     ||    View Food Items || Logout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2029675" y="2180950"/>
            <a:ext cx="5647800" cy="15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All food items in table format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/>
          <p:nvPr/>
        </p:nvSpPr>
        <p:spPr>
          <a:xfrm>
            <a:off x="504275" y="416025"/>
            <a:ext cx="8219400" cy="433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/>
          <p:nvPr/>
        </p:nvSpPr>
        <p:spPr>
          <a:xfrm>
            <a:off x="844650" y="731175"/>
            <a:ext cx="7500900" cy="59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   ||   Login    ||  Register Customer  || Contact Us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441225" y="25225"/>
            <a:ext cx="20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1033750" y="1676675"/>
            <a:ext cx="7097400" cy="237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and write functionality for adding new customers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504275" y="416025"/>
            <a:ext cx="8219400" cy="433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844650" y="731175"/>
            <a:ext cx="7500900" cy="59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   ||   Login    ||  Register Customer  || Contact Us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441225" y="25225"/>
            <a:ext cx="13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863525" y="1629425"/>
            <a:ext cx="5477700" cy="68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Food Item name to 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 txBox="1"/>
          <p:nvPr/>
        </p:nvSpPr>
        <p:spPr>
          <a:xfrm>
            <a:off x="863525" y="3101200"/>
            <a:ext cx="760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:  Enter food Item name for search, if it found show it it’s foodname and price below of that textbox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6580650" y="1663525"/>
            <a:ext cx="1575900" cy="59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Button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/>
          <p:nvPr/>
        </p:nvSpPr>
        <p:spPr>
          <a:xfrm>
            <a:off x="504275" y="416025"/>
            <a:ext cx="8219400" cy="433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/>
          <p:nvPr/>
        </p:nvSpPr>
        <p:spPr>
          <a:xfrm>
            <a:off x="844650" y="731175"/>
            <a:ext cx="7500900" cy="59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   ||   Login    ||  Register Customer  || Contact Us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"/>
          <p:cNvSpPr txBox="1"/>
          <p:nvPr/>
        </p:nvSpPr>
        <p:spPr>
          <a:xfrm>
            <a:off x="441225" y="25225"/>
            <a:ext cx="13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"/>
          <p:cNvSpPr/>
          <p:nvPr/>
        </p:nvSpPr>
        <p:spPr>
          <a:xfrm>
            <a:off x="1084175" y="2017050"/>
            <a:ext cx="7261500" cy="176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Search Results, Provide the order of items, then process the payment, once payment done show a message with Order ID Confirmation.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