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5B8372-349C-4029-BBAE-81DE53B42CE0}">
  <a:tblStyle styleId="{615B8372-349C-4029-BBAE-81DE53B42C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ea0e5d0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ea0e5d0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ea0e5d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ea0e5d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ea0e5d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ea0e5d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ea0e5d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ea0e5d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4ea0e5d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4ea0e5d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ea0e5d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ea0e5d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ea0e5d0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ea0e5d0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4ea0e5d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4ea0e5d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ea0e5d0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ea0e5d0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200" y="1094650"/>
            <a:ext cx="713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Create a Login Page for an Admin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Username	: flyaway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Password : admin@123</a:t>
            </a:r>
            <a:endParaRPr b="1"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1147400" y="3112475"/>
            <a:ext cx="6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Admin Logins, Show “</a:t>
            </a:r>
            <a:r>
              <a:rPr lang="en">
                <a:solidFill>
                  <a:schemeClr val="dk1"/>
                </a:solidFill>
              </a:rPr>
              <a:t>ShowallFlights</a:t>
            </a:r>
            <a:r>
              <a:rPr lang="en"/>
              <a:t>.jsp” page as home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975950" y="276950"/>
            <a:ext cx="7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Page 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186950" y="1081450"/>
            <a:ext cx="609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Add Payment Details to the Payment Table and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Message of the Booking.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67100" y="918800"/>
            <a:ext cx="8176800" cy="32706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83625" y="1354025"/>
            <a:ext cx="3851100" cy="6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Airline Name (textbox)</a:t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5117125" y="1370125"/>
            <a:ext cx="2360700" cy="6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06100" y="1519525"/>
            <a:ext cx="3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Airline (Button)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962750" y="2712425"/>
            <a:ext cx="6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Airlines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we add new airline, it has to show in table</a:t>
            </a:r>
            <a:endParaRPr b="1"/>
          </a:p>
        </p:txBody>
      </p:sp>
      <p:sp>
        <p:nvSpPr>
          <p:cNvPr id="65" name="Google Shape;65;p14"/>
          <p:cNvSpPr txBox="1"/>
          <p:nvPr/>
        </p:nvSpPr>
        <p:spPr>
          <a:xfrm>
            <a:off x="699000" y="34290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Airlines.jsp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567100" y="918800"/>
            <a:ext cx="8176800" cy="32706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883625" y="1354025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Airport</a:t>
            </a:r>
            <a:r>
              <a:rPr b="1" lang="en"/>
              <a:t> Code (textbox)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1081450" y="3522125"/>
            <a:ext cx="2360700" cy="49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Airports (Button)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4088575" y="1800975"/>
            <a:ext cx="40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AIrport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we add new airport, it has to show in table</a:t>
            </a:r>
            <a:endParaRPr b="1"/>
          </a:p>
        </p:txBody>
      </p:sp>
      <p:sp>
        <p:nvSpPr>
          <p:cNvPr id="74" name="Google Shape;74;p15"/>
          <p:cNvSpPr txBox="1"/>
          <p:nvPr/>
        </p:nvSpPr>
        <p:spPr>
          <a:xfrm>
            <a:off x="804500" y="342900"/>
            <a:ext cx="22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Airports.jsp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83625" y="1908663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Airport Name (textbox)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883625" y="2414225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City</a:t>
            </a:r>
            <a:r>
              <a:rPr b="1" lang="en"/>
              <a:t> (textbox)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883625" y="2944325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</a:t>
            </a:r>
            <a:r>
              <a:rPr b="1" lang="en"/>
              <a:t> (textbox)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5525975" y="659425"/>
            <a:ext cx="3508200" cy="33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09900" y="918800"/>
            <a:ext cx="5024700" cy="21672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58300" y="1616350"/>
            <a:ext cx="42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AIrport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we add new airport, it has to show in table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6330450" y="79125"/>
            <a:ext cx="22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Airports.jsp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01150" y="422025"/>
            <a:ext cx="1688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Airports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68850" y="918800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Airport Code (textbox)</a:t>
            </a:r>
            <a:endParaRPr b="1"/>
          </a:p>
        </p:txBody>
      </p:sp>
      <p:sp>
        <p:nvSpPr>
          <p:cNvPr id="88" name="Google Shape;88;p16"/>
          <p:cNvSpPr/>
          <p:nvPr/>
        </p:nvSpPr>
        <p:spPr>
          <a:xfrm>
            <a:off x="6066675" y="3086900"/>
            <a:ext cx="2360700" cy="49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Airports (Button)</a:t>
            </a:r>
            <a:endParaRPr b="1"/>
          </a:p>
        </p:txBody>
      </p:sp>
      <p:sp>
        <p:nvSpPr>
          <p:cNvPr id="89" name="Google Shape;89;p16"/>
          <p:cNvSpPr/>
          <p:nvPr/>
        </p:nvSpPr>
        <p:spPr>
          <a:xfrm>
            <a:off x="5868850" y="1473438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Airport Name (textbox)</a:t>
            </a:r>
            <a:endParaRPr b="1"/>
          </a:p>
        </p:txBody>
      </p:sp>
      <p:sp>
        <p:nvSpPr>
          <p:cNvPr id="90" name="Google Shape;90;p16"/>
          <p:cNvSpPr/>
          <p:nvPr/>
        </p:nvSpPr>
        <p:spPr>
          <a:xfrm>
            <a:off x="5868850" y="1979000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City (textbox)</a:t>
            </a:r>
            <a:endParaRPr b="1"/>
          </a:p>
        </p:txBody>
      </p:sp>
      <p:sp>
        <p:nvSpPr>
          <p:cNvPr id="91" name="Google Shape;91;p16"/>
          <p:cNvSpPr/>
          <p:nvPr/>
        </p:nvSpPr>
        <p:spPr>
          <a:xfrm>
            <a:off x="5868850" y="2509100"/>
            <a:ext cx="290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 (textbox)</a:t>
            </a:r>
            <a:endParaRPr b="1"/>
          </a:p>
        </p:txBody>
      </p:sp>
      <p:cxnSp>
        <p:nvCxnSpPr>
          <p:cNvPr id="92" name="Google Shape;92;p16"/>
          <p:cNvCxnSpPr>
            <a:stCxn id="86" idx="3"/>
          </p:cNvCxnSpPr>
          <p:nvPr/>
        </p:nvCxnSpPr>
        <p:spPr>
          <a:xfrm>
            <a:off x="2189250" y="622125"/>
            <a:ext cx="33366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844050" y="2439875"/>
            <a:ext cx="29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Airports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567100" y="1299800"/>
            <a:ext cx="8176800" cy="25497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10000" y="1956150"/>
            <a:ext cx="6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Flight Details in the form of table.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0" name="Google Shape;100;p17"/>
          <p:cNvSpPr txBox="1"/>
          <p:nvPr/>
        </p:nvSpPr>
        <p:spPr>
          <a:xfrm>
            <a:off x="699000" y="34290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ShowallFlights</a:t>
            </a:r>
            <a:r>
              <a:rPr lang="en"/>
              <a:t>.jsp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25400" y="821350"/>
            <a:ext cx="1938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Flight (Button)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033350" y="712175"/>
            <a:ext cx="32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click that button, it has to go addflights.jsp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4681900" y="2294800"/>
            <a:ext cx="20706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46600" y="514500"/>
            <a:ext cx="8176800" cy="4365300"/>
          </a:xfrm>
          <a:prstGeom prst="roundRect">
            <a:avLst>
              <a:gd fmla="val 9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83625" y="668225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Flight</a:t>
            </a:r>
            <a:r>
              <a:rPr b="1" lang="en"/>
              <a:t> ID (textbox)</a:t>
            </a:r>
            <a:endParaRPr b="1"/>
          </a:p>
        </p:txBody>
      </p:sp>
      <p:sp>
        <p:nvSpPr>
          <p:cNvPr id="110" name="Google Shape;110;p18"/>
          <p:cNvSpPr txBox="1"/>
          <p:nvPr/>
        </p:nvSpPr>
        <p:spPr>
          <a:xfrm>
            <a:off x="4741925" y="2307900"/>
            <a:ext cx="21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Flights (Button)</a:t>
            </a:r>
            <a:endParaRPr b="1"/>
          </a:p>
        </p:txBody>
      </p:sp>
      <p:sp>
        <p:nvSpPr>
          <p:cNvPr id="111" name="Google Shape;111;p18"/>
          <p:cNvSpPr txBox="1"/>
          <p:nvPr/>
        </p:nvSpPr>
        <p:spPr>
          <a:xfrm>
            <a:off x="546600" y="11430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AddFlights</a:t>
            </a:r>
            <a:r>
              <a:rPr lang="en"/>
              <a:t>.jsp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83625" y="1301050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Flight Name (textbox)</a:t>
            </a:r>
            <a:endParaRPr b="1"/>
          </a:p>
        </p:txBody>
      </p:sp>
      <p:sp>
        <p:nvSpPr>
          <p:cNvPr id="113" name="Google Shape;113;p18"/>
          <p:cNvSpPr/>
          <p:nvPr/>
        </p:nvSpPr>
        <p:spPr>
          <a:xfrm>
            <a:off x="883625" y="1917975"/>
            <a:ext cx="2862000" cy="8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Airline Name(Dropdown)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airline name has to come from db Airlines Table</a:t>
            </a:r>
            <a:endParaRPr b="1"/>
          </a:p>
        </p:txBody>
      </p:sp>
      <p:sp>
        <p:nvSpPr>
          <p:cNvPr id="114" name="Google Shape;114;p18"/>
          <p:cNvSpPr/>
          <p:nvPr/>
        </p:nvSpPr>
        <p:spPr>
          <a:xfrm>
            <a:off x="883625" y="2908575"/>
            <a:ext cx="2862000" cy="8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</a:t>
            </a:r>
            <a:r>
              <a:rPr b="1" lang="en"/>
              <a:t>(Dropdown)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Airport name name has to come from db airports  Table</a:t>
            </a:r>
            <a:endParaRPr b="1"/>
          </a:p>
        </p:txBody>
      </p:sp>
      <p:sp>
        <p:nvSpPr>
          <p:cNvPr id="115" name="Google Shape;115;p18"/>
          <p:cNvSpPr/>
          <p:nvPr/>
        </p:nvSpPr>
        <p:spPr>
          <a:xfrm>
            <a:off x="883625" y="3899175"/>
            <a:ext cx="2862000" cy="8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Desitnation</a:t>
            </a:r>
            <a:r>
              <a:rPr b="1" lang="en"/>
              <a:t>(Dropdown)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Airport name name has to come from db airports  Table</a:t>
            </a:r>
            <a:endParaRPr b="1"/>
          </a:p>
        </p:txBody>
      </p:sp>
      <p:sp>
        <p:nvSpPr>
          <p:cNvPr id="116" name="Google Shape;116;p18"/>
          <p:cNvSpPr/>
          <p:nvPr/>
        </p:nvSpPr>
        <p:spPr>
          <a:xfrm>
            <a:off x="4491425" y="767875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Price /Fair of Tkt</a:t>
            </a:r>
            <a:r>
              <a:rPr b="1" lang="en"/>
              <a:t> (textbox)</a:t>
            </a:r>
            <a:endParaRPr b="1"/>
          </a:p>
        </p:txBody>
      </p:sp>
      <p:sp>
        <p:nvSpPr>
          <p:cNvPr id="117" name="Google Shape;117;p18"/>
          <p:cNvSpPr/>
          <p:nvPr/>
        </p:nvSpPr>
        <p:spPr>
          <a:xfrm>
            <a:off x="4491425" y="1438875"/>
            <a:ext cx="28620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of Seats (Textbox)</a:t>
            </a:r>
            <a:endParaRPr b="1"/>
          </a:p>
        </p:txBody>
      </p:sp>
      <p:sp>
        <p:nvSpPr>
          <p:cNvPr id="118" name="Google Shape;118;p18"/>
          <p:cNvSpPr txBox="1"/>
          <p:nvPr/>
        </p:nvSpPr>
        <p:spPr>
          <a:xfrm>
            <a:off x="4761025" y="2941025"/>
            <a:ext cx="27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flight is added, it show redirect to showallflights.jsp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134200" y="408850"/>
            <a:ext cx="713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Home Page</a:t>
            </a:r>
            <a:endParaRPr b="1" sz="2000"/>
          </a:p>
        </p:txBody>
      </p:sp>
      <p:sp>
        <p:nvSpPr>
          <p:cNvPr id="124" name="Google Shape;124;p19"/>
          <p:cNvSpPr/>
          <p:nvPr/>
        </p:nvSpPr>
        <p:spPr>
          <a:xfrm>
            <a:off x="38100" y="1028700"/>
            <a:ext cx="13848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Tool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535700" y="1028700"/>
            <a:ext cx="1760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Source(Dropdown)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440700" y="1028700"/>
            <a:ext cx="2135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</a:t>
            </a:r>
            <a:r>
              <a:rPr lang="en"/>
              <a:t>(Dropdown)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720700" y="1028700"/>
            <a:ext cx="1760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Persons (textbox)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625700" y="1028700"/>
            <a:ext cx="15387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(Button)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14350" y="2031025"/>
            <a:ext cx="78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has to show available flight details when we click search button</a:t>
            </a:r>
            <a:endParaRPr b="1"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952500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{615B8372-349C-4029-BBAE-81DE53B42CE0}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Flight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 Flight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for Book Ticket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BCA Flight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for Book Ticket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975950" y="276950"/>
            <a:ext cx="7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Person Details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1186950" y="1081450"/>
            <a:ext cx="609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Add Person Details to the Parrenger Table and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 to the Flight Details Page where the </a:t>
            </a:r>
            <a:r>
              <a:rPr lang="en"/>
              <a:t>passenger is travelling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redirect to the payment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975950" y="276950"/>
            <a:ext cx="7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Details of the </a:t>
            </a:r>
            <a:r>
              <a:rPr lang="en"/>
              <a:t>Person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1186950" y="1081450"/>
            <a:ext cx="609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flight details in </a:t>
            </a:r>
            <a:r>
              <a:rPr lang="en"/>
              <a:t>which</a:t>
            </a:r>
            <a:r>
              <a:rPr lang="en"/>
              <a:t> the person travelling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 to the payment page when clicking on the “payment” button.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323500" y="1661750"/>
            <a:ext cx="1424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