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DDD756-1311-4337-AA99-D7210D9F40AA}">
  <a:tblStyle styleId="{FCDDD756-1311-4337-AA99-D7210D9F4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4e3f0475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4e3f0475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e3f04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e3f04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4e3f047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4e3f047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4e3f047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4e3f047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e3f047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e3f047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e3f047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4e3f047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e3f047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4e3f047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21025" y="1374700"/>
            <a:ext cx="6363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Login Page for Admin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Once Admin Login, show all classes as home page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20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ClassName(textbox)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122000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Class (Button)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050325" y="2007975"/>
            <a:ext cx="6332700" cy="15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Classes Info in the form of table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Classes.jsp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20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r>
              <a:rPr lang="en"/>
              <a:t>Name(textbox)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122000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Subject(Button)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050325" y="2007975"/>
            <a:ext cx="6332700" cy="15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Subjects Info in the form of table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r>
              <a:rPr lang="en"/>
              <a:t>.jsp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17025" y="556075"/>
            <a:ext cx="8047200" cy="43557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56925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Name </a:t>
            </a:r>
            <a:r>
              <a:rPr lang="en"/>
              <a:t>(textbox)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992500" y="2324538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Teacher (Button)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19425" y="327540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Subjects Info in the form of table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</a:t>
            </a:r>
            <a:r>
              <a:rPr lang="en"/>
              <a:t>.jsp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344100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</a:t>
            </a:r>
            <a:r>
              <a:rPr lang="en"/>
              <a:t> (textbox)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56925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r>
              <a:rPr lang="en"/>
              <a:t>  (textbox)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344100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r>
              <a:rPr lang="en"/>
              <a:t>  (textbox)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417025" y="556075"/>
            <a:ext cx="8047200" cy="43557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56925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 Name (textbox)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992500" y="2324538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Student(Button)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019425" y="327540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Subjects Info in the form of table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r>
              <a:rPr lang="en"/>
              <a:t>.jsp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344100" y="933825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 (textbox)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56925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r>
              <a:rPr lang="en"/>
              <a:t>  (radiobuttons)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344100" y="158990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</a:t>
            </a:r>
            <a:r>
              <a:rPr lang="en"/>
              <a:t> (dropdownlist)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204775" y="926750"/>
            <a:ext cx="2610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Name(Dropdownlist)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755975" y="1637275"/>
            <a:ext cx="32370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 Class with Subject </a:t>
            </a:r>
            <a:r>
              <a:rPr b="1" lang="en"/>
              <a:t>(Button)</a:t>
            </a:r>
            <a:endParaRPr b="1"/>
          </a:p>
        </p:txBody>
      </p:sp>
      <p:sp>
        <p:nvSpPr>
          <p:cNvPr id="104" name="Google Shape;104;p18"/>
          <p:cNvSpPr/>
          <p:nvPr/>
        </p:nvSpPr>
        <p:spPr>
          <a:xfrm>
            <a:off x="1208125" y="2347800"/>
            <a:ext cx="633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Subjects and mapped Classes Info in the form of table</a:t>
            </a:r>
            <a:endParaRPr b="1"/>
          </a:p>
        </p:txBody>
      </p:sp>
      <p:sp>
        <p:nvSpPr>
          <p:cNvPr id="105" name="Google Shape;105;p18"/>
          <p:cNvSpPr txBox="1"/>
          <p:nvPr/>
        </p:nvSpPr>
        <p:spPr>
          <a:xfrm>
            <a:off x="401600" y="139025"/>
            <a:ext cx="34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Subject_Class_Mapping.jsp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04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Name(Dropdownlist)</a:t>
            </a:r>
            <a:endParaRPr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9525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{FCDDD756-1311-4337-AA99-D7210D9F40AA}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71375" y="926750"/>
            <a:ext cx="2610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Name(Dropdownlist)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755975" y="1637275"/>
            <a:ext cx="37623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 Class Subject Teacher (Button)</a:t>
            </a:r>
            <a:endParaRPr b="1"/>
          </a:p>
        </p:txBody>
      </p:sp>
      <p:sp>
        <p:nvSpPr>
          <p:cNvPr id="115" name="Google Shape;115;p19"/>
          <p:cNvSpPr/>
          <p:nvPr/>
        </p:nvSpPr>
        <p:spPr>
          <a:xfrm>
            <a:off x="1208125" y="2347800"/>
            <a:ext cx="633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All Subjects and mapped Classes Info in the form of table</a:t>
            </a:r>
            <a:endParaRPr b="1"/>
          </a:p>
        </p:txBody>
      </p:sp>
      <p:sp>
        <p:nvSpPr>
          <p:cNvPr id="116" name="Google Shape;116;p19"/>
          <p:cNvSpPr txBox="1"/>
          <p:nvPr/>
        </p:nvSpPr>
        <p:spPr>
          <a:xfrm>
            <a:off x="401600" y="139025"/>
            <a:ext cx="34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Subject_Class_Teacher_Mapping.jsp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3589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Name(Dropdownlist)</a:t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9525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{FCDDD756-1311-4337-AA99-D7210D9F40AA}</a:tableStyleId>
              </a:tblPr>
              <a:tblGrid>
                <a:gridCol w="2329475"/>
                <a:gridCol w="1805050"/>
                <a:gridCol w="3104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Teacher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Satyam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Sahasra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9"/>
          <p:cNvSpPr/>
          <p:nvPr/>
        </p:nvSpPr>
        <p:spPr>
          <a:xfrm>
            <a:off x="5873575" y="926750"/>
            <a:ext cx="2610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</a:t>
            </a:r>
            <a:r>
              <a:rPr lang="en"/>
              <a:t>Name(Dropdownlist)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417025" y="556075"/>
            <a:ext cx="8047200" cy="3876900"/>
          </a:xfrm>
          <a:prstGeom prst="roundRect">
            <a:avLst>
              <a:gd fmla="val 916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204775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ClassName(Dropdown)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122000" y="926750"/>
            <a:ext cx="24558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</a:t>
            </a:r>
            <a:r>
              <a:rPr lang="en"/>
              <a:t>Class (Button)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957650" y="1691250"/>
            <a:ext cx="6332700" cy="5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Students in that class in the form of table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01600" y="1390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ClassReport</a:t>
            </a:r>
            <a:r>
              <a:rPr lang="en"/>
              <a:t>.jsp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957650" y="246085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Teacher info for that  class in the form of table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957650" y="3146650"/>
            <a:ext cx="63327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Subjects info for that  class in the form of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