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d1dc01d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d1dc01d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1dc01d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1dc01d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d1dc01dc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d1dc01dc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d1dc01dc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d1dc01dc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1dc01dc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1dc01dc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1dc01dc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d1dc01dc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1dc01dc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1dc01dc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4275" y="416025"/>
            <a:ext cx="8219400" cy="43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44650" y="7311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||   Login    ||  Register Customer  || Contact Us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441225" y="252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863525" y="1629425"/>
            <a:ext cx="5477700" cy="68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Food Item name to search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63525" y="3101200"/>
            <a:ext cx="76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:  Enter food Item name for search, if it found show it it’s foodname and price below of that textbox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580650" y="1663525"/>
            <a:ext cx="1575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Button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760850" y="1991850"/>
            <a:ext cx="41601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760850" y="3025600"/>
            <a:ext cx="41601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130525" y="4021500"/>
            <a:ext cx="22692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779025" y="4059350"/>
            <a:ext cx="22692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Button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997050" y="10359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||   Login    ||  Register Customer  || Contact Us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Welcome 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Home    ||     Add Food Items     ||    View Food Items || Logout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Food Items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Home    ||     Add Food Items     ||    View Food Items || Logout</a:t>
            </a:r>
            <a:endParaRPr b="1"/>
          </a:p>
        </p:txBody>
      </p:sp>
      <p:sp>
        <p:nvSpPr>
          <p:cNvPr id="85" name="Google Shape;85;p16"/>
          <p:cNvSpPr/>
          <p:nvPr/>
        </p:nvSpPr>
        <p:spPr>
          <a:xfrm>
            <a:off x="2029675" y="2180950"/>
            <a:ext cx="5647800" cy="15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Write Functionality for the Food ITem Entity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27775" y="201700"/>
            <a:ext cx="85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Food Items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42075" y="731175"/>
            <a:ext cx="8295300" cy="4021500"/>
          </a:xfrm>
          <a:prstGeom prst="roundRect">
            <a:avLst>
              <a:gd fmla="val 72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81600" y="958100"/>
            <a:ext cx="7841400" cy="7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 Home    ||     Add Food Items     ||    View Food Items || Logout</a:t>
            </a:r>
            <a:endParaRPr b="1"/>
          </a:p>
        </p:txBody>
      </p:sp>
      <p:sp>
        <p:nvSpPr>
          <p:cNvPr id="93" name="Google Shape;93;p17"/>
          <p:cNvSpPr/>
          <p:nvPr/>
        </p:nvSpPr>
        <p:spPr>
          <a:xfrm>
            <a:off x="2029675" y="2180950"/>
            <a:ext cx="5647800" cy="15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All food items in table format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504275" y="416025"/>
            <a:ext cx="8219400" cy="43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44650" y="7311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||   Login    ||  Register Customer  || Contact Us</a:t>
            </a:r>
            <a:endParaRPr b="1"/>
          </a:p>
        </p:txBody>
      </p:sp>
      <p:sp>
        <p:nvSpPr>
          <p:cNvPr id="100" name="Google Shape;100;p18"/>
          <p:cNvSpPr txBox="1"/>
          <p:nvPr/>
        </p:nvSpPr>
        <p:spPr>
          <a:xfrm>
            <a:off x="441225" y="25225"/>
            <a:ext cx="20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Register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033750" y="1676675"/>
            <a:ext cx="7097400" cy="237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write functionality for adding new customers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504275" y="416025"/>
            <a:ext cx="8219400" cy="43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844650" y="7311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||   Login    ||  Register Customer  || Contact Us</a:t>
            </a:r>
            <a:endParaRPr b="1"/>
          </a:p>
        </p:txBody>
      </p:sp>
      <p:sp>
        <p:nvSpPr>
          <p:cNvPr id="108" name="Google Shape;108;p19"/>
          <p:cNvSpPr txBox="1"/>
          <p:nvPr/>
        </p:nvSpPr>
        <p:spPr>
          <a:xfrm>
            <a:off x="441225" y="252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863525" y="1629425"/>
            <a:ext cx="5477700" cy="68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Food Item name to search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863525" y="3101200"/>
            <a:ext cx="76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:  Enter food Item name for search, if it found show it it’s foodname and price below of that textbox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6580650" y="1663525"/>
            <a:ext cx="1575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Button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504275" y="416025"/>
            <a:ext cx="8219400" cy="43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844650" y="731175"/>
            <a:ext cx="7500900" cy="5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  ||   Login    ||  Register Customer  || Contact Us</a:t>
            </a:r>
            <a:endParaRPr b="1"/>
          </a:p>
        </p:txBody>
      </p:sp>
      <p:sp>
        <p:nvSpPr>
          <p:cNvPr id="118" name="Google Shape;118;p20"/>
          <p:cNvSpPr txBox="1"/>
          <p:nvPr/>
        </p:nvSpPr>
        <p:spPr>
          <a:xfrm>
            <a:off x="441225" y="25225"/>
            <a:ext cx="13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Page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084175" y="2017050"/>
            <a:ext cx="7261500" cy="17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Search Results, Provide the order of items, then process the payment, once payment done show a message with Order ID Confirmation.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