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82be71b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82be71b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82be71b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82be71b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82be71b2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82be71b2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82be71b2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82be71b2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82be71b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82be71b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82be71b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82be71b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82be71b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82be71b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2be71b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2be71b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2be71b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2be71b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2be71b2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2be71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82be71b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82be71b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82be71b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82be71b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Application Runs:  Show Home Page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 ||      Login     ||     Register User  || Contact Us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Home    ||      Quiz     ||    View Results || Logout</a:t>
            </a:r>
            <a:endParaRPr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1651475" y="1878375"/>
            <a:ext cx="32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Tests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811275" y="2483500"/>
            <a:ext cx="49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C78D8"/>
                </a:solidFill>
              </a:rPr>
              <a:t>HTML</a:t>
            </a:r>
            <a:endParaRPr b="1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C78D8"/>
                </a:solidFill>
              </a:rPr>
              <a:t>JAVA</a:t>
            </a:r>
            <a:endParaRPr b="1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C78D8"/>
                </a:solidFill>
              </a:rPr>
              <a:t>Angular</a:t>
            </a:r>
            <a:endParaRPr b="1" u="sng">
              <a:solidFill>
                <a:srgbClr val="3C78D8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449750" y="3794600"/>
            <a:ext cx="66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 HTML, JAVA, Angular are Hyperlinks, when we click that link, it show Question on that subject in another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Home    ||      Quiz     ||    View Results || Logout</a:t>
            </a:r>
            <a:endParaRPr b="1"/>
          </a:p>
        </p:txBody>
      </p:sp>
      <p:sp>
        <p:nvSpPr>
          <p:cNvPr id="155" name="Google Shape;155;p23"/>
          <p:cNvSpPr/>
          <p:nvPr/>
        </p:nvSpPr>
        <p:spPr>
          <a:xfrm>
            <a:off x="945500" y="1916200"/>
            <a:ext cx="63285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QuestionID :  Question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1058950" y="267260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461800" y="262105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482950" y="268585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2885800" y="263430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954550" y="267260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4357400" y="262105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635100" y="2634300"/>
            <a:ext cx="1638900" cy="5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Button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982200" y="3211875"/>
            <a:ext cx="713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1st question has to display, answer the question(select any one radio button) then click next button to show next question.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has to repeat until all the question  completed.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last question is answered, it has to show result.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Home    ||      Quiz     ||    View Results || Logout</a:t>
            </a:r>
            <a:endParaRPr b="1"/>
          </a:p>
        </p:txBody>
      </p:sp>
      <p:sp>
        <p:nvSpPr>
          <p:cNvPr id="170" name="Google Shape;170;p24"/>
          <p:cNvSpPr/>
          <p:nvPr/>
        </p:nvSpPr>
        <p:spPr>
          <a:xfrm>
            <a:off x="945500" y="1916200"/>
            <a:ext cx="63285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QuestionID :  Question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058950" y="267260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461800" y="262105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2482950" y="268585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2885800" y="263430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954550" y="2672600"/>
            <a:ext cx="290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4357400" y="262105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635100" y="2634300"/>
            <a:ext cx="1638900" cy="5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Button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982200" y="3211875"/>
            <a:ext cx="713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1st question has to display, answer the question(select any one radio button) then click next button to show next question.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has to repeat until all the question  completed.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last question is answered, it has to show result.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Page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Home    ||      Quiz     ||    View Results || Logout</a:t>
            </a:r>
            <a:endParaRPr b="1"/>
          </a:p>
        </p:txBody>
      </p:sp>
      <p:sp>
        <p:nvSpPr>
          <p:cNvPr id="186" name="Google Shape;186;p25"/>
          <p:cNvSpPr/>
          <p:nvPr/>
        </p:nvSpPr>
        <p:spPr>
          <a:xfrm>
            <a:off x="1802750" y="2054875"/>
            <a:ext cx="5118300" cy="11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result of the exam in table format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 ||      Login     ||     Register User  || Contact Us</a:t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2760850" y="199185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760850" y="302560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130525" y="402150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779025" y="405935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r>
              <a:rPr lang="en"/>
              <a:t> Button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Welcome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</a:t>
            </a:r>
            <a:r>
              <a:rPr b="1" lang="en"/>
              <a:t>Home    ||      Add Questions     ||    View  Registered Users  || View Results || Logout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Questions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 Add Questions     ||    View  Registered Users  || View Results || Logout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2962550" y="1865775"/>
            <a:ext cx="15381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 ID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689775" y="1865775"/>
            <a:ext cx="39330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945500" y="2597050"/>
            <a:ext cx="22806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-1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16675" y="2622825"/>
            <a:ext cx="13731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-1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994475" y="2622825"/>
            <a:ext cx="17124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-1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959975" y="2622825"/>
            <a:ext cx="15381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Ans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773450" y="3454200"/>
            <a:ext cx="15381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572000" y="3379875"/>
            <a:ext cx="15381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Button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945500" y="1865775"/>
            <a:ext cx="15381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(dropdown)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Registered User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 Add Questions     ||    View  Registered Users  || View Results || Logout</a:t>
            </a:r>
            <a:endParaRPr b="1"/>
          </a:p>
        </p:txBody>
      </p:sp>
      <p:sp>
        <p:nvSpPr>
          <p:cNvPr id="98" name="Google Shape;98;p17"/>
          <p:cNvSpPr/>
          <p:nvPr/>
        </p:nvSpPr>
        <p:spPr>
          <a:xfrm>
            <a:off x="1525400" y="2344825"/>
            <a:ext cx="6076500" cy="10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Registered USer in table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Results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 Add Questions     ||    View  Registered Users  || View Results || Logout</a:t>
            </a:r>
            <a:endParaRPr b="1"/>
          </a:p>
        </p:txBody>
      </p:sp>
      <p:sp>
        <p:nvSpPr>
          <p:cNvPr id="106" name="Google Shape;106;p18"/>
          <p:cNvSpPr/>
          <p:nvPr/>
        </p:nvSpPr>
        <p:spPr>
          <a:xfrm>
            <a:off x="1525400" y="2344825"/>
            <a:ext cx="6076500" cy="10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Results in table format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User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 ||      Login     ||     Register User  || Contact Us</a:t>
            </a:r>
            <a:endParaRPr b="1"/>
          </a:p>
        </p:txBody>
      </p:sp>
      <p:sp>
        <p:nvSpPr>
          <p:cNvPr id="114" name="Google Shape;114;p19"/>
          <p:cNvSpPr/>
          <p:nvPr/>
        </p:nvSpPr>
        <p:spPr>
          <a:xfrm>
            <a:off x="907675" y="1903600"/>
            <a:ext cx="24582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ID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249550" y="1903600"/>
            <a:ext cx="24582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Name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46875" y="2849100"/>
            <a:ext cx="24582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249550" y="2849100"/>
            <a:ext cx="24582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823875" y="3794600"/>
            <a:ext cx="15381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572000" y="3794600"/>
            <a:ext cx="15381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Button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Login 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 ||      Login     ||     Register User  || Contact Us</a:t>
            </a:r>
            <a:endParaRPr b="1"/>
          </a:p>
        </p:txBody>
      </p:sp>
      <p:sp>
        <p:nvSpPr>
          <p:cNvPr id="127" name="Google Shape;127;p20"/>
          <p:cNvSpPr/>
          <p:nvPr/>
        </p:nvSpPr>
        <p:spPr>
          <a:xfrm>
            <a:off x="2760850" y="199185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usermaild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760850" y="302560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password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30525" y="402150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779025" y="405935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Button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Welcome 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</a:t>
            </a:r>
            <a:r>
              <a:rPr b="1" lang="en"/>
              <a:t> Home    ||      Quiz     ||    View Results || Logout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