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4" r:id="rId7"/>
    <p:sldId id="265" r:id="rId8"/>
    <p:sldId id="258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26-Nov-19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2123782"/>
          </a:xfrm>
        </p:spPr>
        <p:txBody>
          <a:bodyPr>
            <a:normAutofit/>
          </a:bodyPr>
          <a:lstStyle/>
          <a:p>
            <a:r>
              <a:rPr lang="en-US" sz="3200" smtClean="0"/>
              <a:t>Classification of Stars and quasars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4152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Venugopal n b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Chetan b chavhannavar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Anirudh joshi			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13713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609600"/>
            <a:ext cx="9603275" cy="1406132"/>
          </a:xfrm>
        </p:spPr>
        <p:txBody>
          <a:bodyPr>
            <a:normAutofit/>
          </a:bodyPr>
          <a:lstStyle/>
          <a:p>
            <a:pPr algn="ctr"/>
            <a:r>
              <a:rPr lang="en-US" u="sng" smtClean="0"/>
              <a:t>Classification model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/>
            </a:r>
            <a:br>
              <a:rPr lang="en-US" smtClean="0"/>
            </a:br>
            <a:r>
              <a:rPr lang="en-US" sz="2000" smtClean="0"/>
              <a:t>K-Nearest neighbours</a:t>
            </a:r>
            <a:endParaRPr lang="en-US" sz="200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k-nearest-neighbor algorithm</a:t>
            </a:r>
            <a:r>
              <a:rPr lang="en-US"/>
              <a:t>, </a:t>
            </a:r>
            <a:r>
              <a:rPr lang="en-US" smtClean="0"/>
              <a:t> </a:t>
            </a:r>
            <a:r>
              <a:rPr lang="en-US"/>
              <a:t>is an approach to data classification that estimates how likely a data point is to be a member of one group or the other depending on what group the data points nearest to it are </a:t>
            </a:r>
            <a:r>
              <a:rPr lang="en-US"/>
              <a:t>in</a:t>
            </a:r>
            <a:r>
              <a:rPr lang="en-US" smtClean="0"/>
              <a:t>.</a:t>
            </a:r>
          </a:p>
          <a:p>
            <a:r>
              <a:rPr lang="en-US" smtClean="0"/>
              <a:t>We have used Euclidean distance to find the nearest neighbor.</a:t>
            </a:r>
          </a:p>
          <a:p>
            <a:r>
              <a:rPr lang="en-US" smtClean="0"/>
              <a:t>Class value to which most of the k-neighbours belong is taken as the prediction.</a:t>
            </a:r>
          </a:p>
          <a:p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24528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566059"/>
            <a:ext cx="9607661" cy="1163796"/>
          </a:xfrm>
        </p:spPr>
        <p:txBody>
          <a:bodyPr>
            <a:normAutofit fontScale="90000"/>
          </a:bodyPr>
          <a:lstStyle/>
          <a:p>
            <a:r>
              <a:rPr lang="en-US" u="sng" smtClean="0"/>
              <a:t>Why knn ? </a:t>
            </a:r>
            <a:br>
              <a:rPr lang="en-US" u="sng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2200" smtClean="0"/>
              <a:t>AUC-ROC curve comparison</a:t>
            </a:r>
            <a:endParaRPr lang="en-US" sz="22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mtClean="0"/>
              <a:t>knn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29" y="2824163"/>
            <a:ext cx="3526366" cy="264477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Naïve-bayes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5" y="2820988"/>
            <a:ext cx="3517900" cy="2638425"/>
          </a:xfrm>
        </p:spPr>
      </p:pic>
    </p:spTree>
    <p:extLst>
      <p:ext uri="{BB962C8B-B14F-4D97-AF65-F5344CB8AC3E}">
        <p14:creationId xmlns:p14="http://schemas.microsoft.com/office/powerpoint/2010/main" val="18769382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Imbalanced classes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Our Dataset had large number of Quasars compared to Stars</a:t>
            </a:r>
            <a:r>
              <a:rPr lang="en-US" smtClean="0"/>
              <a:t>.</a:t>
            </a:r>
            <a:endParaRPr lang="en-US" smtClean="0"/>
          </a:p>
          <a:p>
            <a:r>
              <a:rPr lang="en-US" smtClean="0"/>
              <a:t>By this,we can get an excellent accuracy by just saying all objects are quasars.(known as Accuracy Paradox).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2186331"/>
            <a:ext cx="4645025" cy="3104464"/>
          </a:xfrm>
        </p:spPr>
      </p:pic>
    </p:spTree>
    <p:extLst>
      <p:ext uri="{BB962C8B-B14F-4D97-AF65-F5344CB8AC3E}">
        <p14:creationId xmlns:p14="http://schemas.microsoft.com/office/powerpoint/2010/main" val="10157114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 </a:t>
            </a:r>
            <a:r>
              <a:rPr lang="en-US" smtClean="0"/>
              <a:t>sampling / down sampling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Upsampling</a:t>
            </a:r>
            <a:r>
              <a:rPr lang="en-US" smtClean="0"/>
              <a:t> </a:t>
            </a:r>
            <a:r>
              <a:rPr lang="en-US" smtClean="0"/>
              <a:t>is a process where minority class (stars) observations are randomly duplicated with replacement</a:t>
            </a:r>
            <a:r>
              <a:rPr lang="en-US" smtClean="0"/>
              <a:t>. </a:t>
            </a:r>
          </a:p>
          <a:p>
            <a:r>
              <a:rPr lang="en-US" smtClean="0"/>
              <a:t>Where as randomly removing observations from majority class is downsampling. </a:t>
            </a:r>
            <a:endParaRPr lang="en-US" smtClean="0"/>
          </a:p>
          <a:p>
            <a:r>
              <a:rPr lang="en-US" smtClean="0"/>
              <a:t>Now our dataset is balanced with equal number of classes.</a:t>
            </a:r>
          </a:p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2186331"/>
            <a:ext cx="4645025" cy="3104464"/>
          </a:xfrm>
        </p:spPr>
      </p:pic>
    </p:spTree>
    <p:extLst>
      <p:ext uri="{BB962C8B-B14F-4D97-AF65-F5344CB8AC3E}">
        <p14:creationId xmlns:p14="http://schemas.microsoft.com/office/powerpoint/2010/main" val="15039001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k=3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The plot shows the accuracy for different k values.</a:t>
            </a:r>
          </a:p>
          <a:p>
            <a:r>
              <a:rPr lang="en-US" smtClean="0"/>
              <a:t>The accuracy is maximum for k=3,after which the accuracy decreases.</a:t>
            </a:r>
          </a:p>
          <a:p>
            <a:r>
              <a:rPr lang="en-US" smtClean="0"/>
              <a:t>Thus the model predicts well for k=3.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2065872"/>
            <a:ext cx="4645025" cy="3345381"/>
          </a:xfrm>
        </p:spPr>
      </p:pic>
    </p:spTree>
    <p:extLst>
      <p:ext uri="{BB962C8B-B14F-4D97-AF65-F5344CB8AC3E}">
        <p14:creationId xmlns:p14="http://schemas.microsoft.com/office/powerpoint/2010/main" val="17423881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K-fold Cross </a:t>
            </a:r>
            <a:r>
              <a:rPr lang="en-US" smtClean="0"/>
              <a:t>validation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In</a:t>
            </a:r>
            <a:r>
              <a:rPr lang="en-US"/>
              <a:t> K Fold cross validation, the data is divided into k subsets</a:t>
            </a:r>
            <a:r>
              <a:rPr lang="en-US"/>
              <a:t>. </a:t>
            </a:r>
            <a:r>
              <a:rPr lang="en-US" i="1" smtClean="0"/>
              <a:t>one </a:t>
            </a:r>
            <a:r>
              <a:rPr lang="en-US" i="1"/>
              <a:t>of the k subsets is used as the test set/ validation set and the other k-1 subsets are put together to form a training set</a:t>
            </a:r>
            <a:r>
              <a:rPr lang="en-US"/>
              <a:t>. 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53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72030"/>
          </a:xfrm>
        </p:spPr>
        <p:txBody>
          <a:bodyPr/>
          <a:lstStyle/>
          <a:p>
            <a:r>
              <a:rPr lang="en-US" smtClean="0"/>
              <a:t>Model accuracy and time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526276"/>
              </p:ext>
            </p:extLst>
          </p:nvPr>
        </p:nvGraphicFramePr>
        <p:xfrm>
          <a:off x="1451029" y="2259965"/>
          <a:ext cx="9604374" cy="2302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1938053999"/>
                    </a:ext>
                  </a:extLst>
                </a:gridCol>
                <a:gridCol w="1600729">
                  <a:extLst>
                    <a:ext uri="{9D8B030D-6E8A-4147-A177-3AD203B41FA5}">
                      <a16:colId xmlns:a16="http://schemas.microsoft.com/office/drawing/2014/main" val="1340106885"/>
                    </a:ext>
                  </a:extLst>
                </a:gridCol>
                <a:gridCol w="1600729">
                  <a:extLst>
                    <a:ext uri="{9D8B030D-6E8A-4147-A177-3AD203B41FA5}">
                      <a16:colId xmlns:a16="http://schemas.microsoft.com/office/drawing/2014/main" val="3021650506"/>
                    </a:ext>
                  </a:extLst>
                </a:gridCol>
                <a:gridCol w="1600729">
                  <a:extLst>
                    <a:ext uri="{9D8B030D-6E8A-4147-A177-3AD203B41FA5}">
                      <a16:colId xmlns:a16="http://schemas.microsoft.com/office/drawing/2014/main" val="2985876315"/>
                    </a:ext>
                  </a:extLst>
                </a:gridCol>
                <a:gridCol w="1600729">
                  <a:extLst>
                    <a:ext uri="{9D8B030D-6E8A-4147-A177-3AD203B41FA5}">
                      <a16:colId xmlns:a16="http://schemas.microsoft.com/office/drawing/2014/main" val="707625628"/>
                    </a:ext>
                  </a:extLst>
                </a:gridCol>
              </a:tblGrid>
              <a:tr h="448401">
                <a:tc row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Dataset</a:t>
                      </a:r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Normal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Cross-Validation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5411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Accuracy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Time (sec)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Accuracy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Time (sec)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Cat1.csv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95.38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0.664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95.84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1.817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5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Cat2.csv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93.03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24.03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93.47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63.016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0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Cat3.csv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93.71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50.99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94.11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95.870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8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Cat4.csv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85.13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1805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96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4622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Thank you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257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450</TotalTime>
  <Words>235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Classification of Stars and quasars</vt:lpstr>
      <vt:lpstr>Classification model   K-Nearest neighbours</vt:lpstr>
      <vt:lpstr>Why knn ?   AUC-ROC curve comparison</vt:lpstr>
      <vt:lpstr>Imbalanced classes</vt:lpstr>
      <vt:lpstr>Up sampling / down sampling</vt:lpstr>
      <vt:lpstr>Why k=3 ?</vt:lpstr>
      <vt:lpstr>K-fold Cross validation</vt:lpstr>
      <vt:lpstr>Model accuracy and time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Stars and quasars</dc:title>
  <dc:creator>chetan bc</dc:creator>
  <cp:lastModifiedBy>chetan bc</cp:lastModifiedBy>
  <cp:revision>23</cp:revision>
  <dcterms:created xsi:type="dcterms:W3CDTF">2019-11-25T07:01:16Z</dcterms:created>
  <dcterms:modified xsi:type="dcterms:W3CDTF">2019-11-26T05:20:15Z</dcterms:modified>
</cp:coreProperties>
</file>