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82" r:id="rId9"/>
    <p:sldId id="279" r:id="rId10"/>
    <p:sldId id="278" r:id="rId11"/>
    <p:sldId id="280" r:id="rId12"/>
    <p:sldId id="281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5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0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2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9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0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worlds.in/java-projects-with-source-code/currency-converter-java-mini-proj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580" y="2914739"/>
            <a:ext cx="6815669" cy="1515533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861363" y="5297557"/>
            <a:ext cx="6815669" cy="9939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2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571" y="829559"/>
            <a:ext cx="896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Frame after clicking on Single Conversion: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" y="1229669"/>
            <a:ext cx="10545076" cy="49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12984" y="923827"/>
            <a:ext cx="544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Multiple Conversion: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6" y="1385493"/>
            <a:ext cx="10493449" cy="45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41265" y="970961"/>
            <a:ext cx="595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History</a:t>
            </a:r>
            <a:r>
              <a:rPr lang="en-US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65" y="1432626"/>
            <a:ext cx="10106949" cy="46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Greek for Greeks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https://projectworlds.in/java-projects-with-source-code/currency-converter-java-mini-project/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Amine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Lamzour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“Literature Review: Fundamental Analysis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andTechnical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the Exchange Rate” IJSER Volume 9, Issue 8, August-2018 ISSN 2229-5518.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9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74655" y="2622927"/>
            <a:ext cx="9601200" cy="130333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91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G.Venu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Madhav  -21711A0581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P.V.Nithish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-21711A05A2</a:t>
            </a:r>
          </a:p>
        </p:txBody>
      </p:sp>
    </p:spTree>
    <p:extLst>
      <p:ext uri="{BB962C8B-B14F-4D97-AF65-F5344CB8AC3E}">
        <p14:creationId xmlns:p14="http://schemas.microsoft.com/office/powerpoint/2010/main" val="20784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 is a tool used to convert one country’s currency to another.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by the knowledge of usage of currency converter a program is designed in java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Currency Converter application, it is going to display a web page where you can choose to display the converter or the exchange rate of one currency with all other currencies in the form of table.</a:t>
            </a:r>
          </a:p>
        </p:txBody>
      </p:sp>
    </p:spTree>
    <p:extLst>
      <p:ext uri="{BB962C8B-B14F-4D97-AF65-F5344CB8AC3E}">
        <p14:creationId xmlns:p14="http://schemas.microsoft.com/office/powerpoint/2010/main" val="26143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countries use different currency, and there is daily variation in these currencies relative to one another.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transfer money from one country to another (one currency to another) must be updated with the latest currency exchange rates in the market.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 mini project is built keeping this thing in mind.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can be used by any user, but it is mainly useful for business, shares, and finance related areas where money transfer and currency exchange takes place on a daily basis.</a:t>
            </a:r>
          </a:p>
        </p:txBody>
      </p:sp>
    </p:spTree>
    <p:extLst>
      <p:ext uri="{BB962C8B-B14F-4D97-AF65-F5344CB8AC3E}">
        <p14:creationId xmlns:p14="http://schemas.microsoft.com/office/powerpoint/2010/main" val="24372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useful tool which gives us the value of certain amount of one currency to be converted in to a different currency.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going to display web window that contains three buttons like single conversion ,multiple conversion and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respective Buttons provide the output as per the functions allotted to the buttons.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49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 we can convert a single type of currency into another type according to our selection.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do more conversions and it takes time to perform the different types of conversions. Like if we want to do multiple conversions it takes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overcome this by doing small changes in the existing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0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2131422"/>
            <a:ext cx="10363826" cy="416568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frame contains three buttons as single conversion, multiple conversion and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conversion button converts one type of currency into another type of the currency as per the user input.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Button named “Multiple Conversion” converts one type of currency into some of the important currencies.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button named “History” shows the value of currency in the respective year in the respective country.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we can overcome the disadvantages of 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4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java.awt.event.ActionEvent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java.awt.event.ActionListener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java.awt.event.ItemEvent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27972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839" y="904973"/>
            <a:ext cx="422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main frame: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8" y="1366638"/>
            <a:ext cx="10350631" cy="48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427</TotalTime>
  <Words>503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CURRENCY CONVERTER</vt:lpstr>
      <vt:lpstr>TEAM MEMBERS</vt:lpstr>
      <vt:lpstr>INTRODUCTION</vt:lpstr>
      <vt:lpstr>ABSTRACT</vt:lpstr>
      <vt:lpstr>ABSTRACT</vt:lpstr>
      <vt:lpstr>EXISTING SYSTEM</vt:lpstr>
      <vt:lpstr>PROPOSED SYSTEM</vt:lpstr>
      <vt:lpstr>MODULES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Venu Madhav Gontla</cp:lastModifiedBy>
  <cp:revision>24</cp:revision>
  <dcterms:created xsi:type="dcterms:W3CDTF">2022-09-13T14:29:58Z</dcterms:created>
  <dcterms:modified xsi:type="dcterms:W3CDTF">2025-01-30T06:08:54Z</dcterms:modified>
</cp:coreProperties>
</file>