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" y="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5d0756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5d0756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5f30962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d5f30962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d5d075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d5d075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d5d0756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d5d0756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5d0756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5d07568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d5d07568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d5d07568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5d07568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5d07568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d5f3096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d5f3096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5f30962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5f30962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nar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353803" y="1355588"/>
            <a:ext cx="8365423" cy="2432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b="1" dirty="0">
                <a:latin typeface="Bahnschrift Condensed" panose="020B0502040204020203" pitchFamily="34" charset="0"/>
              </a:rPr>
              <a:t>BANK DATA  AND </a:t>
            </a:r>
            <a:endParaRPr sz="6000" b="1" dirty="0">
              <a:latin typeface="Bahnschrift 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b="1" dirty="0">
                <a:latin typeface="Bahnschrift Condensed" panose="020B0502040204020203" pitchFamily="34" charset="0"/>
              </a:rPr>
              <a:t>SALES DATA ANALYTICS</a:t>
            </a:r>
            <a:endParaRPr sz="6000" b="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7287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Is there any additional impact you find in business in terms of product sales trends?</a:t>
            </a:r>
            <a:endParaRPr sz="18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470125"/>
            <a:ext cx="3999900" cy="227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There is increase in sales from july to august.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Night shift has more sales than day shifts.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Jacob has high profit and commission than ben, as he has high sales.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Sales peaked with night shift driving higher profits, resulting in overall increased profitability from July to August.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296D1-2EE1-491D-835D-29880353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92" y="2853292"/>
            <a:ext cx="2570140" cy="2117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8AF6B6-4A35-AF5D-7E8C-26713A6F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50" y="1276169"/>
            <a:ext cx="1733614" cy="1943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FCA9E-6AF5-E9D9-05D2-9278A115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" y="0"/>
            <a:ext cx="899347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32670-85D4-4B35-A769-32FF2262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5" y="0"/>
            <a:ext cx="89992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66137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Region-wise number of customers</a:t>
            </a:r>
            <a:endParaRPr sz="2000"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3E3E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158450" y="1329175"/>
            <a:ext cx="54384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 algn="just">
              <a:lnSpc>
                <a:spcPct val="175000"/>
              </a:lnSpc>
              <a:spcBef>
                <a:spcPts val="1200"/>
              </a:spcBef>
              <a:buClr>
                <a:schemeClr val="dk1"/>
              </a:buClr>
              <a:buSzPts val="1200"/>
            </a:pPr>
            <a:r>
              <a:rPr lang="en" sz="1100" b="1" dirty="0">
                <a:solidFill>
                  <a:schemeClr val="dk1"/>
                </a:solidFill>
              </a:rPr>
              <a:t>England Dominance:</a:t>
            </a:r>
            <a:r>
              <a:rPr lang="en" sz="1100" dirty="0">
                <a:solidFill>
                  <a:schemeClr val="dk1"/>
                </a:solidFill>
              </a:rPr>
              <a:t> England has the highest number of customers, significantly surpassing other regions.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Scotland Second Largest:</a:t>
            </a:r>
            <a:r>
              <a:rPr lang="en" sz="1100" dirty="0">
                <a:solidFill>
                  <a:schemeClr val="dk1"/>
                </a:solidFill>
              </a:rPr>
              <a:t> Scotland has the second-largest customer base, followed by Wales and Northern Ireland.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Wide Disparity:</a:t>
            </a:r>
            <a:r>
              <a:rPr lang="en" sz="1100" dirty="0">
                <a:solidFill>
                  <a:schemeClr val="dk1"/>
                </a:solidFill>
              </a:rPr>
              <a:t> There's a considerable difference in customer numbers between England and the other three regions.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the data suggests a concentrated presence in the England with a more distributed presence across other countries.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3" name="Google Shape;73;p16"/>
          <p:cNvSpPr txBox="1"/>
          <p:nvPr/>
        </p:nvSpPr>
        <p:spPr>
          <a:xfrm>
            <a:off x="2154875" y="179200"/>
            <a:ext cx="4484700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BANK DATA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EFD7B-AECF-26A4-93F8-E4003D2E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00" y="1604291"/>
            <a:ext cx="3210373" cy="2734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Region-wise monthly balance availability trend</a:t>
            </a:r>
            <a:endParaRPr sz="18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23175" y="13590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England as a Growth Driver:</a:t>
            </a:r>
            <a:r>
              <a:rPr lang="en" sz="1100" dirty="0">
                <a:solidFill>
                  <a:schemeClr val="dk1"/>
                </a:solidFill>
              </a:rPr>
              <a:t> England's consistent growth indicates a strong customer base and effective financial management.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Scotland's Steady Progress:</a:t>
            </a:r>
            <a:r>
              <a:rPr lang="en" sz="1100" dirty="0">
                <a:solidFill>
                  <a:schemeClr val="dk1"/>
                </a:solidFill>
              </a:rPr>
              <a:t> Scotland demonstrates stable growth, suggesting a consistent customer base and financial performance.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Northern Ireland and Wales:</a:t>
            </a:r>
            <a:r>
              <a:rPr lang="en" sz="1100" dirty="0">
                <a:solidFill>
                  <a:schemeClr val="dk1"/>
                </a:solidFill>
              </a:rPr>
              <a:t> These regions show potential for improvement in balance availability compared to England and Scotland.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The upward trend in balance availability suggests overall financial health and growth for the bank.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D535D-5837-E1B3-A53A-2D2A42F8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31" y="1242827"/>
            <a:ext cx="4625788" cy="34556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Region-wise number of male and female customers</a:t>
            </a:r>
            <a:endParaRPr sz="18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3521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England:</a:t>
            </a:r>
            <a:r>
              <a:rPr lang="en" sz="1100" dirty="0">
                <a:solidFill>
                  <a:schemeClr val="dk1"/>
                </a:solidFill>
              </a:rPr>
              <a:t> Has the highest total number of customers, with a relatively balanced gender ratio.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Scotland:</a:t>
            </a:r>
            <a:r>
              <a:rPr lang="en" sz="1100" dirty="0">
                <a:solidFill>
                  <a:schemeClr val="dk1"/>
                </a:solidFill>
              </a:rPr>
              <a:t> Shows a significant difference between the number of male and female customers, with a higher proportion of male customers.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Wales:</a:t>
            </a:r>
            <a:r>
              <a:rPr lang="en" sz="1100" dirty="0">
                <a:solidFill>
                  <a:schemeClr val="dk1"/>
                </a:solidFill>
              </a:rPr>
              <a:t> Has a similar pattern to Scotland, with a higher number of male customers.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the chart highlights a consistent trend of more female customers across regions, with England showing a relatively balanced gender ratio.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64145-5A29-CA18-3DF1-B5432478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29" y="1352100"/>
            <a:ext cx="4627163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presence throughout the world</a:t>
            </a:r>
            <a:endParaRPr sz="180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3521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UK Dominance:</a:t>
            </a:r>
            <a:r>
              <a:rPr lang="en" sz="1100" dirty="0">
                <a:solidFill>
                  <a:schemeClr val="dk1"/>
                </a:solidFill>
              </a:rPr>
              <a:t> The map clearly indicates a strong customer presence within the United Kingdom.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England and Scotland Lead:</a:t>
            </a:r>
            <a:r>
              <a:rPr lang="en" sz="1100" dirty="0">
                <a:solidFill>
                  <a:schemeClr val="dk1"/>
                </a:solidFill>
              </a:rPr>
              <a:t> England and Scotland appear to have the highest customer concentrations, represented by larger circles.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Wales and Northern Ireland:</a:t>
            </a:r>
            <a:r>
              <a:rPr lang="en" sz="1100" dirty="0">
                <a:solidFill>
                  <a:schemeClr val="dk1"/>
                </a:solidFill>
              </a:rPr>
              <a:t> These regions have a visible but smaller customer base compared to England and Scotland.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Geographic Disparity:</a:t>
            </a:r>
            <a:r>
              <a:rPr lang="en" sz="1100" dirty="0">
                <a:solidFill>
                  <a:schemeClr val="dk1"/>
                </a:solidFill>
              </a:rPr>
              <a:t> There's a clear geographic imbalance in customer distribution, with a higher concentration in England and Scotland.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Northern Ireland has very less number of customers.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D20AA-ECC6-11C9-B224-EF2972B3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75" y="1252353"/>
            <a:ext cx="4472107" cy="34461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57287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areas you find for further improvement in terms of business product sales? </a:t>
            </a:r>
            <a:endParaRPr sz="1800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3521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Sales increase by weekday: </a:t>
            </a:r>
            <a:r>
              <a:rPr lang="en" sz="1100" dirty="0">
                <a:solidFill>
                  <a:schemeClr val="dk1"/>
                </a:solidFill>
              </a:rPr>
              <a:t>Sales followed a Tuesday peak, declined through Thursday, and rebounded on Friday.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Profitability by Shift:</a:t>
            </a:r>
            <a:r>
              <a:rPr lang="en" sz="1100" dirty="0">
                <a:solidFill>
                  <a:schemeClr val="dk1"/>
                </a:solidFill>
              </a:rPr>
              <a:t> Night Shift Sales Outperform Day Shift. High sales in night shift.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Increase in profitability by month:</a:t>
            </a:r>
            <a:r>
              <a:rPr lang="en" sz="1100" dirty="0">
                <a:solidFill>
                  <a:schemeClr val="dk1"/>
                </a:solidFill>
              </a:rPr>
              <a:t> Both sales representatives experienced a significant increase in sales from July to August.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Sales peaked mid-week, with night shift driving higher profits, resulting in overall increased profitability from July to August.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154875" y="179200"/>
            <a:ext cx="4484700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SALES DATA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3CCB6-09BD-8DFE-30D0-C0801619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50" y="1276169"/>
            <a:ext cx="1733614" cy="1943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0FB49-B19C-A446-7790-110F7272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14" y="2919677"/>
            <a:ext cx="2731261" cy="19434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572875"/>
            <a:ext cx="8520600" cy="57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 which work shift does the sales representative mostly work? </a:t>
            </a:r>
            <a:endParaRPr sz="1800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470125"/>
            <a:ext cx="3999900" cy="2671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Both sales representatives have an equal distribution of day and night shifts.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There is a consistent pattern in the number of shifts for both representatives.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Ben has more night shift but jacob has more day shifts.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Sales peaked with night shift driving higher profits, resulting in overall increased profitability from July to August.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0CB3F-C674-5186-15A6-40214022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9854"/>
            <a:ext cx="4010585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584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Bahnschrift Condensed</vt:lpstr>
      <vt:lpstr>Simple Light</vt:lpstr>
      <vt:lpstr>BANK DATA  AND  SALES DATA ANALYTICS</vt:lpstr>
      <vt:lpstr>PowerPoint Presentation</vt:lpstr>
      <vt:lpstr>PowerPoint Presentation</vt:lpstr>
      <vt:lpstr>Region-wise number of customers</vt:lpstr>
      <vt:lpstr>Region-wise monthly balance availability trend</vt:lpstr>
      <vt:lpstr>Region-wise number of male and female customers</vt:lpstr>
      <vt:lpstr>Customer presence throughout the world</vt:lpstr>
      <vt:lpstr>What are the areas you find for further improvement in terms of business product sales? </vt:lpstr>
      <vt:lpstr>In which work shift does the sales representative mostly work? </vt:lpstr>
      <vt:lpstr>Is there any additional impact you find in business in terms of product sales trends?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venu raj</cp:lastModifiedBy>
  <cp:revision>2</cp:revision>
  <dcterms:modified xsi:type="dcterms:W3CDTF">2024-07-21T18:21:14Z</dcterms:modified>
</cp:coreProperties>
</file>