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000" b="1">
                <a:solidFill>
                  <a:srgbClr val="14283C"/>
                </a:solidFill>
              </a:defRPr>
            </a:pPr>
            <a:r>
              <a:t>Market Sentiment Analysis Using FinBERT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1E1E1E"/>
                </a:solidFill>
              </a:defRPr>
            </a:pPr>
            <a:r>
              <a:t>An NLP Approach to Financial Text Interpretation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1E5A7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1E1E1E"/>
                </a:solidFill>
              </a:defRPr>
            </a:p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E6E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14283C"/>
                </a:solidFill>
              </a:defRPr>
            </a:pPr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1E1E1E"/>
                </a:solidFill>
              </a:defRPr>
            </a:pPr>
            <a:r>
              <a:t>• Add support for multilingual financial texts</a:t>
            </a:r>
          </a:p>
          <a:p>
            <a:pPr>
              <a:defRPr sz="1800">
                <a:solidFill>
                  <a:srgbClr val="1E1E1E"/>
                </a:solidFill>
              </a:defRPr>
            </a:pPr>
            <a:r>
              <a:t>• Incorporate deep learning-based price prediction</a:t>
            </a:r>
          </a:p>
          <a:p>
            <a:pPr>
              <a:defRPr sz="1800">
                <a:solidFill>
                  <a:srgbClr val="1E1E1E"/>
                </a:solidFill>
              </a:defRPr>
            </a:pPr>
            <a:r>
              <a:t>• Expand sentiment sources (e.g., Reddit, Twitter, financial blogs)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1E5A7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1E1E1E"/>
                </a:solidFill>
              </a:defRPr>
            </a:p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14283C"/>
                </a:solidFill>
              </a:defRPr>
            </a:pPr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1E1E1E"/>
                </a:solidFill>
              </a:defRPr>
            </a:pPr>
            <a:r>
              <a:t>• FinBERT: https://huggingface.co/yiyanghkust/finbert-tone</a:t>
            </a:r>
          </a:p>
          <a:p>
            <a:pPr>
              <a:defRPr sz="1800">
                <a:solidFill>
                  <a:srgbClr val="1E1E1E"/>
                </a:solidFill>
              </a:defRPr>
            </a:pPr>
            <a:r>
              <a:t>• yFinance: https://pypi.org/project/yfinance/</a:t>
            </a:r>
          </a:p>
          <a:p>
            <a:pPr>
              <a:defRPr sz="1800">
                <a:solidFill>
                  <a:srgbClr val="1E1E1E"/>
                </a:solidFill>
              </a:defRPr>
            </a:pPr>
            <a:r>
              <a:t>• Streamlit: https://streamlit.io/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1E5A7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1E1E1E"/>
                </a:solidFill>
              </a:defRPr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0F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14283C"/>
                </a:solidFill>
              </a:defRPr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1E1E1E"/>
                </a:solidFill>
              </a:defRPr>
            </a:pPr>
            <a:r>
              <a:t>Market sentiment analysis involves determining the overall tone of financial texts.</a:t>
            </a:r>
          </a:p>
          <a:p>
            <a:pPr>
              <a:defRPr sz="1800">
                <a:solidFill>
                  <a:srgbClr val="1E1E1E"/>
                </a:solidFill>
              </a:defRPr>
            </a:pPr>
            <a:r>
              <a:t>Helps investors understand market mood (positive, negative, neutral).</a:t>
            </a:r>
          </a:p>
          <a:p>
            <a:pPr>
              <a:defRPr sz="1800">
                <a:solidFill>
                  <a:srgbClr val="1E1E1E"/>
                </a:solidFill>
              </a:defRPr>
            </a:pPr>
            <a:r>
              <a:t>This project uses FinBERT, a BERT model fine-tuned for financial sentiment classification.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1E5A7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1E1E1E"/>
                </a:solidFill>
              </a:defRPr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8F8E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14283C"/>
                </a:solidFill>
              </a:defRPr>
            </a:pPr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1E1E1E"/>
                </a:solidFill>
              </a:defRPr>
            </a:pPr>
            <a:r>
              <a:t>Analyze market sentiment from financial news, tweets, or reports.</a:t>
            </a:r>
          </a:p>
          <a:p>
            <a:pPr>
              <a:defRPr sz="1800">
                <a:solidFill>
                  <a:srgbClr val="1E1E1E"/>
                </a:solidFill>
              </a:defRPr>
            </a:pPr>
            <a:r>
              <a:t>Predict stock trends based on sentiment correlation.</a:t>
            </a:r>
          </a:p>
          <a:p>
            <a:pPr>
              <a:defRPr sz="1800">
                <a:solidFill>
                  <a:srgbClr val="1E1E1E"/>
                </a:solidFill>
              </a:defRPr>
            </a:pPr>
            <a:r>
              <a:t>Create a user-friendly application to visualize sentiment insights.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1E5A7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1E1E1E"/>
                </a:solidFill>
              </a:defRPr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EF3C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14283C"/>
                </a:solidFill>
              </a:defRPr>
            </a:pPr>
            <a:r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1E1E1E"/>
                </a:solidFill>
              </a:defRPr>
            </a:pPr>
            <a:r>
              <a:t>• Financial news and statements</a:t>
            </a:r>
          </a:p>
          <a:p>
            <a:pPr>
              <a:defRPr sz="1800">
                <a:solidFill>
                  <a:srgbClr val="1E1E1E"/>
                </a:solidFill>
              </a:defRPr>
            </a:pPr>
            <a:r>
              <a:t>• Real-time stock market data from Yahoo Finance (via yfinance API)</a:t>
            </a:r>
          </a:p>
          <a:p>
            <a:pPr>
              <a:defRPr sz="1800">
                <a:solidFill>
                  <a:srgbClr val="1E1E1E"/>
                </a:solidFill>
              </a:defRPr>
            </a:pPr>
            <a:r>
              <a:t>• Data preprocessed using VADER and FinBERT tokenization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1E5A7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1E1E1E"/>
                </a:solidFill>
              </a:defRPr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E6E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14283C"/>
                </a:solidFill>
              </a:defRPr>
            </a:pPr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1E1E1E"/>
                </a:solidFill>
              </a:defRPr>
            </a:pPr>
            <a:r>
              <a:t>1. Collect data using yfinance and online scraping tools</a:t>
            </a:r>
          </a:p>
          <a:p>
            <a:pPr>
              <a:defRPr sz="1800">
                <a:solidFill>
                  <a:srgbClr val="1E1E1E"/>
                </a:solidFill>
              </a:defRPr>
            </a:pPr>
            <a:r>
              <a:t>2. Preprocess text: clean, tokenize, and normalize</a:t>
            </a:r>
          </a:p>
          <a:p>
            <a:pPr>
              <a:defRPr sz="1800">
                <a:solidFill>
                  <a:srgbClr val="1E1E1E"/>
                </a:solidFill>
              </a:defRPr>
            </a:pPr>
            <a:r>
              <a:t>3. Predict sentiment using FinBERT</a:t>
            </a:r>
          </a:p>
          <a:p>
            <a:pPr>
              <a:defRPr sz="1800">
                <a:solidFill>
                  <a:srgbClr val="1E1E1E"/>
                </a:solidFill>
              </a:defRPr>
            </a:pPr>
            <a:r>
              <a:t>4. Correlate sentiment scores with stock trends using linear regression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1E5A7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1E1E1E"/>
                </a:solidFill>
              </a:defRPr>
            </a:p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14283C"/>
                </a:solidFill>
              </a:defRPr>
            </a:pPr>
            <a:r>
              <a:t>Model Used - FinBERT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1E1E1E"/>
                </a:solidFill>
              </a:defRPr>
            </a:pPr>
            <a:r>
              <a:t>• Pretrained transformer model tuned on financial text</a:t>
            </a:r>
          </a:p>
          <a:p>
            <a:pPr>
              <a:defRPr sz="1800">
                <a:solidFill>
                  <a:srgbClr val="1E1E1E"/>
                </a:solidFill>
              </a:defRPr>
            </a:pPr>
            <a:r>
              <a:t>• Classifies sentiment as Positive, Neutral, or Negative</a:t>
            </a:r>
          </a:p>
          <a:p>
            <a:pPr>
              <a:defRPr sz="1800">
                <a:solidFill>
                  <a:srgbClr val="1E1E1E"/>
                </a:solidFill>
              </a:defRPr>
            </a:pPr>
            <a:r>
              <a:t>• High accuracy in financial document sentiment classification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1E5A7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1E1E1E"/>
                </a:solidFill>
              </a:defRPr>
            </a:p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0F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14283C"/>
                </a:solidFill>
              </a:defRPr>
            </a:pPr>
            <a:r>
              <a:t>Streamlit App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1E1E1E"/>
                </a:solidFill>
              </a:defRPr>
            </a:pPr>
            <a:r>
              <a:t>• Upload or input text data for sentiment analysis</a:t>
            </a:r>
          </a:p>
          <a:p>
            <a:pPr>
              <a:defRPr sz="1800">
                <a:solidFill>
                  <a:srgbClr val="1E1E1E"/>
                </a:solidFill>
              </a:defRPr>
            </a:pPr>
            <a:r>
              <a:t>• Live stock data tracking with sentiment prediction</a:t>
            </a:r>
          </a:p>
          <a:p>
            <a:pPr>
              <a:defRPr sz="1800">
                <a:solidFill>
                  <a:srgbClr val="1E1E1E"/>
                </a:solidFill>
              </a:defRPr>
            </a:pPr>
            <a:r>
              <a:t>• Interactive plots and model predictions</a:t>
            </a:r>
          </a:p>
          <a:p>
            <a:pPr>
              <a:defRPr sz="1800">
                <a:solidFill>
                  <a:srgbClr val="1E1E1E"/>
                </a:solidFill>
              </a:defRPr>
            </a:pPr>
            <a:r>
              <a:t>• Linear regression for stock trend visualization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1E5A7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1E1E1E"/>
                </a:solidFill>
              </a:defRPr>
            </a:p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8F8E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14283C"/>
                </a:solidFill>
              </a:defRPr>
            </a:pPr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1E1E1E"/>
                </a:solidFill>
              </a:defRPr>
            </a:pPr>
            <a:r>
              <a:t>• Achieved accurate sentiment classification on financial text</a:t>
            </a:r>
          </a:p>
          <a:p>
            <a:pPr>
              <a:defRPr sz="1800">
                <a:solidFill>
                  <a:srgbClr val="1E1E1E"/>
                </a:solidFill>
              </a:defRPr>
            </a:pPr>
            <a:r>
              <a:t>• Sentiment polarity aligned well with stock movements</a:t>
            </a:r>
          </a:p>
          <a:p>
            <a:pPr>
              <a:defRPr sz="1800">
                <a:solidFill>
                  <a:srgbClr val="1E1E1E"/>
                </a:solidFill>
              </a:defRPr>
            </a:pPr>
            <a:r>
              <a:t>• Real-time visualization enhanced usability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1E5A7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1E1E1E"/>
                </a:solidFill>
              </a:defRPr>
            </a:p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EF3C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14283C"/>
                </a:solidFill>
              </a:defRPr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1E1E1E"/>
                </a:solidFill>
              </a:defRPr>
            </a:pPr>
            <a:r>
              <a:t>• Sentiment analysis is a powerful tool for market prediction</a:t>
            </a:r>
          </a:p>
          <a:p>
            <a:pPr>
              <a:defRPr sz="1800">
                <a:solidFill>
                  <a:srgbClr val="1E1E1E"/>
                </a:solidFill>
              </a:defRPr>
            </a:pPr>
            <a:r>
              <a:t>• FinBERT shows strong performance in financial NLP tasks</a:t>
            </a:r>
          </a:p>
          <a:p>
            <a:pPr>
              <a:defRPr sz="1800">
                <a:solidFill>
                  <a:srgbClr val="1E1E1E"/>
                </a:solidFill>
              </a:defRPr>
            </a:pPr>
            <a:r>
              <a:t>• Integration with real-time data enhances practical value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1E5A7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1E1E1E"/>
                </a:solidFill>
              </a:defRPr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