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6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256315-5F40-45E1-8AB8-A90FED58883F}" v="241" dt="2024-05-17T01:37:13.231"/>
    <p1510:client id="{AB6F8FFE-7BFC-EABF-C08D-5CFF6DA4A9D2}" v="106" dt="2024-05-17T01:32:26.871"/>
    <p1510:client id="{CBAB8B9E-C7FD-546D-03BD-E4F1A310710A}" v="124" dt="2024-05-17T01:36:15.483"/>
    <p1510:client id="{E1D50BD9-7897-4FBB-F818-2C0107F970B5}" v="27" dt="2024-05-17T01:36:31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B01F4D7-2365-4FD1-B218-93F96D41FF7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9334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0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5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764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7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4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7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0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1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B01F4D7-2365-4FD1-B218-93F96D41FF7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4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1232B-A76F-EACC-8242-7073CD645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2600" y="758952"/>
            <a:ext cx="5157591" cy="40416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Bacchus Winery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F8CB4-66C9-2153-42B8-D00889C2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2600" y="4800600"/>
            <a:ext cx="5157592" cy="1691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D9D9D9"/>
                </a:solidFill>
              </a:rPr>
              <a:t>Group 3: Javonta Young, Mason Buller, Margaret </a:t>
            </a:r>
            <a:r>
              <a:rPr lang="en-US" err="1">
                <a:solidFill>
                  <a:srgbClr val="D9D9D9"/>
                </a:solidFill>
              </a:rPr>
              <a:t>Shimerdla</a:t>
            </a:r>
            <a:r>
              <a:rPr lang="en-US">
                <a:solidFill>
                  <a:srgbClr val="D9D9D9"/>
                </a:solidFill>
              </a:rPr>
              <a:t>, Julio Cruz Romero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B8BDBBFD-331C-53C1-18E4-583CDC3ED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87" y="1566474"/>
            <a:ext cx="3718563" cy="371856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4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338BDD9-C178-9DEE-12C1-45C99C95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39" y="365760"/>
            <a:ext cx="9912773" cy="783696"/>
          </a:xfrm>
        </p:spPr>
        <p:txBody>
          <a:bodyPr/>
          <a:lstStyle/>
          <a:p>
            <a:r>
              <a:rPr lang="en-US"/>
              <a:t>Report 3 </a:t>
            </a:r>
            <a:r>
              <a:rPr lang="en-US" sz="2800"/>
              <a:t>(cont’d)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5AFF90-C278-10F7-8C85-5E3FB9C8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85334"/>
            <a:ext cx="4428414" cy="4994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Quarter 4 Results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E025D62-8488-54C0-2866-A18B880E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716" y="278292"/>
            <a:ext cx="4250037" cy="63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044B-79FD-34E3-AB41-A88F9774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B570-7F05-9912-C9F5-B2AFB1AED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>
                <a:latin typeface="Helvetica"/>
                <a:cs typeface="Helvetica"/>
              </a:rPr>
              <a:t>Online ordering is in a different database</a:t>
            </a:r>
            <a:endParaRPr lang="en-US"/>
          </a:p>
          <a:p>
            <a:pPr marL="285750" indent="-285750"/>
            <a:r>
              <a:rPr lang="en-US">
                <a:latin typeface="Helvetica"/>
                <a:cs typeface="Helvetica"/>
              </a:rPr>
              <a:t>Everything is ordered online by retailers ( i.e. Costco, Target, etc..)</a:t>
            </a:r>
            <a:endParaRPr lang="en-US"/>
          </a:p>
          <a:p>
            <a:pPr marL="285750" indent="-285750"/>
            <a:r>
              <a:rPr lang="en-US">
                <a:latin typeface="Helvetica"/>
                <a:cs typeface="Helvetica"/>
              </a:rPr>
              <a:t>Chablis does not sell much because it is pricey</a:t>
            </a:r>
          </a:p>
          <a:p>
            <a:pPr marL="285750" indent="-285750"/>
            <a:r>
              <a:rPr lang="en-US">
                <a:latin typeface="Helvetica"/>
                <a:cs typeface="Helvetica"/>
              </a:rPr>
              <a:t>Head of department workers are on call</a:t>
            </a:r>
          </a:p>
          <a:p>
            <a:pPr marL="285750" indent="-285750"/>
            <a:r>
              <a:rPr lang="en-US">
                <a:latin typeface="Helvetica"/>
                <a:cs typeface="Helvetica"/>
              </a:rPr>
              <a:t>Some workers hours were different in Quarters because of appointments and personal matters</a:t>
            </a:r>
            <a:endParaRPr lang="en-US"/>
          </a:p>
          <a:p>
            <a:pPr marL="285750" indent="-285750"/>
            <a:r>
              <a:rPr lang="en-US">
                <a:latin typeface="Helvetica"/>
                <a:cs typeface="Helvetica"/>
              </a:rPr>
              <a:t>Some workers did overtime for extra money</a:t>
            </a:r>
          </a:p>
          <a:p>
            <a:pPr marL="0" indent="0">
              <a:buNone/>
            </a:pPr>
            <a:endParaRPr lang="en-US">
              <a:latin typeface="Helvetica"/>
              <a:cs typeface="Helvetica"/>
            </a:endParaRPr>
          </a:p>
          <a:p>
            <a:pPr marL="285750" indent="-285750"/>
            <a:endParaRPr lang="en-US">
              <a:latin typeface="Helvetica"/>
              <a:cs typeface="Helvetica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2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035F-9599-A239-FE88-AA813388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39C1-8ADD-FF9D-6FAD-9AEF2B52A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 My name is Maggie. I hope to be a software developer someday and would love to be a web developer. I want to help design web pages.</a:t>
            </a:r>
          </a:p>
          <a:p>
            <a:r>
              <a:rPr lang="en-US"/>
              <a:t>My name is Javonta aka Von or Vonta. I wish to get my master's in software development and learn multiple languages while I am at it.</a:t>
            </a:r>
          </a:p>
          <a:p>
            <a:r>
              <a:rPr lang="en-US"/>
              <a:t>My name is Mason. I want to get my master’s in software development from Georgia Tech and primarily focus on Java.</a:t>
            </a:r>
          </a:p>
          <a:p>
            <a:r>
              <a:rPr lang="en-US">
                <a:ea typeface="+mn-lt"/>
                <a:cs typeface="+mn-lt"/>
              </a:rPr>
              <a:t>My name is Julio and I work for Disney as a front-line cast member. Eventually I would like to work as Software Developer for the company and help create software to help Guests with their needs, understanding it from the front-line point of view.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9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6201-5C69-DF5C-0F37-BD58A627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Bacchus Winery Case Study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B6B8-6508-474F-4EC3-9F19B982B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7090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/>
              <a:t>The company was inherited by two sons who wanted to keep all current personnel. They have managers for finances and payroll, marketing, and production. They also have a marketing assistant and twenty production line workers. </a:t>
            </a:r>
          </a:p>
          <a:p>
            <a:pPr marL="285750" indent="-285750"/>
            <a:r>
              <a:rPr lang="en-US"/>
              <a:t>They grow grapes to make Merlot, Cabernet, Chablis, and Chardonnay.</a:t>
            </a:r>
          </a:p>
          <a:p>
            <a:pPr marL="285750" indent="-285750"/>
            <a:r>
              <a:rPr lang="en-US"/>
              <a:t>They receive bottling supplies from three different suppliers and have two people in charge of keeping track of supply deliveries and inventory.</a:t>
            </a:r>
          </a:p>
          <a:p>
            <a:pPr marL="285750" indent="-285750"/>
            <a:r>
              <a:rPr lang="en-US"/>
              <a:t>They want a more efficient way to keep track of ordering supplies, track shipments, and allow their distributors to order online.</a:t>
            </a:r>
          </a:p>
          <a:p>
            <a:pPr marL="285750" indent="-28575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C21C-0FE7-A360-4916-50E165B7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99" y="-598067"/>
            <a:ext cx="9692640" cy="1325562"/>
          </a:xfrm>
        </p:spPr>
        <p:txBody>
          <a:bodyPr>
            <a:normAutofit/>
          </a:bodyPr>
          <a:lstStyle/>
          <a:p>
            <a:r>
              <a:rPr lang="en-US" sz="3600"/>
              <a:t>Entity Relationship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24AA2-7678-B637-B956-2117DE2E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3BF9A-CD4D-1D0C-F232-8F3C5ECD5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37"/>
          <a:stretch/>
        </p:blipFill>
        <p:spPr>
          <a:xfrm>
            <a:off x="331375" y="818387"/>
            <a:ext cx="10507417" cy="60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4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A3F1-0898-2508-E90A-2D62A7AE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BF07-0E87-D472-9C6E-02310197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59528"/>
            <a:ext cx="3011979" cy="41296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1200">
                <a:latin typeface="Verdana"/>
                <a:ea typeface="Verdana"/>
              </a:rPr>
              <a:t>Are all suppliers delivering on time? </a:t>
            </a:r>
          </a:p>
          <a:p>
            <a:pPr>
              <a:buFont typeface="Arial"/>
              <a:buChar char="•"/>
            </a:pPr>
            <a:r>
              <a:rPr lang="en-US" sz="1200">
                <a:latin typeface="Verdana"/>
                <a:ea typeface="Verdana"/>
              </a:rPr>
              <a:t>Is there a large gap between expected delivery and actual delivery? </a:t>
            </a:r>
          </a:p>
          <a:p>
            <a:pPr>
              <a:buFont typeface="Arial"/>
              <a:buChar char="•"/>
            </a:pPr>
            <a:r>
              <a:rPr lang="en-US" sz="1200">
                <a:latin typeface="Verdana"/>
                <a:ea typeface="Verdana"/>
              </a:rPr>
              <a:t>A month-by-month report should show problem areas.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BD68DE9-F59D-3A6D-C2CD-E10BC6378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336" y="193964"/>
            <a:ext cx="6632820" cy="64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1E34-C9A8-4B44-A5BF-DDAC0E14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4F0B-A958-1345-E3C3-B76964C93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52600"/>
            <a:ext cx="3769360" cy="4427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wine distribution, are all wines selling as they thought? </a:t>
            </a:r>
          </a:p>
          <a:p>
            <a:r>
              <a:rPr lang="en-US">
                <a:ea typeface="+mn-lt"/>
                <a:cs typeface="+mn-lt"/>
              </a:rPr>
              <a:t>Is one wine not selling? </a:t>
            </a:r>
          </a:p>
          <a:p>
            <a:r>
              <a:rPr lang="en-US">
                <a:ea typeface="+mn-lt"/>
                <a:cs typeface="+mn-lt"/>
              </a:rPr>
              <a:t>Which distributor carries which wine?</a:t>
            </a:r>
            <a:endParaRPr lang="en-US"/>
          </a:p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0D640B1-7CDF-45B0-D720-A472C3C1D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" r="32775"/>
          <a:stretch/>
        </p:blipFill>
        <p:spPr>
          <a:xfrm>
            <a:off x="5584652" y="617837"/>
            <a:ext cx="4869163" cy="518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6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7BAD-1EC6-6E24-F320-D39FC7D3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39" y="365760"/>
            <a:ext cx="9912773" cy="783696"/>
          </a:xfrm>
        </p:spPr>
        <p:txBody>
          <a:bodyPr/>
          <a:lstStyle/>
          <a:p>
            <a:r>
              <a:rPr lang="en-US"/>
              <a:t>Report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9344-FBA0-CC01-74EB-CC38D488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85334"/>
            <a:ext cx="4428414" cy="4994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During the last 4 quarters, How many hours did each employee work?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F7F73AC-847D-8D5B-7081-31671435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568" y="373258"/>
            <a:ext cx="4523150" cy="611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1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9344-FBA0-CC01-74EB-CC38D488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4EA990B-463D-15F6-2198-827717CB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86" y="365760"/>
            <a:ext cx="4332527" cy="627860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C1A3FF-BE04-3CAC-B402-7F77DCF4E3AD}"/>
              </a:ext>
            </a:extLst>
          </p:cNvPr>
          <p:cNvSpPr txBox="1">
            <a:spLocks/>
          </p:cNvSpPr>
          <p:nvPr/>
        </p:nvSpPr>
        <p:spPr>
          <a:xfrm>
            <a:off x="1041739" y="365760"/>
            <a:ext cx="9912773" cy="783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Report 3 </a:t>
            </a:r>
            <a:r>
              <a:rPr lang="en-US" sz="2800"/>
              <a:t>(cont’d)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4F9047E-B3EB-326B-4825-6A47877CD0C8}"/>
              </a:ext>
            </a:extLst>
          </p:cNvPr>
          <p:cNvSpPr txBox="1">
            <a:spLocks/>
          </p:cNvSpPr>
          <p:nvPr/>
        </p:nvSpPr>
        <p:spPr>
          <a:xfrm>
            <a:off x="1261872" y="1185334"/>
            <a:ext cx="4428414" cy="49948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Quarter 2 Results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6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9344-FBA0-CC01-74EB-CC38D488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EE90A47-5F76-6338-9E5C-6C144BB6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736" y="201435"/>
            <a:ext cx="4281846" cy="64551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DCDCEE-8B2F-6AF2-766F-C39F3086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39" y="365760"/>
            <a:ext cx="9912773" cy="783696"/>
          </a:xfrm>
        </p:spPr>
        <p:txBody>
          <a:bodyPr/>
          <a:lstStyle/>
          <a:p>
            <a:r>
              <a:rPr lang="en-US"/>
              <a:t>Report 3 </a:t>
            </a:r>
            <a:r>
              <a:rPr lang="en-US" sz="2800"/>
              <a:t>(cont’d)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54838C-C558-0126-F2FE-07B81DCAE173}"/>
              </a:ext>
            </a:extLst>
          </p:cNvPr>
          <p:cNvSpPr txBox="1">
            <a:spLocks/>
          </p:cNvSpPr>
          <p:nvPr/>
        </p:nvSpPr>
        <p:spPr>
          <a:xfrm>
            <a:off x="1261872" y="1185334"/>
            <a:ext cx="4428414" cy="49948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Quarter 3 Results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959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View</vt:lpstr>
      <vt:lpstr>Bacchus Winery Database Design</vt:lpstr>
      <vt:lpstr>Group Introduction</vt:lpstr>
      <vt:lpstr>Bacchus Winery Case Study Summary</vt:lpstr>
      <vt:lpstr>Entity Relationship Design</vt:lpstr>
      <vt:lpstr>Report 1</vt:lpstr>
      <vt:lpstr>Report 2</vt:lpstr>
      <vt:lpstr>Report 3</vt:lpstr>
      <vt:lpstr>PowerPoint Presentation</vt:lpstr>
      <vt:lpstr>Report 3 (cont’d)</vt:lpstr>
      <vt:lpstr>Report 3 (cont’d)</vt:lpstr>
      <vt:lpstr>Case Study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 Buller</dc:creator>
  <cp:revision>2</cp:revision>
  <dcterms:created xsi:type="dcterms:W3CDTF">2024-05-08T22:27:45Z</dcterms:created>
  <dcterms:modified xsi:type="dcterms:W3CDTF">2024-05-17T17:34:32Z</dcterms:modified>
</cp:coreProperties>
</file>