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FE304-B917-10E0-97B2-7B709F730F98}" v="453" dt="2024-10-26T17:26:29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72A9A9-92C7-4DB6-AB82-7C56055CFF1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CBB30-052B-4132-805D-9148AC3AE0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Deployment times take a long time to understand</a:t>
          </a:r>
        </a:p>
      </dgm:t>
    </dgm:pt>
    <dgm:pt modelId="{0B041F59-D8D9-4D7C-A32A-0F2A47339940}" type="parTrans" cxnId="{FE7473CC-9122-447B-8C18-5157A161ADA3}">
      <dgm:prSet/>
      <dgm:spPr/>
      <dgm:t>
        <a:bodyPr/>
        <a:lstStyle/>
        <a:p>
          <a:endParaRPr lang="en-US"/>
        </a:p>
      </dgm:t>
    </dgm:pt>
    <dgm:pt modelId="{6A951023-7221-462A-AB0B-3A027FE87E09}" type="sibTrans" cxnId="{FE7473CC-9122-447B-8C18-5157A161AD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075841-7F3A-4BE4-A3AE-AC84852AC6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Common to take long time if production is large or organization is large</a:t>
          </a:r>
        </a:p>
      </dgm:t>
    </dgm:pt>
    <dgm:pt modelId="{277A391B-7D75-4A21-A10D-3A1F1AD64CEB}" type="parTrans" cxnId="{BBC451D3-18DB-4473-8E98-222C172636C4}">
      <dgm:prSet/>
      <dgm:spPr/>
      <dgm:t>
        <a:bodyPr/>
        <a:lstStyle/>
        <a:p>
          <a:endParaRPr lang="en-US"/>
        </a:p>
      </dgm:t>
    </dgm:pt>
    <dgm:pt modelId="{1BC6C2FB-2C32-47C3-8AB4-AB56369DC21F}" type="sibTrans" cxnId="{BBC451D3-18DB-4473-8E98-222C172636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6749F5-886F-407F-A8C0-B7464B7159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Value Stream is more complex</a:t>
          </a:r>
        </a:p>
      </dgm:t>
    </dgm:pt>
    <dgm:pt modelId="{B198A6E4-C83F-4F9D-B53C-CF781D088C36}" type="parTrans" cxnId="{DA0B5055-376E-48FA-8AD0-4C9AFFFF07A2}">
      <dgm:prSet/>
      <dgm:spPr/>
      <dgm:t>
        <a:bodyPr/>
        <a:lstStyle/>
        <a:p>
          <a:endParaRPr lang="en-US"/>
        </a:p>
      </dgm:t>
    </dgm:pt>
    <dgm:pt modelId="{EDEFC9F3-A518-4D09-826C-7D87977C9D00}" type="sibTrans" cxnId="{DA0B5055-376E-48FA-8AD0-4C9AFFFF07A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979808-599E-43BD-8262-FEC66406A3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Fixing problems takes time since the code is more complex</a:t>
          </a:r>
        </a:p>
      </dgm:t>
    </dgm:pt>
    <dgm:pt modelId="{CF53EA87-BFD8-4D4C-85BC-F57AE96A6694}" type="parTrans" cxnId="{8E821598-042B-4E3B-B878-DAC6221051FB}">
      <dgm:prSet/>
      <dgm:spPr/>
      <dgm:t>
        <a:bodyPr/>
        <a:lstStyle/>
        <a:p>
          <a:endParaRPr lang="en-US"/>
        </a:p>
      </dgm:t>
    </dgm:pt>
    <dgm:pt modelId="{C6871E12-22AD-44BA-985B-B2ECB8138990}" type="sibTrans" cxnId="{8E821598-042B-4E3B-B878-DAC6221051FB}">
      <dgm:prSet/>
      <dgm:spPr/>
      <dgm:t>
        <a:bodyPr/>
        <a:lstStyle/>
        <a:p>
          <a:endParaRPr lang="en-US"/>
        </a:p>
      </dgm:t>
    </dgm:pt>
    <dgm:pt modelId="{3274E119-61D9-4067-BAAA-943CC41ACBF7}" type="pres">
      <dgm:prSet presAssocID="{B072A9A9-92C7-4DB6-AB82-7C56055CFF18}" presName="root" presStyleCnt="0">
        <dgm:presLayoutVars>
          <dgm:dir/>
          <dgm:resizeHandles val="exact"/>
        </dgm:presLayoutVars>
      </dgm:prSet>
      <dgm:spPr/>
    </dgm:pt>
    <dgm:pt modelId="{7E99A7F9-E875-4425-94A6-498D3DA830C8}" type="pres">
      <dgm:prSet presAssocID="{B072A9A9-92C7-4DB6-AB82-7C56055CFF18}" presName="container" presStyleCnt="0">
        <dgm:presLayoutVars>
          <dgm:dir/>
          <dgm:resizeHandles val="exact"/>
        </dgm:presLayoutVars>
      </dgm:prSet>
      <dgm:spPr/>
    </dgm:pt>
    <dgm:pt modelId="{FAAF32B8-71D4-4756-A724-593363EA56F4}" type="pres">
      <dgm:prSet presAssocID="{E0ECBB30-052B-4132-805D-9148AC3AE044}" presName="compNode" presStyleCnt="0"/>
      <dgm:spPr/>
    </dgm:pt>
    <dgm:pt modelId="{637E1E53-E445-49DC-BB8A-FBF7BDCBCA58}" type="pres">
      <dgm:prSet presAssocID="{E0ECBB30-052B-4132-805D-9148AC3AE044}" presName="iconBgRect" presStyleLbl="bgShp" presStyleIdx="0" presStyleCnt="4"/>
      <dgm:spPr/>
    </dgm:pt>
    <dgm:pt modelId="{ED658BF9-3F95-420B-81BE-77321896EE5A}" type="pres">
      <dgm:prSet presAssocID="{E0ECBB30-052B-4132-805D-9148AC3AE0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BBAECA9-BF02-4580-AB1E-70FA9FF9BCDB}" type="pres">
      <dgm:prSet presAssocID="{E0ECBB30-052B-4132-805D-9148AC3AE044}" presName="spaceRect" presStyleCnt="0"/>
      <dgm:spPr/>
    </dgm:pt>
    <dgm:pt modelId="{769D8D91-8C4F-4A55-8F6D-67F6FE36A0DB}" type="pres">
      <dgm:prSet presAssocID="{E0ECBB30-052B-4132-805D-9148AC3AE044}" presName="textRect" presStyleLbl="revTx" presStyleIdx="0" presStyleCnt="4">
        <dgm:presLayoutVars>
          <dgm:chMax val="1"/>
          <dgm:chPref val="1"/>
        </dgm:presLayoutVars>
      </dgm:prSet>
      <dgm:spPr/>
    </dgm:pt>
    <dgm:pt modelId="{6846F649-337D-45A9-A381-F0D1710BAEE6}" type="pres">
      <dgm:prSet presAssocID="{6A951023-7221-462A-AB0B-3A027FE87E09}" presName="sibTrans" presStyleLbl="sibTrans2D1" presStyleIdx="0" presStyleCnt="0"/>
      <dgm:spPr/>
    </dgm:pt>
    <dgm:pt modelId="{FC6ECBB9-8C5B-473D-8C50-771519CC0AC8}" type="pres">
      <dgm:prSet presAssocID="{39075841-7F3A-4BE4-A3AE-AC84852AC674}" presName="compNode" presStyleCnt="0"/>
      <dgm:spPr/>
    </dgm:pt>
    <dgm:pt modelId="{A5B3B3B1-A9C6-40F7-9E95-7D1D616FF18B}" type="pres">
      <dgm:prSet presAssocID="{39075841-7F3A-4BE4-A3AE-AC84852AC674}" presName="iconBgRect" presStyleLbl="bgShp" presStyleIdx="1" presStyleCnt="4"/>
      <dgm:spPr/>
    </dgm:pt>
    <dgm:pt modelId="{9A54DB68-DFDF-4AD1-8E69-1994609A8592}" type="pres">
      <dgm:prSet presAssocID="{39075841-7F3A-4BE4-A3AE-AC84852AC6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AD7D34B-B5CB-48B0-B4BD-FB06F4DC4C85}" type="pres">
      <dgm:prSet presAssocID="{39075841-7F3A-4BE4-A3AE-AC84852AC674}" presName="spaceRect" presStyleCnt="0"/>
      <dgm:spPr/>
    </dgm:pt>
    <dgm:pt modelId="{16EBFB9F-064C-4CC4-BD19-DF35E8CB8CB7}" type="pres">
      <dgm:prSet presAssocID="{39075841-7F3A-4BE4-A3AE-AC84852AC674}" presName="textRect" presStyleLbl="revTx" presStyleIdx="1" presStyleCnt="4">
        <dgm:presLayoutVars>
          <dgm:chMax val="1"/>
          <dgm:chPref val="1"/>
        </dgm:presLayoutVars>
      </dgm:prSet>
      <dgm:spPr/>
    </dgm:pt>
    <dgm:pt modelId="{6F197FF4-D678-49D7-8B81-D81F203861E4}" type="pres">
      <dgm:prSet presAssocID="{1BC6C2FB-2C32-47C3-8AB4-AB56369DC21F}" presName="sibTrans" presStyleLbl="sibTrans2D1" presStyleIdx="0" presStyleCnt="0"/>
      <dgm:spPr/>
    </dgm:pt>
    <dgm:pt modelId="{D3F79B47-F44E-4EA3-9CF1-162F3E0A29A6}" type="pres">
      <dgm:prSet presAssocID="{516749F5-886F-407F-A8C0-B7464B715963}" presName="compNode" presStyleCnt="0"/>
      <dgm:spPr/>
    </dgm:pt>
    <dgm:pt modelId="{342E78C7-5BD2-4A6A-B1E4-8DC02CFFCAA0}" type="pres">
      <dgm:prSet presAssocID="{516749F5-886F-407F-A8C0-B7464B715963}" presName="iconBgRect" presStyleLbl="bgShp" presStyleIdx="2" presStyleCnt="4"/>
      <dgm:spPr/>
    </dgm:pt>
    <dgm:pt modelId="{466D3F11-9E1D-4AE5-BC18-64F908270F87}" type="pres">
      <dgm:prSet presAssocID="{516749F5-886F-407F-A8C0-B7464B7159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5564E8C-54E2-4036-9953-1C8346C83270}" type="pres">
      <dgm:prSet presAssocID="{516749F5-886F-407F-A8C0-B7464B715963}" presName="spaceRect" presStyleCnt="0"/>
      <dgm:spPr/>
    </dgm:pt>
    <dgm:pt modelId="{E0DBF387-EC08-4356-B8B8-E371F5A5C92B}" type="pres">
      <dgm:prSet presAssocID="{516749F5-886F-407F-A8C0-B7464B715963}" presName="textRect" presStyleLbl="revTx" presStyleIdx="2" presStyleCnt="4">
        <dgm:presLayoutVars>
          <dgm:chMax val="1"/>
          <dgm:chPref val="1"/>
        </dgm:presLayoutVars>
      </dgm:prSet>
      <dgm:spPr/>
    </dgm:pt>
    <dgm:pt modelId="{659A54FD-A99F-48DD-A2C6-45F784637B55}" type="pres">
      <dgm:prSet presAssocID="{EDEFC9F3-A518-4D09-826C-7D87977C9D00}" presName="sibTrans" presStyleLbl="sibTrans2D1" presStyleIdx="0" presStyleCnt="0"/>
      <dgm:spPr/>
    </dgm:pt>
    <dgm:pt modelId="{29D04902-E24F-48BA-87A8-5AC10220353D}" type="pres">
      <dgm:prSet presAssocID="{59979808-599E-43BD-8262-FEC66406A33B}" presName="compNode" presStyleCnt="0"/>
      <dgm:spPr/>
    </dgm:pt>
    <dgm:pt modelId="{3B01B213-A2D8-4F88-83C6-6E084C2D0BAD}" type="pres">
      <dgm:prSet presAssocID="{59979808-599E-43BD-8262-FEC66406A33B}" presName="iconBgRect" presStyleLbl="bgShp" presStyleIdx="3" presStyleCnt="4"/>
      <dgm:spPr/>
    </dgm:pt>
    <dgm:pt modelId="{1FC0699E-2272-49E7-8E15-9FF14EE39427}" type="pres">
      <dgm:prSet presAssocID="{59979808-599E-43BD-8262-FEC66406A33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D789B2A0-338A-485D-A321-9A06483C0FD4}" type="pres">
      <dgm:prSet presAssocID="{59979808-599E-43BD-8262-FEC66406A33B}" presName="spaceRect" presStyleCnt="0"/>
      <dgm:spPr/>
    </dgm:pt>
    <dgm:pt modelId="{0A26AB3E-C634-4748-AC22-457685480BF9}" type="pres">
      <dgm:prSet presAssocID="{59979808-599E-43BD-8262-FEC66406A33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4B2525D-FDD7-48BE-A3BF-B727081B5205}" type="presOf" srcId="{516749F5-886F-407F-A8C0-B7464B715963}" destId="{E0DBF387-EC08-4356-B8B8-E371F5A5C92B}" srcOrd="0" destOrd="0" presId="urn:microsoft.com/office/officeart/2018/2/layout/IconCircleList"/>
    <dgm:cxn modelId="{180A835E-E52D-4861-A4A6-DFD069511F2C}" type="presOf" srcId="{59979808-599E-43BD-8262-FEC66406A33B}" destId="{0A26AB3E-C634-4748-AC22-457685480BF9}" srcOrd="0" destOrd="0" presId="urn:microsoft.com/office/officeart/2018/2/layout/IconCircleList"/>
    <dgm:cxn modelId="{807C2A62-225A-4326-ACB9-041A84AD17C4}" type="presOf" srcId="{6A951023-7221-462A-AB0B-3A027FE87E09}" destId="{6846F649-337D-45A9-A381-F0D1710BAEE6}" srcOrd="0" destOrd="0" presId="urn:microsoft.com/office/officeart/2018/2/layout/IconCircleList"/>
    <dgm:cxn modelId="{8EDA0773-93E9-4048-A2FB-74EA01ABCA36}" type="presOf" srcId="{B072A9A9-92C7-4DB6-AB82-7C56055CFF18}" destId="{3274E119-61D9-4067-BAAA-943CC41ACBF7}" srcOrd="0" destOrd="0" presId="urn:microsoft.com/office/officeart/2018/2/layout/IconCircleList"/>
    <dgm:cxn modelId="{DA0B5055-376E-48FA-8AD0-4C9AFFFF07A2}" srcId="{B072A9A9-92C7-4DB6-AB82-7C56055CFF18}" destId="{516749F5-886F-407F-A8C0-B7464B715963}" srcOrd="2" destOrd="0" parTransId="{B198A6E4-C83F-4F9D-B53C-CF781D088C36}" sibTransId="{EDEFC9F3-A518-4D09-826C-7D87977C9D00}"/>
    <dgm:cxn modelId="{AC99D456-1792-49AA-B3DA-5B4F63B51C35}" type="presOf" srcId="{E0ECBB30-052B-4132-805D-9148AC3AE044}" destId="{769D8D91-8C4F-4A55-8F6D-67F6FE36A0DB}" srcOrd="0" destOrd="0" presId="urn:microsoft.com/office/officeart/2018/2/layout/IconCircleList"/>
    <dgm:cxn modelId="{BB73A792-2C6E-4A40-A5FF-7E2E1C137B2E}" type="presOf" srcId="{EDEFC9F3-A518-4D09-826C-7D87977C9D00}" destId="{659A54FD-A99F-48DD-A2C6-45F784637B55}" srcOrd="0" destOrd="0" presId="urn:microsoft.com/office/officeart/2018/2/layout/IconCircleList"/>
    <dgm:cxn modelId="{8E821598-042B-4E3B-B878-DAC6221051FB}" srcId="{B072A9A9-92C7-4DB6-AB82-7C56055CFF18}" destId="{59979808-599E-43BD-8262-FEC66406A33B}" srcOrd="3" destOrd="0" parTransId="{CF53EA87-BFD8-4D4C-85BC-F57AE96A6694}" sibTransId="{C6871E12-22AD-44BA-985B-B2ECB8138990}"/>
    <dgm:cxn modelId="{D83C1BBC-C15F-4BAC-AD7E-DBC07B52D6CD}" type="presOf" srcId="{1BC6C2FB-2C32-47C3-8AB4-AB56369DC21F}" destId="{6F197FF4-D678-49D7-8B81-D81F203861E4}" srcOrd="0" destOrd="0" presId="urn:microsoft.com/office/officeart/2018/2/layout/IconCircleList"/>
    <dgm:cxn modelId="{FE7473CC-9122-447B-8C18-5157A161ADA3}" srcId="{B072A9A9-92C7-4DB6-AB82-7C56055CFF18}" destId="{E0ECBB30-052B-4132-805D-9148AC3AE044}" srcOrd="0" destOrd="0" parTransId="{0B041F59-D8D9-4D7C-A32A-0F2A47339940}" sibTransId="{6A951023-7221-462A-AB0B-3A027FE87E09}"/>
    <dgm:cxn modelId="{31A5D3CC-0D03-4E1C-AD95-077A69FFE712}" type="presOf" srcId="{39075841-7F3A-4BE4-A3AE-AC84852AC674}" destId="{16EBFB9F-064C-4CC4-BD19-DF35E8CB8CB7}" srcOrd="0" destOrd="0" presId="urn:microsoft.com/office/officeart/2018/2/layout/IconCircleList"/>
    <dgm:cxn modelId="{BBC451D3-18DB-4473-8E98-222C172636C4}" srcId="{B072A9A9-92C7-4DB6-AB82-7C56055CFF18}" destId="{39075841-7F3A-4BE4-A3AE-AC84852AC674}" srcOrd="1" destOrd="0" parTransId="{277A391B-7D75-4A21-A10D-3A1F1AD64CEB}" sibTransId="{1BC6C2FB-2C32-47C3-8AB4-AB56369DC21F}"/>
    <dgm:cxn modelId="{A78028B8-604F-408E-9DBA-E1BF7DE95F9C}" type="presParOf" srcId="{3274E119-61D9-4067-BAAA-943CC41ACBF7}" destId="{7E99A7F9-E875-4425-94A6-498D3DA830C8}" srcOrd="0" destOrd="0" presId="urn:microsoft.com/office/officeart/2018/2/layout/IconCircleList"/>
    <dgm:cxn modelId="{6894F5CB-383B-4BAB-AC0A-0E2AA6B7FF18}" type="presParOf" srcId="{7E99A7F9-E875-4425-94A6-498D3DA830C8}" destId="{FAAF32B8-71D4-4756-A724-593363EA56F4}" srcOrd="0" destOrd="0" presId="urn:microsoft.com/office/officeart/2018/2/layout/IconCircleList"/>
    <dgm:cxn modelId="{752261F2-E5EB-40CC-A847-15E7918D2401}" type="presParOf" srcId="{FAAF32B8-71D4-4756-A724-593363EA56F4}" destId="{637E1E53-E445-49DC-BB8A-FBF7BDCBCA58}" srcOrd="0" destOrd="0" presId="urn:microsoft.com/office/officeart/2018/2/layout/IconCircleList"/>
    <dgm:cxn modelId="{8783021F-E375-45BC-8380-F007C85F0AEE}" type="presParOf" srcId="{FAAF32B8-71D4-4756-A724-593363EA56F4}" destId="{ED658BF9-3F95-420B-81BE-77321896EE5A}" srcOrd="1" destOrd="0" presId="urn:microsoft.com/office/officeart/2018/2/layout/IconCircleList"/>
    <dgm:cxn modelId="{5B275041-9EEE-4CA1-8D34-0E4CFFE4C581}" type="presParOf" srcId="{FAAF32B8-71D4-4756-A724-593363EA56F4}" destId="{1BBAECA9-BF02-4580-AB1E-70FA9FF9BCDB}" srcOrd="2" destOrd="0" presId="urn:microsoft.com/office/officeart/2018/2/layout/IconCircleList"/>
    <dgm:cxn modelId="{88F3CC8D-E906-484B-95B3-C6CCBDB5F7D0}" type="presParOf" srcId="{FAAF32B8-71D4-4756-A724-593363EA56F4}" destId="{769D8D91-8C4F-4A55-8F6D-67F6FE36A0DB}" srcOrd="3" destOrd="0" presId="urn:microsoft.com/office/officeart/2018/2/layout/IconCircleList"/>
    <dgm:cxn modelId="{51E8677F-13F2-49E9-A37D-196BA40150E0}" type="presParOf" srcId="{7E99A7F9-E875-4425-94A6-498D3DA830C8}" destId="{6846F649-337D-45A9-A381-F0D1710BAEE6}" srcOrd="1" destOrd="0" presId="urn:microsoft.com/office/officeart/2018/2/layout/IconCircleList"/>
    <dgm:cxn modelId="{03DDE5BC-A6C0-4622-9E30-E593F56583C5}" type="presParOf" srcId="{7E99A7F9-E875-4425-94A6-498D3DA830C8}" destId="{FC6ECBB9-8C5B-473D-8C50-771519CC0AC8}" srcOrd="2" destOrd="0" presId="urn:microsoft.com/office/officeart/2018/2/layout/IconCircleList"/>
    <dgm:cxn modelId="{6003C8F3-44CF-4865-B720-08820D975768}" type="presParOf" srcId="{FC6ECBB9-8C5B-473D-8C50-771519CC0AC8}" destId="{A5B3B3B1-A9C6-40F7-9E95-7D1D616FF18B}" srcOrd="0" destOrd="0" presId="urn:microsoft.com/office/officeart/2018/2/layout/IconCircleList"/>
    <dgm:cxn modelId="{0D4ADF76-3409-42AF-B02D-FE56E79BC8FD}" type="presParOf" srcId="{FC6ECBB9-8C5B-473D-8C50-771519CC0AC8}" destId="{9A54DB68-DFDF-4AD1-8E69-1994609A8592}" srcOrd="1" destOrd="0" presId="urn:microsoft.com/office/officeart/2018/2/layout/IconCircleList"/>
    <dgm:cxn modelId="{2088C730-198F-4CC9-90F9-6E74EC81E524}" type="presParOf" srcId="{FC6ECBB9-8C5B-473D-8C50-771519CC0AC8}" destId="{0AD7D34B-B5CB-48B0-B4BD-FB06F4DC4C85}" srcOrd="2" destOrd="0" presId="urn:microsoft.com/office/officeart/2018/2/layout/IconCircleList"/>
    <dgm:cxn modelId="{B7C70681-8195-4510-83B8-9233FCA352C7}" type="presParOf" srcId="{FC6ECBB9-8C5B-473D-8C50-771519CC0AC8}" destId="{16EBFB9F-064C-4CC4-BD19-DF35E8CB8CB7}" srcOrd="3" destOrd="0" presId="urn:microsoft.com/office/officeart/2018/2/layout/IconCircleList"/>
    <dgm:cxn modelId="{45BE6F72-B9F4-4D70-9B73-0B22E25FC402}" type="presParOf" srcId="{7E99A7F9-E875-4425-94A6-498D3DA830C8}" destId="{6F197FF4-D678-49D7-8B81-D81F203861E4}" srcOrd="3" destOrd="0" presId="urn:microsoft.com/office/officeart/2018/2/layout/IconCircleList"/>
    <dgm:cxn modelId="{8E3C00C8-8BA2-4357-9D87-DD97F067708C}" type="presParOf" srcId="{7E99A7F9-E875-4425-94A6-498D3DA830C8}" destId="{D3F79B47-F44E-4EA3-9CF1-162F3E0A29A6}" srcOrd="4" destOrd="0" presId="urn:microsoft.com/office/officeart/2018/2/layout/IconCircleList"/>
    <dgm:cxn modelId="{793E5AD3-D957-4A04-8E16-E955D91E4D09}" type="presParOf" srcId="{D3F79B47-F44E-4EA3-9CF1-162F3E0A29A6}" destId="{342E78C7-5BD2-4A6A-B1E4-8DC02CFFCAA0}" srcOrd="0" destOrd="0" presId="urn:microsoft.com/office/officeart/2018/2/layout/IconCircleList"/>
    <dgm:cxn modelId="{D88B6525-C0DF-40ED-A2D5-CE471752F344}" type="presParOf" srcId="{D3F79B47-F44E-4EA3-9CF1-162F3E0A29A6}" destId="{466D3F11-9E1D-4AE5-BC18-64F908270F87}" srcOrd="1" destOrd="0" presId="urn:microsoft.com/office/officeart/2018/2/layout/IconCircleList"/>
    <dgm:cxn modelId="{054ADF83-C9DD-44EF-AD87-C60DA1DFDB9F}" type="presParOf" srcId="{D3F79B47-F44E-4EA3-9CF1-162F3E0A29A6}" destId="{55564E8C-54E2-4036-9953-1C8346C83270}" srcOrd="2" destOrd="0" presId="urn:microsoft.com/office/officeart/2018/2/layout/IconCircleList"/>
    <dgm:cxn modelId="{76252FD7-4E44-4712-89A6-0BD14DACDC10}" type="presParOf" srcId="{D3F79B47-F44E-4EA3-9CF1-162F3E0A29A6}" destId="{E0DBF387-EC08-4356-B8B8-E371F5A5C92B}" srcOrd="3" destOrd="0" presId="urn:microsoft.com/office/officeart/2018/2/layout/IconCircleList"/>
    <dgm:cxn modelId="{67131B36-4CE0-480B-9E30-90B8A865CEF2}" type="presParOf" srcId="{7E99A7F9-E875-4425-94A6-498D3DA830C8}" destId="{659A54FD-A99F-48DD-A2C6-45F784637B55}" srcOrd="5" destOrd="0" presId="urn:microsoft.com/office/officeart/2018/2/layout/IconCircleList"/>
    <dgm:cxn modelId="{C123A542-8EDA-4889-AE60-691851551974}" type="presParOf" srcId="{7E99A7F9-E875-4425-94A6-498D3DA830C8}" destId="{29D04902-E24F-48BA-87A8-5AC10220353D}" srcOrd="6" destOrd="0" presId="urn:microsoft.com/office/officeart/2018/2/layout/IconCircleList"/>
    <dgm:cxn modelId="{2C50A51A-A33A-456C-B0B4-5F4EB00459DB}" type="presParOf" srcId="{29D04902-E24F-48BA-87A8-5AC10220353D}" destId="{3B01B213-A2D8-4F88-83C6-6E084C2D0BAD}" srcOrd="0" destOrd="0" presId="urn:microsoft.com/office/officeart/2018/2/layout/IconCircleList"/>
    <dgm:cxn modelId="{DA41C5B7-6C06-4E22-91DD-41A34353E6C1}" type="presParOf" srcId="{29D04902-E24F-48BA-87A8-5AC10220353D}" destId="{1FC0699E-2272-49E7-8E15-9FF14EE39427}" srcOrd="1" destOrd="0" presId="urn:microsoft.com/office/officeart/2018/2/layout/IconCircleList"/>
    <dgm:cxn modelId="{D263A6AB-D199-4843-AF73-0F3455832773}" type="presParOf" srcId="{29D04902-E24F-48BA-87A8-5AC10220353D}" destId="{D789B2A0-338A-485D-A321-9A06483C0FD4}" srcOrd="2" destOrd="0" presId="urn:microsoft.com/office/officeart/2018/2/layout/IconCircleList"/>
    <dgm:cxn modelId="{F8CE013C-0657-49EC-85BD-AD7D713997D0}" type="presParOf" srcId="{29D04902-E24F-48BA-87A8-5AC10220353D}" destId="{0A26AB3E-C634-4748-AC22-457685480BF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E1E53-E445-49DC-BB8A-FBF7BDCBCA58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58BF9-3F95-420B-81BE-77321896EE5A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D8D91-8C4F-4A55-8F6D-67F6FE36A0DB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Deployment times take a long time to understand</a:t>
          </a:r>
        </a:p>
      </dsp:txBody>
      <dsp:txXfrm>
        <a:off x="1834517" y="469890"/>
        <a:ext cx="3148942" cy="1335915"/>
      </dsp:txXfrm>
    </dsp:sp>
    <dsp:sp modelId="{A5B3B3B1-A9C6-40F7-9E95-7D1D616FF18B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4DB68-DFDF-4AD1-8E69-1994609A8592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BFB9F-064C-4CC4-BD19-DF35E8CB8CB7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Common to take long time if production is large or organization is large</a:t>
          </a:r>
        </a:p>
      </dsp:txBody>
      <dsp:txXfrm>
        <a:off x="7154322" y="469890"/>
        <a:ext cx="3148942" cy="1335915"/>
      </dsp:txXfrm>
    </dsp:sp>
    <dsp:sp modelId="{342E78C7-5BD2-4A6A-B1E4-8DC02CFFCAA0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D3F11-9E1D-4AE5-BC18-64F908270F87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BF387-EC08-4356-B8B8-E371F5A5C92B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Value Stream is more complex</a:t>
          </a:r>
        </a:p>
      </dsp:txBody>
      <dsp:txXfrm>
        <a:off x="1834517" y="2545532"/>
        <a:ext cx="3148942" cy="1335915"/>
      </dsp:txXfrm>
    </dsp:sp>
    <dsp:sp modelId="{3B01B213-A2D8-4F88-83C6-6E084C2D0BAD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0699E-2272-49E7-8E15-9FF14EE39427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6AB3E-C634-4748-AC22-457685480BF9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Fixing problems takes time since the code is more complex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slidesharecdn.com/valuestreammappinginofficeservicesetttings-110831210359-phpapp02/95/value-stream-mapping-in-office-service-setttings-14-638.jpg?cb=1392905169" TargetMode="External"/><Relationship Id="rId2" Type="http://schemas.openxmlformats.org/officeDocument/2006/relationships/hyperlink" Target="https://platform.virdocs.com/read/2016955/1/#/4/2[toc]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3n817fwly711g.cloudfront.net/uploads/2017/04/New-Supply-Chain-management-VSM-Template-1024x632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03D47-AE64-0748-5EAF-0A5DEF4199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-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Technology Value Stream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5F275-BFD8-5627-ECA5-694AC292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Lead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3A0B-5010-E417-F1E5-BCC9E931B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Way to measure performance in a value stream</a:t>
            </a:r>
          </a:p>
          <a:p>
            <a:r>
              <a:rPr lang="en-US" sz="2000"/>
              <a:t>Time starts when request is made</a:t>
            </a:r>
          </a:p>
          <a:p>
            <a:r>
              <a:rPr lang="en-US" sz="2000"/>
              <a:t>Time ends when request is filled</a:t>
            </a:r>
          </a:p>
        </p:txBody>
      </p:sp>
      <p:pic>
        <p:nvPicPr>
          <p:cNvPr id="5" name="Picture 4" descr="Time compass on hand">
            <a:extLst>
              <a:ext uri="{FF2B5EF4-FFF2-40B4-BE49-F238E27FC236}">
                <a16:creationId xmlns:a16="http://schemas.microsoft.com/office/drawing/2014/main" id="{C54BD6E4-DE15-D1A0-CF2F-6DD76B7243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63" r="26618" b="9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5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3A85-976F-B85B-D2F9-77D00A5E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Processing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D703D-FB78-8197-7DD0-A85D1A1E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Way to measure how long it takes to do a task</a:t>
            </a:r>
          </a:p>
          <a:p>
            <a:r>
              <a:rPr lang="en-US" sz="2000"/>
              <a:t>Time starts when work begins</a:t>
            </a:r>
          </a:p>
          <a:p>
            <a:r>
              <a:rPr lang="en-US" sz="2000"/>
              <a:t>Time ends when work is done</a:t>
            </a:r>
          </a:p>
          <a:p>
            <a:endParaRPr lang="en-US" sz="2000"/>
          </a:p>
        </p:txBody>
      </p:sp>
      <p:pic>
        <p:nvPicPr>
          <p:cNvPr id="5" name="Picture 4" descr="Sunlit desk">
            <a:extLst>
              <a:ext uri="{FF2B5EF4-FFF2-40B4-BE49-F238E27FC236}">
                <a16:creationId xmlns:a16="http://schemas.microsoft.com/office/drawing/2014/main" id="{69101249-F6AF-B86B-003B-36AF6579D2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11" r="25675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9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C09B6-7281-F91E-66D9-C2292B99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Lead Time vs Processing Time</a:t>
            </a:r>
          </a:p>
        </p:txBody>
      </p:sp>
      <p:pic>
        <p:nvPicPr>
          <p:cNvPr id="4" name="Content Placeholder 3" descr="A diagram of a process&#10;&#10;Description automatically generated">
            <a:extLst>
              <a:ext uri="{FF2B5EF4-FFF2-40B4-BE49-F238E27FC236}">
                <a16:creationId xmlns:a16="http://schemas.microsoft.com/office/drawing/2014/main" id="{C376A722-CDE3-990A-DCC2-94E5F8A06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85073"/>
            <a:ext cx="6780700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0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6980-BC94-7EE6-D330-0488E07D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Scenario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7D3EC84-2504-586A-2CBF-20EC22A650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520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D7C1E-0832-89C5-42D5-4CD5774F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Complex Value Stream Mapping</a:t>
            </a:r>
          </a:p>
        </p:txBody>
      </p:sp>
      <p:pic>
        <p:nvPicPr>
          <p:cNvPr id="4" name="Content Placeholder 3" descr="A diagram of a production process&#10;&#10;Description automatically generated">
            <a:extLst>
              <a:ext uri="{FF2B5EF4-FFF2-40B4-BE49-F238E27FC236}">
                <a16:creationId xmlns:a16="http://schemas.microsoft.com/office/drawing/2014/main" id="{BF75EC70-9A97-BB54-37FF-B0949F4D2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34295"/>
            <a:ext cx="6780700" cy="41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5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106E4-A184-140C-C59A-F4A0028E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DevOps Ideal 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412D0-2F2B-A0F1-73AA-17FED1BD8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Feedback regularly</a:t>
            </a:r>
          </a:p>
          <a:p>
            <a:r>
              <a:rPr lang="en-US" sz="2000"/>
              <a:t>Changes of code are smaller and more often checked</a:t>
            </a:r>
          </a:p>
          <a:p>
            <a:r>
              <a:rPr lang="en-US" sz="2000"/>
              <a:t>Multiple small teams that can work together on one section of code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71CA809-64FE-76DC-CAE9-D6DBD070D4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3" r="38834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4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89920-887D-4E34-0A4E-8530FDA1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DevOps Best Practices</a:t>
            </a:r>
          </a:p>
        </p:txBody>
      </p:sp>
      <p:pic>
        <p:nvPicPr>
          <p:cNvPr id="4" name="Content Placeholder 3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F58F9E25-990B-86D2-9C9E-0033CF958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68198"/>
            <a:ext cx="6780700" cy="411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8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A81B-E12E-81D7-CC7F-EE5F5999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23187-2430-7EF3-E34F-70764475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DevOps Handbook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2"/>
              </a:rPr>
              <a:t>The DevOps Handbook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Lead Time vs Processing Time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3"/>
              </a:rPr>
              <a:t>value-stream-mapping-in-office-service-setttings-14-638.jpg(638×479)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Complex Value Stream Mapping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4"/>
              </a:rPr>
              <a:t>New-Supply-Chain-management-VSM-Template-1024x632.png (1024×632)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39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Technology Value Stream</vt:lpstr>
      <vt:lpstr>Lead Time </vt:lpstr>
      <vt:lpstr>Processing Time</vt:lpstr>
      <vt:lpstr>Lead Time vs Processing Time</vt:lpstr>
      <vt:lpstr>Common Scenario</vt:lpstr>
      <vt:lpstr>Complex Value Stream Mapping</vt:lpstr>
      <vt:lpstr>DevOps Ideal </vt:lpstr>
      <vt:lpstr>DevOps Best Practices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110</cp:revision>
  <dcterms:created xsi:type="dcterms:W3CDTF">2024-10-26T16:53:29Z</dcterms:created>
  <dcterms:modified xsi:type="dcterms:W3CDTF">2024-10-26T20:50:58Z</dcterms:modified>
</cp:coreProperties>
</file>