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5EA29AC-946F-4582-B74C-D09F4D779C0A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61146E0-01E5-43FC-A2F2-CA831536D55A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8464D14-5E0F-4FC8-B493-B77F41C126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38D9E75-5009-4F35-9CC8-77388B25ABE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B0D491A-9C7C-49F1-910F-71D29EE485C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B9960CA-C921-4BB2-840B-63FF888EC4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B6ABE2E-C142-4965-ACED-2D538D2ECD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244C970-1E67-4A5A-AE0E-C19B79C8C9C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01C1C48-48D2-4B77-A8C8-26CEAE4EB6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B89DD5-5276-40A7-AE4D-09E1978F31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65840" cy="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1711800"/>
            <a:ext cx="465840" cy="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D1AED1-B3DA-47C0-8703-F810DBC5A2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27160" cy="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96240" y="1604520"/>
            <a:ext cx="227160" cy="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1711800"/>
            <a:ext cx="227160" cy="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96240" y="1711800"/>
            <a:ext cx="227160" cy="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B0BFBB-67FF-4F93-BB84-B476E84BB4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149760" cy="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14880" y="1604520"/>
            <a:ext cx="149760" cy="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72560" y="1604520"/>
            <a:ext cx="149760" cy="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1711800"/>
            <a:ext cx="149760" cy="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614880" y="1711800"/>
            <a:ext cx="149760" cy="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72560" y="1711800"/>
            <a:ext cx="149760" cy="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AB597B-DFE7-41E1-AC7C-30BA0BEA1D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-116280"/>
            <a:ext cx="465840" cy="36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B3F88A-9A6C-405E-AC12-8F5D1EEC3B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65840" cy="2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05C79D-D472-4C2B-BB88-F2DD443E24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27160" cy="2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1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96240" y="1604520"/>
            <a:ext cx="227160" cy="2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1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ADA774-B721-4EDC-94E8-5590F347B0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A2DA6E-E317-4E9B-85E1-5B7C04DBE9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7800" cy="53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E23F43-F9AF-401D-B24D-61D8179B32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27160" cy="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96240" y="1604520"/>
            <a:ext cx="227160" cy="2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1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1711800"/>
            <a:ext cx="227160" cy="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E27021-241C-422F-8251-FD8A99B28D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27160" cy="2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1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96240" y="1604520"/>
            <a:ext cx="227160" cy="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96240" y="1711800"/>
            <a:ext cx="227160" cy="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2E2C01-D142-4BAB-AC93-344F4F4C36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27160" cy="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96240" y="1604520"/>
            <a:ext cx="227160" cy="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1711800"/>
            <a:ext cx="465840" cy="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36BD34-766A-4F4B-99F5-8E0C6C1FED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65840" cy="2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947160" y="1604520"/>
            <a:ext cx="465840" cy="2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829520"/>
            <a:ext cx="955080" cy="20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0" y="6492960"/>
            <a:ext cx="4644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6467238-F6CD-49AB-8B7B-97852B3D0084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287280"/>
            <a:ext cx="9141480" cy="107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1111"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2700" spc="-1" strike="noStrike">
                <a:solidFill>
                  <a:schemeClr val="dk1"/>
                </a:solidFill>
                <a:latin typeface="Calibri"/>
                <a:ea typeface="Droid Sans Fallback"/>
              </a:rPr>
              <a:t>GUARDIAN SECURE </a:t>
            </a:r>
            <a:br>
              <a:rPr sz="2000"/>
            </a:br>
            <a:r>
              <a:rPr b="1" lang="en-US" sz="2400" spc="-1" strike="noStrike">
                <a:solidFill>
                  <a:schemeClr val="dk1"/>
                </a:solidFill>
                <a:latin typeface="Calibri"/>
                <a:ea typeface="Droid Sans Fallback"/>
              </a:rPr>
              <a:t>Project Synopsis Presentation </a:t>
            </a:r>
            <a:br>
              <a:rPr sz="2400"/>
            </a:br>
            <a:r>
              <a:rPr b="1" lang="en-US" sz="2000" spc="-1" strike="noStrike">
                <a:solidFill>
                  <a:srgbClr val="0033cc"/>
                </a:solidFill>
                <a:latin typeface="Calibri"/>
                <a:ea typeface="Droid Sans Fallback"/>
              </a:rPr>
              <a:t>Date: 26/02/2024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Rectangle 4"/>
          <p:cNvSpPr/>
          <p:nvPr/>
        </p:nvSpPr>
        <p:spPr>
          <a:xfrm>
            <a:off x="2323800" y="1585440"/>
            <a:ext cx="4966200" cy="141480"/>
          </a:xfrm>
          <a:prstGeom prst="rect">
            <a:avLst/>
          </a:prstGeom>
          <a:solidFill>
            <a:srgbClr val="c0504d"/>
          </a:solidFill>
          <a:ln>
            <a:noFill/>
          </a:ln>
          <a:effectLst>
            <a:outerShdw algn="ctr" blurRad="44280" dir="5400000" dist="2808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1" name="Rectangle 2"/>
          <p:cNvSpPr/>
          <p:nvPr/>
        </p:nvSpPr>
        <p:spPr>
          <a:xfrm>
            <a:off x="861120" y="6122520"/>
            <a:ext cx="7846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  <a:ea typeface="Droid Sans Fallback"/>
              </a:rPr>
              <a:t>TECHNO INDIA UNIVERSITY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Rectangle 5"/>
          <p:cNvSpPr/>
          <p:nvPr/>
        </p:nvSpPr>
        <p:spPr>
          <a:xfrm>
            <a:off x="4081320" y="3181320"/>
            <a:ext cx="45694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33cc"/>
                </a:solidFill>
                <a:latin typeface="Calibri"/>
                <a:ea typeface="Droid Sans Fallback"/>
              </a:rPr>
              <a:t>Vicky Bhattacharya (211001112020)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33cc"/>
                </a:solidFill>
                <a:latin typeface="Calibri"/>
                <a:ea typeface="Droid Sans Fallback"/>
              </a:rPr>
              <a:t>Rupam Chakraborty (211001112022)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33cc"/>
                </a:solidFill>
                <a:latin typeface="Calibri"/>
                <a:ea typeface="Droid Sans Fallback"/>
              </a:rPr>
              <a:t>Priyanshu Roy (211001112006)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33cc"/>
                </a:solidFill>
                <a:latin typeface="Calibri"/>
                <a:ea typeface="Droid Sans Fallback"/>
              </a:rPr>
              <a:t>Junaid Ali (211001112030)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33cc"/>
                </a:solidFill>
                <a:latin typeface="Calibri"/>
                <a:ea typeface="Droid Sans Fallback"/>
              </a:rPr>
              <a:t>Debarati Poddar(211001112029)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Rectangle 8"/>
          <p:cNvSpPr/>
          <p:nvPr/>
        </p:nvSpPr>
        <p:spPr>
          <a:xfrm>
            <a:off x="183600" y="3198600"/>
            <a:ext cx="3737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0033cc"/>
                </a:solidFill>
                <a:latin typeface="Calibri"/>
                <a:ea typeface="Droid Sans Fallback"/>
              </a:rPr>
              <a:t>Project Guide: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33cc"/>
                </a:solidFill>
                <a:latin typeface="Calibri"/>
                <a:ea typeface="Droid Sans Fallback"/>
              </a:rPr>
              <a:t>(Leave blank)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Rectangle 9"/>
          <p:cNvSpPr/>
          <p:nvPr/>
        </p:nvSpPr>
        <p:spPr>
          <a:xfrm>
            <a:off x="611640" y="1863360"/>
            <a:ext cx="80391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Droid Sans Fallback"/>
              </a:rPr>
              <a:t>Course Name (Course Code)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Droid Sans Fallback"/>
              </a:rPr>
              <a:t>Degree :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  <a:ea typeface="Droid Sans Fallback"/>
              </a:rPr>
              <a:t>Bsc. IT CTIS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Picture 2" descr="Image result for techno india university logo"/>
          <p:cNvPicPr/>
          <p:nvPr/>
        </p:nvPicPr>
        <p:blipFill>
          <a:blip r:embed="rId1"/>
          <a:stretch/>
        </p:blipFill>
        <p:spPr>
          <a:xfrm>
            <a:off x="4206240" y="5199120"/>
            <a:ext cx="1200960" cy="92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-3960" y="0"/>
            <a:ext cx="9145440" cy="54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2520" y="941040"/>
            <a:ext cx="9141480" cy="481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 lnSpcReduction="20000"/>
          </a:bodyPr>
          <a:p>
            <a:pPr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i="1" lang="en-US" sz="2000" spc="-1" strike="noStrike">
                <a:solidFill>
                  <a:schemeClr val="dk1"/>
                </a:solidFill>
                <a:latin typeface="Calibri"/>
              </a:rPr>
              <a:t>Introduction:-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Our main motto is “</a:t>
            </a:r>
            <a:r>
              <a:rPr b="1" i="1" lang="en-US" sz="2000" spc="-1" strike="noStrike">
                <a:solidFill>
                  <a:schemeClr val="dk1"/>
                </a:solidFill>
                <a:latin typeface="Calibri"/>
              </a:rPr>
              <a:t>Do Your Part. Cyber Secured Check!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”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"Guardian Secure" is a comprehensive web application dedicated to strengthening digital security and empowering users to protect their online presence. Central to its functionality is a suite of essential tools designed to enhance password strength, encrypt sensitive data, identify vulnerabilities, and offer personalized security assistance.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i="1" lang="en-US" sz="2000" spc="-1" strike="noStrike">
                <a:solidFill>
                  <a:schemeClr val="dk1"/>
                </a:solidFill>
                <a:latin typeface="Calibri"/>
              </a:rPr>
              <a:t>Objective:- 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Deliver tailored assistance on a wide range of security concerns</a:t>
            </a:r>
            <a:r>
              <a:rPr b="1" i="1" lang="en-US" sz="20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Provide expert guidance on secure browsing, data encryption, and cybersecurity best practices.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Its capabilities encompass evaluating password robustness, transforming plain text into encrypted forms such as MD5 and SHA256, and incorporating a vulnerability matcher tool.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sldNum" idx="7"/>
          </p:nvPr>
        </p:nvSpPr>
        <p:spPr>
          <a:xfrm>
            <a:off x="0" y="6492240"/>
            <a:ext cx="3924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676AB6A-C39C-4AE3-8EF9-05F23391D7AA}" type="slidenum">
              <a:rPr b="0" lang="en-IN" sz="1200" spc="-1" strike="noStrike">
                <a:solidFill>
                  <a:schemeClr val="lt1"/>
                </a:solidFill>
                <a:latin typeface="Calibri"/>
              </a:rPr>
              <a:t>2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Rectangle 4"/>
          <p:cNvSpPr/>
          <p:nvPr/>
        </p:nvSpPr>
        <p:spPr>
          <a:xfrm>
            <a:off x="0" y="0"/>
            <a:ext cx="9141480" cy="74736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Text Box 5"/>
          <p:cNvSpPr/>
          <p:nvPr/>
        </p:nvSpPr>
        <p:spPr>
          <a:xfrm>
            <a:off x="0" y="0"/>
            <a:ext cx="6170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chemeClr val="lt1"/>
                </a:solidFill>
                <a:latin typeface="Calibri"/>
                <a:ea typeface="ＭＳ Ｐゴシック"/>
              </a:rPr>
              <a:t>Project Brief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Rectangle 8"/>
          <p:cNvSpPr/>
          <p:nvPr/>
        </p:nvSpPr>
        <p:spPr>
          <a:xfrm>
            <a:off x="0" y="6049080"/>
            <a:ext cx="9141480" cy="80640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Slide Number Placeholder 3"/>
          <p:cNvSpPr/>
          <p:nvPr/>
        </p:nvSpPr>
        <p:spPr>
          <a:xfrm>
            <a:off x="0" y="6492960"/>
            <a:ext cx="4644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fld id="{4F42117C-BA17-4784-B303-68C62E774DD8}" type="slidenum">
              <a:rPr b="0" lang="en-IN" sz="1200" spc="-1" strike="noStrike">
                <a:solidFill>
                  <a:schemeClr val="lt1"/>
                </a:solidFill>
                <a:latin typeface="Calibri"/>
              </a:rPr>
              <a:t>2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Picture 2" descr="TIG STUDENT CORNER"/>
          <p:cNvPicPr/>
          <p:nvPr/>
        </p:nvPicPr>
        <p:blipFill>
          <a:blip r:embed="rId1"/>
          <a:stretch/>
        </p:blipFill>
        <p:spPr>
          <a:xfrm>
            <a:off x="5430600" y="14760"/>
            <a:ext cx="3686760" cy="69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-3960" y="0"/>
            <a:ext cx="9145440" cy="54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Content Placeholder 4" descr=""/>
          <p:cNvPicPr/>
          <p:nvPr/>
        </p:nvPicPr>
        <p:blipFill>
          <a:blip r:embed="rId1"/>
          <a:stretch/>
        </p:blipFill>
        <p:spPr>
          <a:xfrm>
            <a:off x="-3960" y="749520"/>
            <a:ext cx="4740840" cy="5436720"/>
          </a:xfrm>
          <a:prstGeom prst="rect">
            <a:avLst/>
          </a:prstGeom>
          <a:ln w="0">
            <a:noFill/>
          </a:ln>
        </p:spPr>
      </p:pic>
      <p:sp>
        <p:nvSpPr>
          <p:cNvPr id="66" name="PlaceHolder 2"/>
          <p:cNvSpPr>
            <a:spLocks noGrp="1"/>
          </p:cNvSpPr>
          <p:nvPr>
            <p:ph type="sldNum" idx="8"/>
          </p:nvPr>
        </p:nvSpPr>
        <p:spPr>
          <a:xfrm>
            <a:off x="0" y="6492240"/>
            <a:ext cx="3924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CD0FDE7-B2B0-4C45-B37C-9A8B20E25BAB}" type="slidenum">
              <a:rPr b="0" lang="en-IN" sz="1200" spc="-1" strike="noStrike">
                <a:solidFill>
                  <a:schemeClr val="lt1"/>
                </a:solidFill>
                <a:latin typeface="Calibri"/>
              </a:rPr>
              <a:t>2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Rectangle 4"/>
          <p:cNvSpPr/>
          <p:nvPr/>
        </p:nvSpPr>
        <p:spPr>
          <a:xfrm>
            <a:off x="0" y="0"/>
            <a:ext cx="9141480" cy="74736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Text Box 5"/>
          <p:cNvSpPr/>
          <p:nvPr/>
        </p:nvSpPr>
        <p:spPr>
          <a:xfrm>
            <a:off x="0" y="0"/>
            <a:ext cx="5403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chemeClr val="lt1"/>
                </a:solidFill>
                <a:latin typeface="Calibri"/>
                <a:ea typeface="ＭＳ Ｐゴシック"/>
              </a:rPr>
              <a:t>Project Outcomes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ctangle 8"/>
          <p:cNvSpPr/>
          <p:nvPr/>
        </p:nvSpPr>
        <p:spPr>
          <a:xfrm>
            <a:off x="0" y="6165360"/>
            <a:ext cx="9141480" cy="69012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Slide Number Placeholder 3"/>
          <p:cNvSpPr/>
          <p:nvPr/>
        </p:nvSpPr>
        <p:spPr>
          <a:xfrm>
            <a:off x="0" y="6492960"/>
            <a:ext cx="4644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fld id="{E7E44DF5-4670-484F-A68F-9DD479A81368}" type="slidenum">
              <a:rPr b="0" lang="en-IN" sz="1200" spc="-1" strike="noStrike">
                <a:solidFill>
                  <a:schemeClr val="lt1"/>
                </a:solidFill>
                <a:latin typeface="Calibri"/>
              </a:rPr>
              <a:t>2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Picture 2" descr="TIG STUDENT CORNER"/>
          <p:cNvPicPr/>
          <p:nvPr/>
        </p:nvPicPr>
        <p:blipFill>
          <a:blip r:embed="rId2"/>
          <a:stretch/>
        </p:blipFill>
        <p:spPr>
          <a:xfrm>
            <a:off x="5430600" y="14760"/>
            <a:ext cx="3686760" cy="693360"/>
          </a:xfrm>
          <a:prstGeom prst="rect">
            <a:avLst/>
          </a:prstGeom>
          <a:ln w="0">
            <a:noFill/>
          </a:ln>
        </p:spPr>
      </p:pic>
      <p:sp>
        <p:nvSpPr>
          <p:cNvPr id="72" name="TextBox 5"/>
          <p:cNvSpPr/>
          <p:nvPr/>
        </p:nvSpPr>
        <p:spPr>
          <a:xfrm>
            <a:off x="4739040" y="826560"/>
            <a:ext cx="4305960" cy="55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Outcomes:-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Increased password security through rigorous testing mechanisms, leading to stronger protection against unauthorized access.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Enhanced data protection and confidentiality achieved through the encryption of sensitive information using industry-standard algorithms.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Improved system security by enabling users to identify and address potential vulnerabilities, resulting in a proactive approach to mitigating security risks.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Enhanced user experience with personalized assistance and guidance on security-related concerns provided by the AI-powered chatbot, fostering greater user confidence in navigating cybersecurity challenges.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-3960" y="0"/>
            <a:ext cx="9145440" cy="54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-24120" y="748440"/>
            <a:ext cx="9167040" cy="537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1. Python Flask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Framework for developing the web application backend.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Provides tools and libraries for handling HTTP requests and responses.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2. SQLAlchemy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Python SQL toolkit and Object-Relational Mapping (ORM) library.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Enables interaction with the database using high-level Python objects.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3. HTML, CSS, JavaScript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Frontend technologies for designing and developing the user interface.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HTML for structuring web pages, CSS for styling, and JavaScript for interactivity.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4. Programming Languages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Python.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9"/>
          </p:nvPr>
        </p:nvSpPr>
        <p:spPr>
          <a:xfrm>
            <a:off x="0" y="6492240"/>
            <a:ext cx="3924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0073A5C-DA44-46C9-8C5F-BA48E33ED7C1}" type="slidenum">
              <a:rPr b="0" lang="en-IN" sz="1200" spc="-1" strike="noStrike">
                <a:solidFill>
                  <a:schemeClr val="lt1"/>
                </a:solidFill>
                <a:latin typeface="Calibri"/>
              </a:rPr>
              <a:t>4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Rectangle 4"/>
          <p:cNvSpPr/>
          <p:nvPr/>
        </p:nvSpPr>
        <p:spPr>
          <a:xfrm>
            <a:off x="0" y="0"/>
            <a:ext cx="9141480" cy="74736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Text Box 5"/>
          <p:cNvSpPr/>
          <p:nvPr/>
        </p:nvSpPr>
        <p:spPr>
          <a:xfrm>
            <a:off x="0" y="0"/>
            <a:ext cx="5403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chemeClr val="lt1"/>
                </a:solidFill>
                <a:latin typeface="Calibri"/>
                <a:ea typeface="ＭＳ Ｐゴシック"/>
              </a:rPr>
              <a:t> </a:t>
            </a:r>
            <a:r>
              <a:rPr b="1" lang="en-US" sz="2400" spc="-1" strike="noStrike">
                <a:solidFill>
                  <a:schemeClr val="lt1"/>
                </a:solidFill>
                <a:latin typeface="Calibri"/>
                <a:ea typeface="ＭＳ Ｐゴシック"/>
              </a:rPr>
              <a:t>Technologies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Rectangle 8"/>
          <p:cNvSpPr/>
          <p:nvPr/>
        </p:nvSpPr>
        <p:spPr>
          <a:xfrm>
            <a:off x="0" y="6165360"/>
            <a:ext cx="9141480" cy="69012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Slide Number Placeholder 3"/>
          <p:cNvSpPr/>
          <p:nvPr/>
        </p:nvSpPr>
        <p:spPr>
          <a:xfrm>
            <a:off x="0" y="6492960"/>
            <a:ext cx="4644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fld id="{35C30063-C852-4C7D-8635-5CA8632F0A6B}" type="slidenum">
              <a:rPr b="0" lang="en-IN" sz="1200" spc="-1" strike="noStrike">
                <a:solidFill>
                  <a:schemeClr val="lt1"/>
                </a:solidFill>
                <a:latin typeface="Calibri"/>
              </a:rPr>
              <a:t>4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Picture 2" descr="TIG STUDENT CORNER"/>
          <p:cNvPicPr/>
          <p:nvPr/>
        </p:nvPicPr>
        <p:blipFill>
          <a:blip r:embed="rId1"/>
          <a:stretch/>
        </p:blipFill>
        <p:spPr>
          <a:xfrm>
            <a:off x="5430600" y="14760"/>
            <a:ext cx="3686760" cy="69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-3960" y="0"/>
            <a:ext cx="9145440" cy="54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-8640" y="768600"/>
            <a:ext cx="9141480" cy="537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3333" lnSpcReduction="10000"/>
          </a:bodyPr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dk1"/>
                </a:solidFill>
                <a:latin typeface="Calibri"/>
              </a:rPr>
              <a:t>1. Password Strength Testing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4000" spc="-1" strike="noStrike">
                <a:solidFill>
                  <a:schemeClr val="dk1"/>
                </a:solidFill>
                <a:latin typeface="Calibri"/>
              </a:rPr>
              <a:t>Utilizing Python scripting to implement algorithms for testing password strength.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4000" spc="-1" strike="noStrike">
                <a:solidFill>
                  <a:schemeClr val="dk1"/>
                </a:solidFill>
                <a:latin typeface="Calibri"/>
              </a:rPr>
              <a:t>Employing common password cracking techniques to assess the robustness of passwords.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dk1"/>
                </a:solidFill>
                <a:latin typeface="Calibri"/>
              </a:rPr>
              <a:t>2. Text Encryption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4000" spc="-1" strike="noStrike">
                <a:solidFill>
                  <a:schemeClr val="dk1"/>
                </a:solidFill>
                <a:latin typeface="Calibri"/>
              </a:rPr>
              <a:t>Leveraging Burp Suite API for converting plain text to cipher text using algorithms like MD5, SHA256, etc.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4000" spc="-1" strike="noStrike">
                <a:solidFill>
                  <a:schemeClr val="dk1"/>
                </a:solidFill>
                <a:latin typeface="Calibri"/>
              </a:rPr>
              <a:t>Implementing secure encryption protocols to ensure data confidentiality.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dk1"/>
                </a:solidFill>
                <a:latin typeface="Calibri"/>
              </a:rPr>
              <a:t>3. Vulnerability Matching Tool (Pending)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4000" spc="-1" strike="noStrike">
                <a:solidFill>
                  <a:schemeClr val="dk1"/>
                </a:solidFill>
                <a:latin typeface="Calibri"/>
              </a:rPr>
              <a:t>Utilizing Burp Suite or similar tools to develop a vulnerability matching tool.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4000" spc="-1" strike="noStrike">
                <a:solidFill>
                  <a:schemeClr val="dk1"/>
                </a:solidFill>
                <a:latin typeface="Calibri"/>
              </a:rPr>
              <a:t>Implementing algorithms to identify and match potential vulnerabilities in web applications.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dk1"/>
                </a:solidFill>
                <a:latin typeface="Calibri"/>
              </a:rPr>
              <a:t>4. AI Chatbot Assistance (Planned with Chatterbot)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4000" spc="-1" strike="noStrike">
                <a:solidFill>
                  <a:schemeClr val="dk1"/>
                </a:solidFill>
                <a:latin typeface="Calibri"/>
              </a:rPr>
              <a:t>Integrating the Chatterbot Python library to develop an AI chatbot.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4000" spc="-1" strike="noStrike">
                <a:solidFill>
                  <a:schemeClr val="dk1"/>
                </a:solidFill>
                <a:latin typeface="Calibri"/>
              </a:rPr>
              <a:t>Implementing natural language processing techniques to provide personalized                assistance on security-related concerns.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10"/>
          </p:nvPr>
        </p:nvSpPr>
        <p:spPr>
          <a:xfrm>
            <a:off x="0" y="6492240"/>
            <a:ext cx="3924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EE847B9-151D-4C72-9A20-71BDB1769580}" type="slidenum">
              <a:rPr b="0" lang="en-IN" sz="1200" spc="-1" strike="noStrike">
                <a:solidFill>
                  <a:schemeClr val="lt1"/>
                </a:solidFill>
                <a:latin typeface="Calibri"/>
              </a:rPr>
              <a:t>5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Rectangle 4"/>
          <p:cNvSpPr/>
          <p:nvPr/>
        </p:nvSpPr>
        <p:spPr>
          <a:xfrm>
            <a:off x="0" y="0"/>
            <a:ext cx="9141480" cy="74736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Text Box 5"/>
          <p:cNvSpPr/>
          <p:nvPr/>
        </p:nvSpPr>
        <p:spPr>
          <a:xfrm>
            <a:off x="0" y="0"/>
            <a:ext cx="5403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chemeClr val="lt1"/>
                </a:solidFill>
                <a:latin typeface="Calibri"/>
                <a:ea typeface="ＭＳ Ｐゴシック"/>
              </a:rPr>
              <a:t>Methodologies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Rectangle 8"/>
          <p:cNvSpPr/>
          <p:nvPr/>
        </p:nvSpPr>
        <p:spPr>
          <a:xfrm>
            <a:off x="0" y="6165360"/>
            <a:ext cx="9141480" cy="69012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Slide Number Placeholder 3"/>
          <p:cNvSpPr/>
          <p:nvPr/>
        </p:nvSpPr>
        <p:spPr>
          <a:xfrm>
            <a:off x="0" y="6492960"/>
            <a:ext cx="4644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fld id="{7D3FA2E4-124C-410B-8017-CD35FD49B5FB}" type="slidenum">
              <a:rPr b="0" lang="en-IN" sz="1200" spc="-1" strike="noStrike">
                <a:solidFill>
                  <a:schemeClr val="lt1"/>
                </a:solidFill>
                <a:latin typeface="Calibri"/>
              </a:rPr>
              <a:t>5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Picture 2" descr="TIG STUDENT CORNER"/>
          <p:cNvPicPr/>
          <p:nvPr/>
        </p:nvPicPr>
        <p:blipFill>
          <a:blip r:embed="rId1"/>
          <a:stretch/>
        </p:blipFill>
        <p:spPr>
          <a:xfrm>
            <a:off x="5430600" y="14760"/>
            <a:ext cx="3686760" cy="69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-3960" y="0"/>
            <a:ext cx="9145440" cy="54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-8640" y="768600"/>
            <a:ext cx="9141480" cy="537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4999"/>
          </a:bodyPr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1.Landing Page and User Authentication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4200" spc="-1" strike="noStrike">
                <a:solidFill>
                  <a:schemeClr val="dk1"/>
                </a:solidFill>
                <a:latin typeface="Calibri"/>
              </a:rPr>
              <a:t>Completed development of landing page with login, signup, and password reset </a:t>
            </a:r>
            <a:r>
              <a:rPr b="0" lang="en-US" sz="42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42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4200" spc="-1" strike="noStrike">
                <a:solidFill>
                  <a:schemeClr val="dk1"/>
                </a:solidFill>
                <a:latin typeface="Calibri"/>
              </a:rPr>
              <a:t>functionalities.</a:t>
            </a:r>
            <a:r>
              <a:rPr b="0" lang="en-US" sz="42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4200" spc="-1" strike="noStrike">
                <a:solidFill>
                  <a:schemeClr val="dk1"/>
                </a:solidFill>
                <a:latin typeface="Calibri"/>
              </a:rPr>
              <a:t>Implemented Flask Login for secure user authentication.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4200" spc="-1" strike="noStrike">
                <a:solidFill>
                  <a:schemeClr val="dk1"/>
                </a:solidFill>
                <a:latin typeface="Calibri"/>
              </a:rPr>
              <a:t>2.Secure User Information Storage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4200" spc="-1" strike="noStrike">
                <a:solidFill>
                  <a:schemeClr val="dk1"/>
                </a:solidFill>
                <a:latin typeface="Calibri"/>
              </a:rPr>
              <a:t>Utilized MySQL database to store user information such as email, password, security question, and security answer.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4200" spc="-1" strike="noStrike">
                <a:solidFill>
                  <a:schemeClr val="dk1"/>
                </a:solidFill>
                <a:latin typeface="Calibri"/>
              </a:rPr>
              <a:t>Implemented backend logic for user profile management and password reset functionality.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4200" spc="-1" strike="noStrike">
                <a:solidFill>
                  <a:schemeClr val="dk1"/>
                </a:solidFill>
                <a:latin typeface="Calibri"/>
              </a:rPr>
              <a:t>3.Enhanced User Experience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4200" spc="-1" strike="noStrike">
                <a:solidFill>
                  <a:schemeClr val="dk1"/>
                </a:solidFill>
                <a:latin typeface="Calibri"/>
              </a:rPr>
              <a:t>Implemented security question and answer verification for password reset.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4200" spc="-1" strike="noStrike">
                <a:solidFill>
                  <a:schemeClr val="dk1"/>
                </a:solidFill>
                <a:latin typeface="Calibri"/>
              </a:rPr>
              <a:t>In progress: Integration of email OTP for password reset, enhancing security and user experience.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11"/>
          </p:nvPr>
        </p:nvSpPr>
        <p:spPr>
          <a:xfrm>
            <a:off x="0" y="6492240"/>
            <a:ext cx="3924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ECB45B0-11C9-4902-98CB-31596CD10921}" type="slidenum">
              <a:rPr b="0" lang="en-IN" sz="1200" spc="-1" strike="noStrike">
                <a:solidFill>
                  <a:schemeClr val="lt1"/>
                </a:solidFill>
                <a:latin typeface="Calibri"/>
              </a:rPr>
              <a:t>6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Rectangle 3"/>
          <p:cNvSpPr/>
          <p:nvPr/>
        </p:nvSpPr>
        <p:spPr>
          <a:xfrm>
            <a:off x="0" y="0"/>
            <a:ext cx="9141480" cy="74736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Text Box 2"/>
          <p:cNvSpPr/>
          <p:nvPr/>
        </p:nvSpPr>
        <p:spPr>
          <a:xfrm>
            <a:off x="0" y="0"/>
            <a:ext cx="5403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chemeClr val="lt1"/>
                </a:solidFill>
                <a:latin typeface="Calibri"/>
                <a:ea typeface="ＭＳ Ｐゴシック"/>
              </a:rPr>
              <a:t>Methodologies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Rectangle 6"/>
          <p:cNvSpPr/>
          <p:nvPr/>
        </p:nvSpPr>
        <p:spPr>
          <a:xfrm>
            <a:off x="0" y="6165360"/>
            <a:ext cx="9141480" cy="69012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Slide Number Placeholder 2"/>
          <p:cNvSpPr/>
          <p:nvPr/>
        </p:nvSpPr>
        <p:spPr>
          <a:xfrm>
            <a:off x="0" y="6492960"/>
            <a:ext cx="4644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fld id="{7EC31C9E-317C-47F2-8A9A-1401F11B0C4A}" type="slidenum">
              <a:rPr b="0" lang="en-IN" sz="1200" spc="-1" strike="noStrike">
                <a:solidFill>
                  <a:schemeClr val="lt1"/>
                </a:solidFill>
                <a:latin typeface="Calibri"/>
              </a:rPr>
              <a:t>6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Picture 3" descr="TIG STUDENT CORNER"/>
          <p:cNvPicPr/>
          <p:nvPr/>
        </p:nvPicPr>
        <p:blipFill>
          <a:blip r:embed="rId1"/>
          <a:stretch/>
        </p:blipFill>
        <p:spPr>
          <a:xfrm>
            <a:off x="5430600" y="14760"/>
            <a:ext cx="3686760" cy="69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-3960" y="0"/>
            <a:ext cx="9145440" cy="54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-321480" y="768600"/>
            <a:ext cx="9141480" cy="537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5000" lnSpcReduction="20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</a:rPr>
              <a:t>1. Summary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Guardian Secure aims to provide comprehensive cybersecurity solutions through its web application.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With a focus on user security and convenience, we strive to deliver a secure and user-friendly experience.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We are committed to continual improvement and innovation to meet the evolving needs of our users.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</a:rPr>
              <a:t>2. Future Development Plans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Complete integration of email OTP for password reset functionality.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Conduct thorough testing and debugging for seamless user experience.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Continuously monitor and update cybersecurity measures to ensure ongoing protection.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12"/>
          </p:nvPr>
        </p:nvSpPr>
        <p:spPr>
          <a:xfrm>
            <a:off x="0" y="6492240"/>
            <a:ext cx="3924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C792F8A-EF10-4D1E-9112-4A11E14A032E}" type="slidenum">
              <a:rPr b="0" lang="en-IN" sz="1200" spc="-1" strike="noStrike">
                <a:solidFill>
                  <a:schemeClr val="lt1"/>
                </a:solidFill>
                <a:latin typeface="Calibri"/>
              </a:rPr>
              <a:t>7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Rectangle 11"/>
          <p:cNvSpPr/>
          <p:nvPr/>
        </p:nvSpPr>
        <p:spPr>
          <a:xfrm>
            <a:off x="0" y="0"/>
            <a:ext cx="9141480" cy="74736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Text Box 4"/>
          <p:cNvSpPr/>
          <p:nvPr/>
        </p:nvSpPr>
        <p:spPr>
          <a:xfrm>
            <a:off x="0" y="0"/>
            <a:ext cx="5403960" cy="9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chemeClr val="lt1"/>
                </a:solidFill>
                <a:latin typeface="Calibri"/>
                <a:ea typeface="ＭＳ Ｐゴシック"/>
              </a:rPr>
              <a:t>Conclusion and Future Plans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9"/>
              </a:spcBef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Rectangle 12"/>
          <p:cNvSpPr/>
          <p:nvPr/>
        </p:nvSpPr>
        <p:spPr>
          <a:xfrm>
            <a:off x="0" y="6165360"/>
            <a:ext cx="9141480" cy="69012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Slide Number Placeholder 5"/>
          <p:cNvSpPr/>
          <p:nvPr/>
        </p:nvSpPr>
        <p:spPr>
          <a:xfrm>
            <a:off x="0" y="6492960"/>
            <a:ext cx="4644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fld id="{6346E5A8-BF66-478B-8286-A7CDCDA3C430}" type="slidenum">
              <a:rPr b="0" lang="en-IN" sz="1200" spc="-1" strike="noStrike">
                <a:solidFill>
                  <a:schemeClr val="lt1"/>
                </a:solidFill>
                <a:latin typeface="Calibri"/>
              </a:rPr>
              <a:t>7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Picture 5" descr="TIG STUDENT CORNER"/>
          <p:cNvPicPr/>
          <p:nvPr/>
        </p:nvPicPr>
        <p:blipFill>
          <a:blip r:embed="rId1"/>
          <a:stretch/>
        </p:blipFill>
        <p:spPr>
          <a:xfrm>
            <a:off x="5430600" y="14760"/>
            <a:ext cx="3686760" cy="69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-3960" y="0"/>
            <a:ext cx="9145440" cy="54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ldNum" idx="13"/>
          </p:nvPr>
        </p:nvSpPr>
        <p:spPr>
          <a:xfrm>
            <a:off x="0" y="6492240"/>
            <a:ext cx="3924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9B51A26-3652-4856-8B32-0ED9A5CF540C}" type="slidenum">
              <a:rPr b="0" lang="en-IN" sz="1200" spc="-1" strike="noStrike">
                <a:solidFill>
                  <a:schemeClr val="lt1"/>
                </a:solidFill>
                <a:latin typeface="Calibri"/>
              </a:rPr>
              <a:t>7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Rectangle 4"/>
          <p:cNvSpPr/>
          <p:nvPr/>
        </p:nvSpPr>
        <p:spPr>
          <a:xfrm>
            <a:off x="0" y="0"/>
            <a:ext cx="9141480" cy="74736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8" name="Text Box 5"/>
          <p:cNvSpPr/>
          <p:nvPr/>
        </p:nvSpPr>
        <p:spPr>
          <a:xfrm>
            <a:off x="0" y="0"/>
            <a:ext cx="6170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chemeClr val="lt1"/>
                </a:solidFill>
                <a:latin typeface="Calibri"/>
                <a:ea typeface="ＭＳ Ｐゴシック"/>
              </a:rPr>
              <a:t>Use Case Diagram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ectangle 8"/>
          <p:cNvSpPr/>
          <p:nvPr/>
        </p:nvSpPr>
        <p:spPr>
          <a:xfrm>
            <a:off x="0" y="6366600"/>
            <a:ext cx="9141480" cy="48888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Slide Number Placeholder 3"/>
          <p:cNvSpPr/>
          <p:nvPr/>
        </p:nvSpPr>
        <p:spPr>
          <a:xfrm>
            <a:off x="0" y="6492960"/>
            <a:ext cx="4644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fld id="{5733D47C-04E2-4533-9327-17A102A4CA52}" type="slidenum">
              <a:rPr b="0" lang="en-IN" sz="1200" spc="-1" strike="noStrike">
                <a:solidFill>
                  <a:schemeClr val="lt1"/>
                </a:solidFill>
                <a:latin typeface="Calibri"/>
              </a:rPr>
              <a:t>7</a:t>
            </a:fld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Picture 2" descr="TIG STUDENT CORNER"/>
          <p:cNvPicPr/>
          <p:nvPr/>
        </p:nvPicPr>
        <p:blipFill>
          <a:blip r:embed="rId1"/>
          <a:stretch/>
        </p:blipFill>
        <p:spPr>
          <a:xfrm>
            <a:off x="5430600" y="14760"/>
            <a:ext cx="3686760" cy="69336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180000" y="748440"/>
            <a:ext cx="8962920" cy="555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9360" y="2620080"/>
            <a:ext cx="8262720" cy="180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22" lnSpcReduction="20000"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7200" spc="-1" strike="noStrike">
                <a:solidFill>
                  <a:schemeClr val="dk1"/>
                </a:solidFill>
                <a:latin typeface="Calibri"/>
                <a:ea typeface="Calibri"/>
              </a:rPr>
              <a:t>THANK YOU</a:t>
            </a:r>
            <a:br>
              <a:rPr sz="7200"/>
            </a:br>
            <a:endParaRPr b="0" lang="en-IN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3216</TotalTime>
  <Application>LibreOffice/7.6.4.1$Windows_X86_64 LibreOffice_project/e19e193f88cd6c0525a17fb7a176ed8e6a3e2aa1</Application>
  <AppVersion>15.0000</AppVersion>
  <Words>762</Words>
  <Paragraphs>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2016-07-30T14:16:51Z</dcterms:created>
  <dc:creator>Debasis Mohanty</dc:creator>
  <dc:description/>
  <dc:language>en-IN</dc:language>
  <cp:lastModifiedBy/>
  <dcterms:modified xsi:type="dcterms:W3CDTF">2024-04-01T14:26:18Z</dcterms:modified>
  <cp:revision>38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(4:3)</vt:lpwstr>
  </property>
  <property fmtid="{D5CDD505-2E9C-101B-9397-08002B2CF9AE}" pid="4" name="Slides">
    <vt:i4>10</vt:i4>
  </property>
</Properties>
</file>