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830" autoAdjust="0"/>
  </p:normalViewPr>
  <p:slideViewPr>
    <p:cSldViewPr snapToGrid="0">
      <p:cViewPr varScale="1">
        <p:scale>
          <a:sx n="57" d="100"/>
          <a:sy n="57" d="100"/>
        </p:scale>
        <p:origin x="10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A3371-2972-42AF-8783-310399321C5D}" type="datetimeFigureOut">
              <a:rPr lang="en-HK" smtClean="0"/>
              <a:t>7/6/2023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62E66-4BCC-4DFF-8AD0-CB4E23DB640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0697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62E66-4BCC-4DFF-8AD0-CB4E23DB6408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250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6432-2E97-4508-ABAA-AD8576A68EA6}" type="datetimeFigureOut">
              <a:rPr lang="en-HK" smtClean="0"/>
              <a:t>7/6/2023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1BA-5304-4252-AC92-EACFBB3399E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273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6432-2E97-4508-ABAA-AD8576A68EA6}" type="datetimeFigureOut">
              <a:rPr lang="en-HK" smtClean="0"/>
              <a:t>7/6/2023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1BA-5304-4252-AC92-EACFBB3399E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6799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6432-2E97-4508-ABAA-AD8576A68EA6}" type="datetimeFigureOut">
              <a:rPr lang="en-HK" smtClean="0"/>
              <a:t>7/6/2023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1BA-5304-4252-AC92-EACFBB3399EF}" type="slidenum">
              <a:rPr lang="en-HK" smtClean="0"/>
              <a:t>‹#›</a:t>
            </a:fld>
            <a:endParaRPr lang="en-H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220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6432-2E97-4508-ABAA-AD8576A68EA6}" type="datetimeFigureOut">
              <a:rPr lang="en-HK" smtClean="0"/>
              <a:t>7/6/2023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1BA-5304-4252-AC92-EACFBB3399E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926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6432-2E97-4508-ABAA-AD8576A68EA6}" type="datetimeFigureOut">
              <a:rPr lang="en-HK" smtClean="0"/>
              <a:t>7/6/2023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1BA-5304-4252-AC92-EACFBB3399EF}" type="slidenum">
              <a:rPr lang="en-HK" smtClean="0"/>
              <a:t>‹#›</a:t>
            </a:fld>
            <a:endParaRPr lang="en-H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163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6432-2E97-4508-ABAA-AD8576A68EA6}" type="datetimeFigureOut">
              <a:rPr lang="en-HK" smtClean="0"/>
              <a:t>7/6/2023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1BA-5304-4252-AC92-EACFBB3399E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47640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6432-2E97-4508-ABAA-AD8576A68EA6}" type="datetimeFigureOut">
              <a:rPr lang="en-HK" smtClean="0"/>
              <a:t>7/6/2023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1BA-5304-4252-AC92-EACFBB3399E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25788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6432-2E97-4508-ABAA-AD8576A68EA6}" type="datetimeFigureOut">
              <a:rPr lang="en-HK" smtClean="0"/>
              <a:t>7/6/2023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1BA-5304-4252-AC92-EACFBB3399E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4086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6432-2E97-4508-ABAA-AD8576A68EA6}" type="datetimeFigureOut">
              <a:rPr lang="en-HK" smtClean="0"/>
              <a:t>7/6/2023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1BA-5304-4252-AC92-EACFBB3399E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3782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6432-2E97-4508-ABAA-AD8576A68EA6}" type="datetimeFigureOut">
              <a:rPr lang="en-HK" smtClean="0"/>
              <a:t>7/6/2023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1BA-5304-4252-AC92-EACFBB3399E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4656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6432-2E97-4508-ABAA-AD8576A68EA6}" type="datetimeFigureOut">
              <a:rPr lang="en-HK" smtClean="0"/>
              <a:t>7/6/2023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1BA-5304-4252-AC92-EACFBB3399E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4616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6432-2E97-4508-ABAA-AD8576A68EA6}" type="datetimeFigureOut">
              <a:rPr lang="en-HK" smtClean="0"/>
              <a:t>7/6/2023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1BA-5304-4252-AC92-EACFBB3399E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1540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6432-2E97-4508-ABAA-AD8576A68EA6}" type="datetimeFigureOut">
              <a:rPr lang="en-HK" smtClean="0"/>
              <a:t>7/6/2023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1BA-5304-4252-AC92-EACFBB3399E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333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6432-2E97-4508-ABAA-AD8576A68EA6}" type="datetimeFigureOut">
              <a:rPr lang="en-HK" smtClean="0"/>
              <a:t>7/6/2023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1BA-5304-4252-AC92-EACFBB3399E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1583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6432-2E97-4508-ABAA-AD8576A68EA6}" type="datetimeFigureOut">
              <a:rPr lang="en-HK" smtClean="0"/>
              <a:t>7/6/2023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1BA-5304-4252-AC92-EACFBB3399E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3729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6432-2E97-4508-ABAA-AD8576A68EA6}" type="datetimeFigureOut">
              <a:rPr lang="en-HK" smtClean="0"/>
              <a:t>7/6/2023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1BA-5304-4252-AC92-EACFBB3399E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8986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6432-2E97-4508-ABAA-AD8576A68EA6}" type="datetimeFigureOut">
              <a:rPr lang="en-HK" smtClean="0"/>
              <a:t>7/6/2023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79F1BA-5304-4252-AC92-EACFBB3399E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085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entennialcollegeedu-my.sharepoint.com/:v:/g/personal/hchan134_my_centennialcollege_ca/EUWdM8k9UVJAiMnJlHBN6dkBpMQmsCCS1LWy98vo3pt8YQ?e=BwSTd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EEDA-F5D0-A757-3703-0584F1A2D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888" y="3428999"/>
            <a:ext cx="5039647" cy="1024667"/>
          </a:xfrm>
        </p:spPr>
        <p:txBody>
          <a:bodyPr>
            <a:normAutofit/>
          </a:bodyPr>
          <a:lstStyle/>
          <a:p>
            <a:r>
              <a:rPr lang="en-HK" dirty="0"/>
              <a:t>Hoi Ying CHAN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E22C4-5DFC-2A8E-859E-0E88FE485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r>
              <a:rPr lang="en-HK" sz="1700"/>
              <a:t>301272441</a:t>
            </a:r>
          </a:p>
          <a:p>
            <a:r>
              <a:rPr lang="en-HK" sz="1700"/>
              <a:t>COMP229 - Web Application Development</a:t>
            </a:r>
            <a:br>
              <a:rPr lang="en-HK" sz="1700"/>
            </a:br>
            <a:r>
              <a:rPr lang="en-HK" sz="1700"/>
              <a:t>Assignmen1 - Express Portfolio Site</a:t>
            </a:r>
          </a:p>
        </p:txBody>
      </p:sp>
      <p:pic>
        <p:nvPicPr>
          <p:cNvPr id="5" name="Picture 4" descr="A picture containing human face, person, headshot, smile&#10;&#10;Description automatically generated">
            <a:extLst>
              <a:ext uri="{FF2B5EF4-FFF2-40B4-BE49-F238E27FC236}">
                <a16:creationId xmlns:a16="http://schemas.microsoft.com/office/drawing/2014/main" id="{D2B0FD99-592D-D416-951E-6BBAAB367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297" y="1578133"/>
            <a:ext cx="3168014" cy="3972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39B04F-C59E-C20C-3405-D482567EA407}"/>
              </a:ext>
            </a:extLst>
          </p:cNvPr>
          <p:cNvSpPr txBox="1"/>
          <p:nvPr/>
        </p:nvSpPr>
        <p:spPr>
          <a:xfrm>
            <a:off x="971809" y="6149684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Link to video: </a:t>
            </a:r>
            <a:r>
              <a:rPr lang="en-HK" dirty="0">
                <a:hlinkClick r:id="rId4"/>
              </a:rPr>
              <a:t>Assignment1 </a:t>
            </a:r>
            <a:r>
              <a:rPr lang="en-HK" dirty="0" err="1">
                <a:hlinkClick r:id="rId4"/>
              </a:rPr>
              <a:t>Explanation.webm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9812774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24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</vt:lpstr>
      <vt:lpstr>Hoi Ying CHAN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Hoi Ying CHAN</dc:title>
  <dc:creator>Hoi Ying Chan</dc:creator>
  <cp:lastModifiedBy>Hoi Ying Chan</cp:lastModifiedBy>
  <cp:revision>2</cp:revision>
  <dcterms:created xsi:type="dcterms:W3CDTF">2023-06-08T03:18:55Z</dcterms:created>
  <dcterms:modified xsi:type="dcterms:W3CDTF">2023-06-08T03:42:46Z</dcterms:modified>
</cp:coreProperties>
</file>