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3"/>
  </p:notesMasterIdLst>
  <p:handoutMasterIdLst>
    <p:handoutMasterId r:id="rId14"/>
  </p:handoutMasterIdLst>
  <p:sldIdLst>
    <p:sldId id="321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/>
    <p:restoredTop sz="94433"/>
  </p:normalViewPr>
  <p:slideViewPr>
    <p:cSldViewPr>
      <p:cViewPr varScale="1">
        <p:scale>
          <a:sx n="108" d="100"/>
          <a:sy n="108" d="100"/>
        </p:scale>
        <p:origin x="18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</a:rPr>
              <a:t>The Evolution of JavaScript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JavaScript</a:t>
            </a:r>
            <a:r>
              <a:rPr lang="en-US" dirty="0"/>
              <a:t> is an interpreted computer programming language that was built for the Web. </a:t>
            </a:r>
          </a:p>
          <a:p>
            <a:endParaRPr lang="en-US" dirty="0"/>
          </a:p>
          <a:p>
            <a:r>
              <a:rPr lang="en-US" dirty="0"/>
              <a:t>First implemented by the </a:t>
            </a:r>
            <a:r>
              <a:rPr lang="en-US" b="1" dirty="0"/>
              <a:t>Netscape Navigator </a:t>
            </a:r>
            <a:r>
              <a:rPr lang="en-US" dirty="0"/>
              <a:t>web browser, it became the programming language that web browsers use to execute </a:t>
            </a:r>
            <a:r>
              <a:rPr lang="en-US" b="1" dirty="0"/>
              <a:t>client-side logic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the mid 2000s, the shift from websites to web applications, along with the release of faster browsers, gradually created a community of JavaScript developers writing more complex applications. </a:t>
            </a:r>
          </a:p>
          <a:p>
            <a:endParaRPr lang="en-US" dirty="0"/>
          </a:p>
          <a:p>
            <a:r>
              <a:rPr lang="en-US" dirty="0"/>
              <a:t>These developers started creating </a:t>
            </a:r>
            <a:r>
              <a:rPr lang="en-US" b="1" dirty="0"/>
              <a:t>libraries</a:t>
            </a:r>
            <a:r>
              <a:rPr lang="en-US" dirty="0"/>
              <a:t> and tools that shortened development cycles, giving birth to a new generation of even more advanced web applications. </a:t>
            </a:r>
          </a:p>
          <a:p>
            <a:endParaRPr lang="en-US" dirty="0"/>
          </a:p>
          <a:p>
            <a:r>
              <a:rPr lang="en-US" dirty="0"/>
              <a:t>They, in turn, created a continuous demand for better browsers. </a:t>
            </a:r>
          </a:p>
          <a:p>
            <a:endParaRPr lang="en-US" dirty="0"/>
          </a:p>
          <a:p>
            <a:r>
              <a:rPr lang="en-US" dirty="0"/>
              <a:t>This cycle went on for a few years, where the vendors kept improving their browsers and JavaScript developers kept pushing the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real revolution began in 2008, when Google released its Chrome browser, along with its fast JIT-compiling </a:t>
            </a:r>
            <a:r>
              <a:rPr lang="en-US" b="1" dirty="0"/>
              <a:t>V8 JavaScript engine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Google's V8 engine made JavaScript run so much faster that it completely transformed web application development.</a:t>
            </a:r>
          </a:p>
          <a:p>
            <a:endParaRPr lang="en-US" dirty="0"/>
          </a:p>
          <a:p>
            <a:r>
              <a:rPr lang="en-US" dirty="0"/>
              <a:t>More importantly, the release of the engine's source code allowed developers to start reimagining </a:t>
            </a:r>
            <a:r>
              <a:rPr lang="en-US" b="1" dirty="0"/>
              <a:t>JavaScript</a:t>
            </a:r>
            <a:r>
              <a:rPr lang="en-US" dirty="0"/>
              <a:t> outside of the browser. </a:t>
            </a:r>
          </a:p>
          <a:p>
            <a:endParaRPr lang="en-US" dirty="0"/>
          </a:p>
          <a:p>
            <a:r>
              <a:rPr lang="en-US" dirty="0"/>
              <a:t>One of the first products of this revolution was </a:t>
            </a:r>
            <a:r>
              <a:rPr lang="en-US" b="1" dirty="0"/>
              <a:t>Node.js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looking into other options for a while, programmer Ryan Dahl found that V8 engine fit his non-blocking I/O experiment called </a:t>
            </a:r>
            <a:r>
              <a:rPr lang="en-US" b="1" dirty="0"/>
              <a:t>Node.js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idea was simple: help developers build </a:t>
            </a:r>
            <a:r>
              <a:rPr lang="en-US" b="1" dirty="0"/>
              <a:t>non-blocking</a:t>
            </a:r>
            <a:r>
              <a:rPr lang="en-US" dirty="0"/>
              <a:t> units of code to allow better use of system resources and create more </a:t>
            </a:r>
            <a:r>
              <a:rPr lang="en-US" b="1" dirty="0"/>
              <a:t>responsive applications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was a minimal yet powerful platform, which utilized JavaScript's </a:t>
            </a:r>
            <a:r>
              <a:rPr lang="en-US" b="1" dirty="0"/>
              <a:t>non-blocking nature </a:t>
            </a:r>
            <a:r>
              <a:rPr lang="en-US" dirty="0"/>
              <a:t>outside of the browser.</a:t>
            </a:r>
          </a:p>
          <a:p>
            <a:endParaRPr lang="en-US" dirty="0"/>
          </a:p>
          <a:p>
            <a:r>
              <a:rPr lang="en-US" dirty="0"/>
              <a:t>Node's elegant </a:t>
            </a:r>
            <a:r>
              <a:rPr lang="en-US" b="1" dirty="0"/>
              <a:t>module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enabled developers to freely extend the platform using third-party modules to achieve almost any functionality. </a:t>
            </a:r>
          </a:p>
          <a:p>
            <a:endParaRPr lang="en-US" dirty="0"/>
          </a:p>
          <a:p>
            <a:r>
              <a:rPr lang="en-US" dirty="0"/>
              <a:t>The reaction by the online community was a creation of various tools, from modern web frameworks to robotics server platforms. </a:t>
            </a:r>
          </a:p>
          <a:p>
            <a:endParaRPr lang="en-US" dirty="0"/>
          </a:p>
          <a:p>
            <a:r>
              <a:rPr lang="en-US" dirty="0"/>
              <a:t>However, server-side JavaScript was only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Dwight Merriman and Eliot Horowitz set out to build their scalable hosting solution back in 2007, they already had a lot of experience with building web applications. </a:t>
            </a:r>
          </a:p>
          <a:p>
            <a:endParaRPr lang="en-US" dirty="0"/>
          </a:p>
          <a:p>
            <a:r>
              <a:rPr lang="en-US" dirty="0"/>
              <a:t>However, the platform they built </a:t>
            </a:r>
            <a:r>
              <a:rPr lang="en-US" b="1" dirty="0"/>
              <a:t>did not succeed as planned</a:t>
            </a:r>
            <a:r>
              <a:rPr lang="en-US" dirty="0"/>
              <a:t>, so in 2009, they decided to take it apart and open source its components, including a V8-based database called </a:t>
            </a:r>
            <a:r>
              <a:rPr lang="en-US" b="1" dirty="0"/>
              <a:t>MongoDB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Derived from the word "humongous", MongoDB was a scalable </a:t>
            </a:r>
            <a:r>
              <a:rPr lang="en-US" b="1" dirty="0"/>
              <a:t>NoSQL</a:t>
            </a:r>
            <a:r>
              <a:rPr lang="en-US" dirty="0"/>
              <a:t> database that used a </a:t>
            </a:r>
            <a:r>
              <a:rPr lang="en-US" b="1" dirty="0"/>
              <a:t>JSON-like data model </a:t>
            </a:r>
            <a:r>
              <a:rPr lang="en-US" dirty="0"/>
              <a:t>with dynamic schemas.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MongoDB</a:t>
            </a:r>
            <a:r>
              <a:rPr lang="en-US" dirty="0"/>
              <a:t> gained a lot of traction right away by giving developers the flexibility they needed when dealing with complex data, while providing RDBMS features such as </a:t>
            </a:r>
            <a:r>
              <a:rPr lang="en-US" b="1" dirty="0"/>
              <a:t>advanced queries </a:t>
            </a:r>
            <a:r>
              <a:rPr lang="en-US" dirty="0"/>
              <a:t>and easy scaling—features that eventually made MongoDB one of the leading NoSQL solutions. </a:t>
            </a:r>
          </a:p>
          <a:p>
            <a:endParaRPr lang="en-US" dirty="0"/>
          </a:p>
          <a:p>
            <a:r>
              <a:rPr lang="en-US" dirty="0"/>
              <a:t>JavaScript broke another boundary.</a:t>
            </a:r>
          </a:p>
          <a:p>
            <a:endParaRPr lang="en-US" dirty="0"/>
          </a:p>
          <a:p>
            <a:r>
              <a:rPr lang="en-US" dirty="0"/>
              <a:t>However, the JavaScript revolutionaries haven't forgotten where it all began. </a:t>
            </a:r>
          </a:p>
          <a:p>
            <a:endParaRPr lang="en-US" dirty="0"/>
          </a:p>
          <a:p>
            <a:r>
              <a:rPr lang="en-US" dirty="0"/>
              <a:t>In fact, the popularization of modern browsers created a new wave of </a:t>
            </a:r>
            <a:r>
              <a:rPr lang="en-US" b="1" dirty="0"/>
              <a:t>JavaScript frontend frameworks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in 2009, while building their JSON as a platform service, developers Miško Hevery and Adam Abrons noticed that the common JavaScript libraries weren't enough. </a:t>
            </a:r>
          </a:p>
          <a:p>
            <a:endParaRPr lang="en-US" dirty="0"/>
          </a:p>
          <a:p>
            <a:r>
              <a:rPr lang="en-US" dirty="0"/>
              <a:t>The nature of their </a:t>
            </a:r>
            <a:r>
              <a:rPr lang="en-US" b="1" dirty="0"/>
              <a:t>rich web application </a:t>
            </a:r>
            <a:r>
              <a:rPr lang="en-US" dirty="0"/>
              <a:t>raised the need for a more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framework</a:t>
            </a:r>
            <a:r>
              <a:rPr lang="en-US" dirty="0"/>
              <a:t> that would reduce grunt work and maintain an organized code base. </a:t>
            </a:r>
          </a:p>
          <a:p>
            <a:endParaRPr lang="en-US" dirty="0"/>
          </a:p>
          <a:p>
            <a:r>
              <a:rPr lang="en-US" dirty="0"/>
              <a:t>Abandoning the original idea, they decided to focus on the development of their frontend framework and open sourced the project, naming it </a:t>
            </a:r>
            <a:r>
              <a:rPr lang="en-US" b="1" dirty="0"/>
              <a:t>AngularJS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idea was to bridge the gap between JavaScript and HTML, and help popularize </a:t>
            </a:r>
            <a:r>
              <a:rPr lang="en-US" b="1" dirty="0"/>
              <a:t>single-page application (SPA) </a:t>
            </a:r>
            <a:r>
              <a:rPr lang="en-US" dirty="0"/>
              <a:t>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 was a </a:t>
            </a:r>
            <a:r>
              <a:rPr lang="en-US" b="1" dirty="0"/>
              <a:t>rich web framework</a:t>
            </a:r>
            <a:r>
              <a:rPr lang="en-US" dirty="0"/>
              <a:t>, which presented frontend web developers with concepts such as </a:t>
            </a:r>
            <a:r>
              <a:rPr lang="en-US" b="1" dirty="0"/>
              <a:t>two-way data binding</a:t>
            </a:r>
            <a:r>
              <a:rPr lang="en-US" dirty="0"/>
              <a:t>, cross-component </a:t>
            </a:r>
            <a:r>
              <a:rPr lang="en-US" b="1" dirty="0"/>
              <a:t>dependency injection</a:t>
            </a:r>
            <a:r>
              <a:rPr lang="en-US" dirty="0"/>
              <a:t>, and MVC-based </a:t>
            </a:r>
            <a:r>
              <a:rPr lang="en-US" b="1" dirty="0"/>
              <a:t>components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Angular, along with other modern frameworks, revolutionized web development by transforming the once unmaintainable frontend code base into a structured code base that can support more advanced development paradigms such as </a:t>
            </a:r>
            <a:r>
              <a:rPr lang="en-US" b="1" dirty="0"/>
              <a:t>Test-driven Development (TDD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JavaScript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rise of open source collaboration tools, along with the devoted involvement of these talented engineers, created one of the richest communities in the world. </a:t>
            </a:r>
          </a:p>
          <a:p>
            <a:endParaRPr lang="en-US" dirty="0"/>
          </a:p>
          <a:p>
            <a:r>
              <a:rPr lang="en-US" dirty="0"/>
              <a:t>More importantly, these major advancements allowed the development of </a:t>
            </a:r>
            <a:r>
              <a:rPr lang="en-US" b="1" dirty="0"/>
              <a:t>three-tier web applications </a:t>
            </a:r>
            <a:r>
              <a:rPr lang="en-US" dirty="0"/>
              <a:t>to be unified under JavaScript as the programming language across all three layers—an idea that is commonly referred to as the </a:t>
            </a:r>
            <a:r>
              <a:rPr lang="en-US" b="1" dirty="0"/>
              <a:t>full-stack JavaScript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MEAN stack </a:t>
            </a:r>
            <a:r>
              <a:rPr lang="en-US" dirty="0"/>
              <a:t>is just a single example of this idea.</a:t>
            </a:r>
          </a:p>
        </p:txBody>
      </p:sp>
    </p:spTree>
    <p:extLst>
      <p:ext uri="{BB962C8B-B14F-4D97-AF65-F5344CB8AC3E}">
        <p14:creationId xmlns:p14="http://schemas.microsoft.com/office/powerpoint/2010/main" val="138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The Evolution of JavaScript</vt:lpstr>
      <vt:lpstr>The evolution of JavaScript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  <vt:lpstr>The evolution of JavaScript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2016-07-08T20:46:54Z</cp:lastPrinted>
  <dcterms:created xsi:type="dcterms:W3CDTF">2007-07-09T21:56:01Z</dcterms:created>
  <dcterms:modified xsi:type="dcterms:W3CDTF">2020-07-28T19:15:15Z</dcterms:modified>
</cp:coreProperties>
</file>