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5" y="1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mn-lt"/>
                <a:ea typeface="Trebuchet MS"/>
                <a:cs typeface="Trebuchet MS"/>
                <a:sym typeface="Trebuchet MS"/>
              </a:rPr>
              <a:t>Situation</a:t>
            </a:r>
            <a:endParaRPr sz="1600" dirty="0">
              <a:latin typeface="+mn-lt"/>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latin typeface="+mn-lt"/>
              </a:rPr>
              <a:t>A machine learning model was developed to predict customer churn using an imbalanced dataset.</a:t>
            </a:r>
            <a:endParaRPr sz="1600" b="0" i="0" u="none" strike="noStrike" cap="none" dirty="0">
              <a:solidFill>
                <a:schemeClr val="dk1"/>
              </a:solidFill>
              <a:latin typeface="+mn-lt"/>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mn-lt"/>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mn-lt"/>
                <a:ea typeface="Trebuchet MS"/>
                <a:cs typeface="Trebuchet MS"/>
                <a:sym typeface="Trebuchet MS"/>
              </a:rPr>
              <a:t>Complication</a:t>
            </a:r>
            <a:endParaRPr sz="1600" dirty="0">
              <a:latin typeface="+mn-lt"/>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dirty="0">
                <a:latin typeface="+mn-lt"/>
              </a:rPr>
              <a:t>The imbalance in the dataset made it difficult to identify churners accurately. Both basic and tuned Random Forest models achieved similar overall accuracy, with minimal improvements from hyperparameter tuning.</a:t>
            </a:r>
            <a:endParaRPr sz="1600" b="0" i="0" u="none" strike="noStrike" cap="none" dirty="0">
              <a:solidFill>
                <a:schemeClr val="dk1"/>
              </a:solidFill>
              <a:latin typeface="+mn-lt"/>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mn-lt"/>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mn-lt"/>
                <a:ea typeface="Trebuchet MS"/>
                <a:cs typeface="Trebuchet MS"/>
                <a:sym typeface="Trebuchet MS"/>
              </a:rPr>
              <a:t>Question</a:t>
            </a:r>
            <a:endParaRPr sz="1600" dirty="0">
              <a:latin typeface="+mn-lt"/>
            </a:endParaRP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latin typeface="+mn-lt"/>
              </a:rPr>
              <a:t>Can tuning a Random Forest model significantly improve churn prediction performance?</a:t>
            </a:r>
            <a:endParaRPr sz="1600" dirty="0">
              <a:solidFill>
                <a:schemeClr val="dk1"/>
              </a:solidFill>
              <a:latin typeface="+mn-lt"/>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mn-lt"/>
                <a:ea typeface="Trebuchet MS"/>
                <a:cs typeface="Trebuchet MS"/>
                <a:sym typeface="Trebuchet MS"/>
              </a:rPr>
              <a:t>Answer</a:t>
            </a:r>
            <a:endParaRPr sz="1600" dirty="0">
              <a:solidFill>
                <a:schemeClr val="dk1"/>
              </a:solidFill>
              <a:latin typeface="+mn-lt"/>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latin typeface="+mn-lt"/>
              </a:rPr>
              <a:t>Hyperparameter tuning showed minimal benefit. The basic model slightly outperformed the tuned version in precision, recall, and F1-score. Improving churner recall may require rebalancing techniques such as SMOTE or class weighting, rather than relying on tuning alone.</a:t>
            </a:r>
            <a:endParaRPr sz="1600" dirty="0">
              <a:solidFill>
                <a:schemeClr val="dk1"/>
              </a:solidFill>
              <a:latin typeface="+mn-lt"/>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Venus Khamesi</cp:lastModifiedBy>
  <cp:revision>1</cp:revision>
  <dcterms:created xsi:type="dcterms:W3CDTF">2016-11-04T11:46:04Z</dcterms:created>
  <dcterms:modified xsi:type="dcterms:W3CDTF">2025-05-10T17:58:07Z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