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CC1921-2265-48C6-A95A-B74494D8D347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A434B4-341E-4B71-95FF-C5ACD4B6F2D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Preemptive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SRTF, RR, RRO, P-PRIO, MLFQ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019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choice = F</a:t>
            </a:r>
          </a:p>
          <a:p>
            <a:pPr lvl="1"/>
            <a:r>
              <a:rPr lang="en-US" sz="2000" dirty="0" smtClean="0"/>
              <a:t>Exit to DOS/Windows (terminate the program)</a:t>
            </a:r>
          </a:p>
          <a:p>
            <a:r>
              <a:rPr lang="en-US" sz="2400" dirty="0" smtClean="0"/>
              <a:t>Note: Every after execution of choice from the menu, default is:</a:t>
            </a:r>
          </a:p>
          <a:p>
            <a:r>
              <a:rPr lang="en-US" sz="2400" dirty="0" smtClean="0"/>
              <a:t>Input again (y/n)?</a:t>
            </a:r>
          </a:p>
          <a:p>
            <a:pPr lvl="1">
              <a:buNone/>
            </a:pPr>
            <a:r>
              <a:rPr lang="en-US" dirty="0" smtClean="0"/>
              <a:t>If  ‘y’ =repeat input</a:t>
            </a:r>
          </a:p>
          <a:p>
            <a:pPr lvl="1">
              <a:buNone/>
            </a:pPr>
            <a:r>
              <a:rPr lang="en-US" dirty="0" smtClean="0"/>
              <a:t>If  ‘n’ = exit/terminate program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FCFS, SSTF, SCAN. LOOK, CSCAN, CLOOK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Input current position: 73</a:t>
            </a:r>
          </a:p>
          <a:p>
            <a:r>
              <a:rPr lang="en-US" dirty="0" smtClean="0"/>
              <a:t>Input track size: 200</a:t>
            </a:r>
          </a:p>
          <a:p>
            <a:r>
              <a:rPr lang="en-US" dirty="0" smtClean="0"/>
              <a:t>Input seek rate: 4</a:t>
            </a:r>
          </a:p>
          <a:p>
            <a:r>
              <a:rPr lang="en-US" dirty="0" smtClean="0"/>
              <a:t>Input number of request: 5 &lt;max of 10 request&gt;</a:t>
            </a:r>
          </a:p>
          <a:p>
            <a:pPr lvl="1">
              <a:buNone/>
            </a:pPr>
            <a:r>
              <a:rPr lang="en-US" dirty="0" smtClean="0"/>
              <a:t>Loc 1:</a:t>
            </a:r>
          </a:p>
          <a:p>
            <a:pPr lvl="1">
              <a:buNone/>
            </a:pPr>
            <a:r>
              <a:rPr lang="en-US" dirty="0" smtClean="0"/>
              <a:t>Loc 2:</a:t>
            </a:r>
          </a:p>
          <a:p>
            <a:pPr lvl="1">
              <a:buNone/>
            </a:pPr>
            <a:r>
              <a:rPr lang="en-US" dirty="0" smtClean="0"/>
              <a:t>Loc 3:</a:t>
            </a:r>
          </a:p>
          <a:p>
            <a:pPr lvl="1">
              <a:buNone/>
            </a:pPr>
            <a:r>
              <a:rPr lang="en-US" smtClean="0"/>
              <a:t>Loc 4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Loc 5:</a:t>
            </a:r>
          </a:p>
          <a:p>
            <a:r>
              <a:rPr lang="en-US" dirty="0" smtClean="0"/>
              <a:t>Disk Scheduling Algorithm:	</a:t>
            </a:r>
          </a:p>
          <a:p>
            <a:pPr lvl="1">
              <a:buNone/>
            </a:pPr>
            <a:r>
              <a:rPr lang="en-US" dirty="0" smtClean="0"/>
              <a:t>[A] First Come First Serve (FCFS)</a:t>
            </a:r>
          </a:p>
          <a:p>
            <a:pPr lvl="1">
              <a:buNone/>
            </a:pPr>
            <a:r>
              <a:rPr lang="en-US" dirty="0" smtClean="0"/>
              <a:t>[B] Shortest Seek Time First (SSTF)</a:t>
            </a:r>
          </a:p>
          <a:p>
            <a:pPr lvl="1">
              <a:buNone/>
            </a:pPr>
            <a:r>
              <a:rPr lang="en-US" dirty="0" smtClean="0"/>
              <a:t>[C] Scan</a:t>
            </a:r>
          </a:p>
          <a:p>
            <a:pPr lvl="1">
              <a:buNone/>
            </a:pPr>
            <a:r>
              <a:rPr lang="en-US" dirty="0" smtClean="0"/>
              <a:t>[D] Look</a:t>
            </a:r>
          </a:p>
          <a:p>
            <a:pPr lvl="1">
              <a:buNone/>
            </a:pPr>
            <a:r>
              <a:rPr lang="en-US" dirty="0" smtClean="0"/>
              <a:t>[E]Circular Scan (CSCAN)</a:t>
            </a:r>
          </a:p>
          <a:p>
            <a:pPr lvl="1">
              <a:buNone/>
            </a:pPr>
            <a:r>
              <a:rPr lang="en-US" dirty="0" smtClean="0"/>
              <a:t>[F] Circular Look (CLOOK)</a:t>
            </a:r>
          </a:p>
          <a:p>
            <a:pPr lvl="1">
              <a:buNone/>
            </a:pPr>
            <a:r>
              <a:rPr lang="en-US" dirty="0" smtClean="0"/>
              <a:t>[G] Exit</a:t>
            </a:r>
          </a:p>
          <a:p>
            <a:pPr lvl="1">
              <a:buNone/>
            </a:pPr>
            <a:r>
              <a:rPr lang="en-US" dirty="0" smtClean="0"/>
              <a:t>Enter choice: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Enter choice:</a:t>
            </a:r>
          </a:p>
          <a:p>
            <a:r>
              <a:rPr lang="en-US" dirty="0" smtClean="0"/>
              <a:t>If choice = A</a:t>
            </a:r>
          </a:p>
          <a:p>
            <a:r>
              <a:rPr lang="en-US" dirty="0" smtClean="0"/>
              <a:t>Total head movement:</a:t>
            </a:r>
          </a:p>
          <a:p>
            <a:r>
              <a:rPr lang="en-US" dirty="0" smtClean="0"/>
              <a:t>Seek time: </a:t>
            </a:r>
          </a:p>
          <a:p>
            <a:r>
              <a:rPr lang="en-US" dirty="0" smtClean="0"/>
              <a:t>Input again [y/n]?</a:t>
            </a:r>
          </a:p>
          <a:p>
            <a:pPr lvl="1"/>
            <a:r>
              <a:rPr lang="en-US" dirty="0" smtClean="0"/>
              <a:t>If ‘y’= repeat process</a:t>
            </a:r>
          </a:p>
          <a:p>
            <a:pPr lvl="1"/>
            <a:r>
              <a:rPr lang="en-US" dirty="0" smtClean="0"/>
              <a:t>If ‘n’ = terminate program</a:t>
            </a:r>
          </a:p>
          <a:p>
            <a:r>
              <a:rPr lang="en-US" dirty="0" smtClean="0"/>
              <a:t>If choice = B</a:t>
            </a:r>
          </a:p>
          <a:p>
            <a:pPr lvl="1">
              <a:buNone/>
            </a:pPr>
            <a:r>
              <a:rPr lang="en-US" dirty="0" smtClean="0"/>
              <a:t>&lt;same output as A&gt;</a:t>
            </a:r>
          </a:p>
          <a:p>
            <a:r>
              <a:rPr lang="en-US" dirty="0" smtClean="0"/>
              <a:t>If choice = C</a:t>
            </a:r>
          </a:p>
          <a:p>
            <a:pPr lvl="1">
              <a:buNone/>
            </a:pPr>
            <a:r>
              <a:rPr lang="en-US" dirty="0" smtClean="0"/>
              <a:t>&lt;same output as A&gt;</a:t>
            </a:r>
          </a:p>
          <a:p>
            <a:r>
              <a:rPr lang="en-US" dirty="0" smtClean="0"/>
              <a:t>If choice = D</a:t>
            </a:r>
          </a:p>
          <a:p>
            <a:pPr lvl="1">
              <a:buNone/>
            </a:pPr>
            <a:r>
              <a:rPr lang="en-US" dirty="0" smtClean="0"/>
              <a:t>&lt;same output as A&gt;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019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choice = E</a:t>
            </a:r>
          </a:p>
          <a:p>
            <a:r>
              <a:rPr lang="en-US" sz="2400" dirty="0" smtClean="0"/>
              <a:t>Input alpha:</a:t>
            </a:r>
          </a:p>
          <a:p>
            <a:pPr lvl="1"/>
            <a:r>
              <a:rPr lang="en-US" sz="2200" dirty="0" smtClean="0"/>
              <a:t>&lt;same output as A&gt;</a:t>
            </a:r>
          </a:p>
          <a:p>
            <a:r>
              <a:rPr lang="en-US" sz="2400" dirty="0" smtClean="0"/>
              <a:t>If choice = F</a:t>
            </a:r>
          </a:p>
          <a:p>
            <a:r>
              <a:rPr lang="en-US" sz="2400" dirty="0" smtClean="0"/>
              <a:t>Input alpha:</a:t>
            </a:r>
          </a:p>
          <a:p>
            <a:pPr lvl="1"/>
            <a:r>
              <a:rPr lang="en-US" sz="2200" dirty="0" smtClean="0"/>
              <a:t>&lt;same output as A&gt;</a:t>
            </a:r>
          </a:p>
          <a:p>
            <a:r>
              <a:rPr lang="en-US" sz="2400" dirty="0" smtClean="0"/>
              <a:t>If choice = G</a:t>
            </a:r>
          </a:p>
          <a:p>
            <a:pPr lvl="1"/>
            <a:r>
              <a:rPr lang="en-US" sz="2000" dirty="0" smtClean="0"/>
              <a:t>Exit to DOS/Windows (terminate the program)</a:t>
            </a:r>
          </a:p>
          <a:p>
            <a:r>
              <a:rPr lang="en-US" sz="2400" dirty="0" smtClean="0"/>
              <a:t>Note: Every after execution of choice from the menu, default is:</a:t>
            </a:r>
          </a:p>
          <a:p>
            <a:r>
              <a:rPr lang="en-US" sz="2400" dirty="0" smtClean="0"/>
              <a:t>Input again (y/n)?</a:t>
            </a:r>
          </a:p>
          <a:p>
            <a:pPr lvl="1">
              <a:buNone/>
            </a:pPr>
            <a:r>
              <a:rPr lang="en-US" dirty="0" smtClean="0"/>
              <a:t>If  ‘y’ =repeat input</a:t>
            </a:r>
          </a:p>
          <a:p>
            <a:pPr lvl="1">
              <a:buNone/>
            </a:pPr>
            <a:r>
              <a:rPr lang="en-US" dirty="0" smtClean="0"/>
              <a:t>If  ‘n’ = exit/terminate program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no. of processes [2-9]: 3</a:t>
            </a:r>
          </a:p>
          <a:p>
            <a:r>
              <a:rPr lang="en-US" dirty="0" smtClean="0"/>
              <a:t>Input individual arrival time:</a:t>
            </a:r>
          </a:p>
          <a:p>
            <a:pPr lvl="1">
              <a:buNone/>
            </a:pPr>
            <a:r>
              <a:rPr lang="en-US" dirty="0" smtClean="0"/>
              <a:t>AT1:</a:t>
            </a:r>
          </a:p>
          <a:p>
            <a:pPr lvl="1">
              <a:buNone/>
            </a:pPr>
            <a:r>
              <a:rPr lang="en-US" dirty="0" smtClean="0"/>
              <a:t>AT2:</a:t>
            </a:r>
          </a:p>
          <a:p>
            <a:pPr lvl="1">
              <a:buNone/>
            </a:pPr>
            <a:r>
              <a:rPr lang="en-US" dirty="0" smtClean="0"/>
              <a:t>AT3: </a:t>
            </a:r>
          </a:p>
          <a:p>
            <a:r>
              <a:rPr lang="en-US" dirty="0" smtClean="0"/>
              <a:t>Input individual burst time:</a:t>
            </a:r>
          </a:p>
          <a:p>
            <a:pPr lvl="1">
              <a:buNone/>
            </a:pPr>
            <a:r>
              <a:rPr lang="en-US" dirty="0" smtClean="0"/>
              <a:t>BT1:</a:t>
            </a:r>
          </a:p>
          <a:p>
            <a:pPr lvl="1">
              <a:buNone/>
            </a:pPr>
            <a:r>
              <a:rPr lang="en-US" dirty="0" smtClean="0"/>
              <a:t>BT2:</a:t>
            </a:r>
          </a:p>
          <a:p>
            <a:pPr lvl="1">
              <a:buNone/>
            </a:pPr>
            <a:r>
              <a:rPr lang="en-US" dirty="0" smtClean="0"/>
              <a:t>BT3: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CPU Scheduling Algorithm:	</a:t>
            </a:r>
          </a:p>
          <a:p>
            <a:pPr lvl="1">
              <a:buNone/>
            </a:pPr>
            <a:r>
              <a:rPr lang="en-US" dirty="0" smtClean="0"/>
              <a:t>[A] Shortest Remaining Time First (SRTF)</a:t>
            </a:r>
          </a:p>
          <a:p>
            <a:pPr lvl="1">
              <a:buNone/>
            </a:pPr>
            <a:r>
              <a:rPr lang="en-US" dirty="0" smtClean="0"/>
              <a:t>[B] Round Robin (RR)</a:t>
            </a:r>
          </a:p>
          <a:p>
            <a:pPr lvl="1">
              <a:buNone/>
            </a:pPr>
            <a:r>
              <a:rPr lang="en-US" dirty="0" smtClean="0"/>
              <a:t>[C] Round Robin with Overhead (RRO)</a:t>
            </a:r>
          </a:p>
          <a:p>
            <a:pPr lvl="1">
              <a:buNone/>
            </a:pPr>
            <a:r>
              <a:rPr lang="en-US" dirty="0" smtClean="0"/>
              <a:t>[D] Preemptive Priority (P-</a:t>
            </a:r>
            <a:r>
              <a:rPr lang="en-US" dirty="0" err="1" smtClean="0"/>
              <a:t>Prio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[E] Multi-level Feedback Queue (MLFQ)</a:t>
            </a:r>
          </a:p>
          <a:p>
            <a:pPr lvl="1">
              <a:buNone/>
            </a:pPr>
            <a:r>
              <a:rPr lang="en-US" dirty="0" smtClean="0"/>
              <a:t>[F] Exit</a:t>
            </a:r>
          </a:p>
          <a:p>
            <a:r>
              <a:rPr lang="en-US" dirty="0" smtClean="0"/>
              <a:t>Enter choice:</a:t>
            </a:r>
          </a:p>
          <a:p>
            <a:r>
              <a:rPr lang="en-US" dirty="0" smtClean="0"/>
              <a:t>If choice = A</a:t>
            </a:r>
          </a:p>
          <a:p>
            <a:pPr lvl="1">
              <a:buNone/>
            </a:pPr>
            <a:r>
              <a:rPr lang="en-US" dirty="0" smtClean="0"/>
              <a:t>Waiting time		Turnaround time:	</a:t>
            </a:r>
          </a:p>
          <a:p>
            <a:pPr lvl="1">
              <a:buNone/>
            </a:pPr>
            <a:r>
              <a:rPr lang="en-US" dirty="0" smtClean="0"/>
              <a:t>	P1:			  P1:</a:t>
            </a:r>
          </a:p>
          <a:p>
            <a:pPr lvl="1">
              <a:buNone/>
            </a:pPr>
            <a:r>
              <a:rPr lang="en-US" dirty="0" smtClean="0"/>
              <a:t>	P2:			  P2:	</a:t>
            </a:r>
          </a:p>
          <a:p>
            <a:pPr lvl="1">
              <a:buNone/>
            </a:pPr>
            <a:r>
              <a:rPr lang="en-US" dirty="0" smtClean="0"/>
              <a:t>	P3:			  P3:</a:t>
            </a:r>
          </a:p>
          <a:p>
            <a:pPr lvl="1">
              <a:buNone/>
            </a:pPr>
            <a:r>
              <a:rPr lang="en-US" dirty="0" smtClean="0"/>
              <a:t>Average Waiting Time: 	   Average Turnaround Time: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If choice = B</a:t>
            </a:r>
          </a:p>
          <a:p>
            <a:r>
              <a:rPr lang="en-US" dirty="0" smtClean="0"/>
              <a:t>Input time slice:</a:t>
            </a:r>
          </a:p>
          <a:p>
            <a:pPr lvl="1"/>
            <a:r>
              <a:rPr lang="en-US" dirty="0" smtClean="0"/>
              <a:t>&lt;same output with A&gt;</a:t>
            </a:r>
          </a:p>
          <a:p>
            <a:r>
              <a:rPr lang="en-US" dirty="0" smtClean="0"/>
              <a:t>If choice = C</a:t>
            </a:r>
          </a:p>
          <a:p>
            <a:r>
              <a:rPr lang="en-US" dirty="0" smtClean="0"/>
              <a:t>Input time slice:</a:t>
            </a:r>
          </a:p>
          <a:p>
            <a:r>
              <a:rPr lang="en-US" dirty="0" smtClean="0"/>
              <a:t>Input overhead time:</a:t>
            </a:r>
          </a:p>
          <a:p>
            <a:pPr lvl="1"/>
            <a:r>
              <a:rPr lang="en-US" dirty="0" smtClean="0"/>
              <a:t>&lt;same output with A&gt;</a:t>
            </a:r>
          </a:p>
          <a:p>
            <a:r>
              <a:rPr lang="en-US" dirty="0" smtClean="0"/>
              <a:t>If choice = D</a:t>
            </a:r>
          </a:p>
          <a:p>
            <a:r>
              <a:rPr lang="en-US" dirty="0" smtClean="0"/>
              <a:t>Input individual priority number:</a:t>
            </a:r>
          </a:p>
          <a:p>
            <a:pPr lvl="1">
              <a:buNone/>
            </a:pPr>
            <a:r>
              <a:rPr lang="en-US" dirty="0" smtClean="0"/>
              <a:t>Prio1:</a:t>
            </a:r>
          </a:p>
          <a:p>
            <a:pPr lvl="1">
              <a:buNone/>
            </a:pPr>
            <a:r>
              <a:rPr lang="en-US" dirty="0" smtClean="0"/>
              <a:t>Prio2:</a:t>
            </a:r>
          </a:p>
          <a:p>
            <a:pPr lvl="1">
              <a:buNone/>
            </a:pPr>
            <a:r>
              <a:rPr lang="en-US" dirty="0" smtClean="0"/>
              <a:t>Prio3:</a:t>
            </a:r>
          </a:p>
          <a:p>
            <a:pPr lvl="1">
              <a:buNone/>
            </a:pPr>
            <a:r>
              <a:rPr lang="en-US" dirty="0" smtClean="0"/>
              <a:t>&lt;same output with A&gt;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If choice = E</a:t>
            </a:r>
          </a:p>
          <a:p>
            <a:r>
              <a:rPr lang="en-US" sz="2400" dirty="0" smtClean="0"/>
              <a:t>Input number of levels: 3 &lt;max of 3&gt;</a:t>
            </a:r>
          </a:p>
          <a:p>
            <a:r>
              <a:rPr lang="en-US" sz="2400" dirty="0" smtClean="0"/>
              <a:t>Input algorithm for each levels:</a:t>
            </a:r>
          </a:p>
          <a:p>
            <a:pPr lvl="1"/>
            <a:r>
              <a:rPr lang="en-US" dirty="0" smtClean="0"/>
              <a:t>Level 1:</a:t>
            </a:r>
          </a:p>
          <a:p>
            <a:pPr lvl="1"/>
            <a:r>
              <a:rPr lang="en-US" dirty="0" smtClean="0"/>
              <a:t>Level 2:</a:t>
            </a:r>
          </a:p>
          <a:p>
            <a:pPr lvl="1"/>
            <a:r>
              <a:rPr lang="en-US" dirty="0" smtClean="0"/>
              <a:t>Level 3: &lt;FCFS &amp; SJF&gt;</a:t>
            </a:r>
          </a:p>
          <a:p>
            <a:r>
              <a:rPr lang="en-US" sz="2400" dirty="0" smtClean="0"/>
              <a:t>Note: For RR -&gt; input time slice</a:t>
            </a:r>
          </a:p>
          <a:p>
            <a:pPr lvl="3"/>
            <a:r>
              <a:rPr lang="en-US" dirty="0" smtClean="0"/>
              <a:t>For RRO-&gt; input time slice and overhead time</a:t>
            </a:r>
          </a:p>
          <a:p>
            <a:pPr lvl="3"/>
            <a:r>
              <a:rPr lang="en-US" dirty="0" smtClean="0"/>
              <a:t>For </a:t>
            </a:r>
            <a:r>
              <a:rPr lang="en-US" dirty="0" err="1" smtClean="0"/>
              <a:t>Prio</a:t>
            </a:r>
            <a:r>
              <a:rPr lang="en-US" dirty="0" smtClean="0"/>
              <a:t>-&gt; input priority number</a:t>
            </a:r>
          </a:p>
          <a:p>
            <a:pPr lvl="3">
              <a:buNone/>
            </a:pPr>
            <a:r>
              <a:rPr lang="en-US" dirty="0" smtClean="0"/>
              <a:t>&lt;same output as A&gt;</a:t>
            </a:r>
          </a:p>
          <a:p>
            <a:r>
              <a:rPr lang="en-US" sz="2400" dirty="0" smtClean="0"/>
              <a:t>If choice = F</a:t>
            </a:r>
          </a:p>
          <a:p>
            <a:pPr lvl="1"/>
            <a:r>
              <a:rPr lang="en-US" sz="2000" dirty="0" smtClean="0"/>
              <a:t>Exit to DOS/Windows (terminate the program)</a:t>
            </a:r>
          </a:p>
          <a:p>
            <a:r>
              <a:rPr lang="en-US" sz="2400" dirty="0" smtClean="0"/>
              <a:t>Note: Every after execution of choice from the menu, default is:</a:t>
            </a:r>
          </a:p>
          <a:p>
            <a:r>
              <a:rPr lang="en-US" sz="2400" dirty="0" smtClean="0"/>
              <a:t>Input again (y/n)?</a:t>
            </a:r>
          </a:p>
          <a:p>
            <a:pPr lvl="1">
              <a:buNone/>
            </a:pPr>
            <a:r>
              <a:rPr lang="en-US" dirty="0" smtClean="0"/>
              <a:t>If  ‘y’ =repeat input</a:t>
            </a:r>
          </a:p>
          <a:p>
            <a:pPr lvl="1">
              <a:buNone/>
            </a:pPr>
            <a:r>
              <a:rPr lang="en-US" dirty="0" smtClean="0"/>
              <a:t>If  ‘n’ = exit/terminate program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Non-Preemptive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FCFS, SJF, </a:t>
            </a:r>
            <a:r>
              <a:rPr lang="en-US" dirty="0" smtClean="0"/>
              <a:t>PRIO, MLFQ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 no. of processes [2-9]: 2</a:t>
            </a:r>
          </a:p>
          <a:p>
            <a:r>
              <a:rPr lang="en-US" dirty="0" smtClean="0"/>
              <a:t>Input individual arrival time:</a:t>
            </a:r>
          </a:p>
          <a:p>
            <a:pPr lvl="1">
              <a:buNone/>
            </a:pPr>
            <a:r>
              <a:rPr lang="en-US" dirty="0" smtClean="0"/>
              <a:t>AT1:</a:t>
            </a:r>
          </a:p>
          <a:p>
            <a:pPr lvl="1">
              <a:buNone/>
            </a:pPr>
            <a:r>
              <a:rPr lang="en-US" dirty="0" smtClean="0"/>
              <a:t>AT2:</a:t>
            </a:r>
          </a:p>
          <a:p>
            <a:r>
              <a:rPr lang="en-US" dirty="0" smtClean="0"/>
              <a:t>Input individual burst time:</a:t>
            </a:r>
          </a:p>
          <a:p>
            <a:pPr lvl="1">
              <a:buNone/>
            </a:pPr>
            <a:r>
              <a:rPr lang="en-US" dirty="0" smtClean="0"/>
              <a:t>BT1:</a:t>
            </a:r>
          </a:p>
          <a:p>
            <a:pPr lvl="1">
              <a:buNone/>
            </a:pPr>
            <a:r>
              <a:rPr lang="en-US" dirty="0" smtClean="0"/>
              <a:t>BT2:</a:t>
            </a:r>
          </a:p>
          <a:p>
            <a:r>
              <a:rPr lang="en-US" dirty="0" smtClean="0"/>
              <a:t>CPU Scheduling Algorithm:	</a:t>
            </a:r>
          </a:p>
          <a:p>
            <a:pPr lvl="1">
              <a:buNone/>
            </a:pPr>
            <a:r>
              <a:rPr lang="en-US" dirty="0" smtClean="0"/>
              <a:t>[A] First Come First Serve (FCFS)</a:t>
            </a:r>
          </a:p>
          <a:p>
            <a:pPr lvl="1">
              <a:buNone/>
            </a:pPr>
            <a:r>
              <a:rPr lang="en-US" dirty="0" smtClean="0"/>
              <a:t>[B] Shortest Job First (SJF)</a:t>
            </a:r>
          </a:p>
          <a:p>
            <a:pPr lvl="1">
              <a:buNone/>
            </a:pPr>
            <a:r>
              <a:rPr lang="en-US" dirty="0" smtClean="0"/>
              <a:t>[C] Priority (</a:t>
            </a:r>
            <a:r>
              <a:rPr lang="en-US" dirty="0" err="1" smtClean="0"/>
              <a:t>Prio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[D] Deadline</a:t>
            </a:r>
          </a:p>
          <a:p>
            <a:pPr lvl="1">
              <a:buNone/>
            </a:pPr>
            <a:r>
              <a:rPr lang="en-US" dirty="0" smtClean="0"/>
              <a:t>[E]Multilevel Queue (MLQ)</a:t>
            </a:r>
          </a:p>
          <a:p>
            <a:pPr lvl="1">
              <a:buNone/>
            </a:pPr>
            <a:r>
              <a:rPr lang="en-US" dirty="0" smtClean="0"/>
              <a:t>[F] Exit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Enter choice:</a:t>
            </a:r>
          </a:p>
          <a:p>
            <a:r>
              <a:rPr lang="en-US" dirty="0" smtClean="0"/>
              <a:t>If choice = A</a:t>
            </a:r>
          </a:p>
          <a:p>
            <a:pPr lvl="1">
              <a:buNone/>
            </a:pPr>
            <a:r>
              <a:rPr lang="en-US" dirty="0" smtClean="0"/>
              <a:t>Waiting time		Turnaround time:	</a:t>
            </a:r>
          </a:p>
          <a:p>
            <a:pPr lvl="1">
              <a:buNone/>
            </a:pPr>
            <a:r>
              <a:rPr lang="en-US" dirty="0" smtClean="0"/>
              <a:t>	P1:			  P1:</a:t>
            </a:r>
          </a:p>
          <a:p>
            <a:pPr lvl="1">
              <a:buNone/>
            </a:pPr>
            <a:r>
              <a:rPr lang="en-US" dirty="0" smtClean="0"/>
              <a:t>	P2:			  P2:	</a:t>
            </a:r>
          </a:p>
          <a:p>
            <a:pPr lvl="1">
              <a:buNone/>
            </a:pPr>
            <a:r>
              <a:rPr lang="en-US" dirty="0" smtClean="0"/>
              <a:t>Average Waiting Time: 	   Average Turnaround Time:</a:t>
            </a:r>
          </a:p>
          <a:p>
            <a:r>
              <a:rPr lang="en-US" dirty="0" smtClean="0"/>
              <a:t>If choice = B</a:t>
            </a:r>
          </a:p>
          <a:p>
            <a:pPr lvl="1"/>
            <a:r>
              <a:rPr lang="en-US" dirty="0" smtClean="0"/>
              <a:t>&lt;same output as A&gt;</a:t>
            </a:r>
          </a:p>
          <a:p>
            <a:r>
              <a:rPr lang="en-US" dirty="0" smtClean="0"/>
              <a:t>If choice = C</a:t>
            </a:r>
          </a:p>
          <a:p>
            <a:r>
              <a:rPr lang="en-US" dirty="0" smtClean="0"/>
              <a:t>Input individual priority number:</a:t>
            </a:r>
          </a:p>
          <a:p>
            <a:pPr lvl="1">
              <a:buNone/>
            </a:pPr>
            <a:r>
              <a:rPr lang="en-US" dirty="0" smtClean="0"/>
              <a:t>Prio1:</a:t>
            </a:r>
          </a:p>
          <a:p>
            <a:pPr lvl="1">
              <a:buNone/>
            </a:pPr>
            <a:r>
              <a:rPr lang="en-US" dirty="0" smtClean="0"/>
              <a:t>Prio2:</a:t>
            </a:r>
          </a:p>
          <a:p>
            <a:pPr lvl="1">
              <a:buNone/>
            </a:pPr>
            <a:r>
              <a:rPr lang="en-US" dirty="0" smtClean="0"/>
              <a:t>&lt;same output as A&gt;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choice = D</a:t>
            </a:r>
          </a:p>
          <a:p>
            <a:r>
              <a:rPr lang="en-US" dirty="0" smtClean="0"/>
              <a:t>Input deadline for each process:</a:t>
            </a:r>
          </a:p>
          <a:p>
            <a:pPr>
              <a:buNone/>
            </a:pPr>
            <a:r>
              <a:rPr lang="en-US" dirty="0" smtClean="0"/>
              <a:t>	P1:</a:t>
            </a:r>
          </a:p>
          <a:p>
            <a:pPr>
              <a:buNone/>
            </a:pPr>
            <a:r>
              <a:rPr lang="en-US" dirty="0" smtClean="0"/>
              <a:t>	P2:</a:t>
            </a:r>
          </a:p>
          <a:p>
            <a:pPr>
              <a:buNone/>
            </a:pPr>
            <a:r>
              <a:rPr lang="en-US" dirty="0" smtClean="0"/>
              <a:t>Enter number of output: 2 &lt;max of 3&gt;</a:t>
            </a:r>
          </a:p>
          <a:p>
            <a:pPr>
              <a:buNone/>
            </a:pPr>
            <a:r>
              <a:rPr lang="en-US" dirty="0" smtClean="0"/>
              <a:t>Output 1:</a:t>
            </a:r>
          </a:p>
          <a:p>
            <a:pPr>
              <a:buNone/>
            </a:pPr>
            <a:r>
              <a:rPr lang="en-US" dirty="0" smtClean="0"/>
              <a:t>	&lt;same output as A&gt;</a:t>
            </a:r>
          </a:p>
          <a:p>
            <a:pPr>
              <a:buNone/>
            </a:pPr>
            <a:r>
              <a:rPr lang="en-US" dirty="0" smtClean="0"/>
              <a:t>Output 1:</a:t>
            </a:r>
          </a:p>
          <a:p>
            <a:pPr>
              <a:buNone/>
            </a:pPr>
            <a:r>
              <a:rPr lang="en-US" dirty="0" smtClean="0"/>
              <a:t>	&lt;same output as A&gt;</a:t>
            </a:r>
          </a:p>
          <a:p>
            <a:r>
              <a:rPr lang="en-US" dirty="0" smtClean="0"/>
              <a:t>If choice = E</a:t>
            </a:r>
          </a:p>
          <a:p>
            <a:r>
              <a:rPr lang="en-US" dirty="0" smtClean="0"/>
              <a:t>Input number of queue:</a:t>
            </a:r>
          </a:p>
          <a:p>
            <a:pPr lvl="1">
              <a:buNone/>
            </a:pPr>
            <a:r>
              <a:rPr lang="en-US" dirty="0" smtClean="0"/>
              <a:t>Queue 1: FCFS</a:t>
            </a:r>
          </a:p>
          <a:p>
            <a:pPr lvl="1">
              <a:buNone/>
            </a:pPr>
            <a:r>
              <a:rPr lang="en-US" dirty="0" smtClean="0"/>
              <a:t>Queue 2: SJF</a:t>
            </a:r>
          </a:p>
          <a:p>
            <a:pPr lvl="1">
              <a:buNone/>
            </a:pPr>
            <a:r>
              <a:rPr lang="en-US" dirty="0" smtClean="0"/>
              <a:t>&lt;same output as A&gt;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91000" y="50292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</a:t>
            </a:r>
          </a:p>
          <a:p>
            <a:r>
              <a:rPr lang="en-US" sz="2000" dirty="0" smtClean="0"/>
              <a:t>For P-</a:t>
            </a:r>
            <a:r>
              <a:rPr lang="en-US" sz="2000" dirty="0" err="1" smtClean="0"/>
              <a:t>prio</a:t>
            </a:r>
            <a:r>
              <a:rPr lang="en-US" sz="2000" dirty="0" smtClean="0"/>
              <a:t> -&gt; input priority number </a:t>
            </a:r>
          </a:p>
          <a:p>
            <a:r>
              <a:rPr lang="en-US" sz="2000" dirty="0" smtClean="0"/>
              <a:t>Deadline-&gt; not included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522</Words>
  <Application>Microsoft Office PowerPoint</Application>
  <PresentationFormat>On-screen Show (4:3)</PresentationFormat>
  <Paragraphs>154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Preemptive Scheduling</vt:lpstr>
      <vt:lpstr>STEPS:</vt:lpstr>
      <vt:lpstr>Slide 3</vt:lpstr>
      <vt:lpstr>Slide 4</vt:lpstr>
      <vt:lpstr>Slide 5</vt:lpstr>
      <vt:lpstr>Non-Preemptive Scheduling</vt:lpstr>
      <vt:lpstr>STEPS:</vt:lpstr>
      <vt:lpstr>Slide 8</vt:lpstr>
      <vt:lpstr>Slide 9</vt:lpstr>
      <vt:lpstr>Slide 10</vt:lpstr>
      <vt:lpstr>Disk Scheduling</vt:lpstr>
      <vt:lpstr>STEPS: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Preemptive Scheduling</dc:title>
  <dc:creator>henie</dc:creator>
  <cp:lastModifiedBy>user</cp:lastModifiedBy>
  <cp:revision>5</cp:revision>
  <dcterms:created xsi:type="dcterms:W3CDTF">2014-10-24T08:01:28Z</dcterms:created>
  <dcterms:modified xsi:type="dcterms:W3CDTF">2020-11-09T07:51:35Z</dcterms:modified>
</cp:coreProperties>
</file>