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AB01-4B0F-4DBB-B4FB-B9189AB4C24A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18B6-2BBB-443B-8E9F-B6A86CC89E9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11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AB01-4B0F-4DBB-B4FB-B9189AB4C24A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18B6-2BBB-443B-8E9F-B6A86CC89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55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AB01-4B0F-4DBB-B4FB-B9189AB4C24A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18B6-2BBB-443B-8E9F-B6A86CC89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500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AB01-4B0F-4DBB-B4FB-B9189AB4C24A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18B6-2BBB-443B-8E9F-B6A86CC89E9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5477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AB01-4B0F-4DBB-B4FB-B9189AB4C24A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18B6-2BBB-443B-8E9F-B6A86CC89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810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AB01-4B0F-4DBB-B4FB-B9189AB4C24A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18B6-2BBB-443B-8E9F-B6A86CC89E9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4943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AB01-4B0F-4DBB-B4FB-B9189AB4C24A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18B6-2BBB-443B-8E9F-B6A86CC89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650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AB01-4B0F-4DBB-B4FB-B9189AB4C24A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18B6-2BBB-443B-8E9F-B6A86CC89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675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AB01-4B0F-4DBB-B4FB-B9189AB4C24A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18B6-2BBB-443B-8E9F-B6A86CC89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01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AB01-4B0F-4DBB-B4FB-B9189AB4C24A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18B6-2BBB-443B-8E9F-B6A86CC89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84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AB01-4B0F-4DBB-B4FB-B9189AB4C24A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18B6-2BBB-443B-8E9F-B6A86CC89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32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AB01-4B0F-4DBB-B4FB-B9189AB4C24A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18B6-2BBB-443B-8E9F-B6A86CC89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96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AB01-4B0F-4DBB-B4FB-B9189AB4C24A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18B6-2BBB-443B-8E9F-B6A86CC89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26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AB01-4B0F-4DBB-B4FB-B9189AB4C24A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18B6-2BBB-443B-8E9F-B6A86CC89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09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AB01-4B0F-4DBB-B4FB-B9189AB4C24A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18B6-2BBB-443B-8E9F-B6A86CC89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31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AB01-4B0F-4DBB-B4FB-B9189AB4C24A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18B6-2BBB-443B-8E9F-B6A86CC89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90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AB01-4B0F-4DBB-B4FB-B9189AB4C24A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18B6-2BBB-443B-8E9F-B6A86CC89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1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F04AB01-4B0F-4DBB-B4FB-B9189AB4C24A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04F18B6-2BBB-443B-8E9F-B6A86CC89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656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Nobel Prize Inspiration Inititiv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0013" y="-215835"/>
            <a:ext cx="21945600" cy="903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85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6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Slice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</cp:revision>
  <dcterms:created xsi:type="dcterms:W3CDTF">2023-03-21T09:27:23Z</dcterms:created>
  <dcterms:modified xsi:type="dcterms:W3CDTF">2023-03-21T09:48:53Z</dcterms:modified>
</cp:coreProperties>
</file>