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4_307771A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6F77A5-2C00-4638-2897-FEE456A72DA9}" name="Venu venkata madhav Animela" initials="VvmA" userId="c8a1a45e7316807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4_307771A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BB4AECF-902F-42DA-846B-01C184817557}" authorId="{DF6F77A5-2C00-4638-2897-FEE456A72DA9}" created="2023-02-18T07:42:54.13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13134254" sldId="260"/>
      <ac:spMk id="5" creationId="{06A8FE2F-B88D-52CF-ACD1-1B9C6E2518FE}"/>
    </ac:deMkLst>
    <p188:txBody>
      <a:bodyPr/>
      <a:lstStyle/>
      <a:p>
        <a:r>
          <a:rPr lang="en-IN"/>
          <a:t>ABC Organization is looking for the Web application to manage the organizational events which facilitates the creation and maintenance of large-scale or small-scale events. Application should have easy and feasible GUI for all type of users.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Front-end</a:t>
          </a:r>
        </a:p>
        <a:p>
          <a:pPr>
            <a:defRPr cap="all"/>
          </a:pPr>
          <a:r>
            <a:rPr lang="en-US" dirty="0"/>
            <a:t>	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 err="1"/>
            <a:t>DataBase</a:t>
          </a:r>
          <a:r>
            <a:rPr lang="en-US" dirty="0"/>
            <a:t> AND </a:t>
          </a:r>
          <a:r>
            <a:rPr lang="en-US" dirty="0" err="1"/>
            <a:t>Api</a:t>
          </a:r>
          <a:endParaRPr lang="en-US" dirty="0"/>
        </a:p>
        <a:p>
          <a:pPr>
            <a:defRPr cap="all"/>
          </a:pPr>
          <a:r>
            <a:rPr lang="en-US" dirty="0"/>
            <a:t>	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Back-end</a:t>
          </a:r>
        </a:p>
        <a:p>
          <a:pPr>
            <a:defRPr cap="all"/>
          </a:pPr>
          <a:r>
            <a:rPr lang="en-US" dirty="0"/>
            <a:t>	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172" custLinFactNeighborY="-1094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 custScaleX="121688" custLinFactNeighborX="1480" custLinFactNeighborY="-2787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ScaleX="115112" custLinFactNeighborX="134" custLinFactNeighborY="-4599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59565"/>
          <a:ext cx="2932193" cy="35186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636" tIns="0" rIns="28963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Front-end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	</a:t>
          </a:r>
        </a:p>
      </dsp:txBody>
      <dsp:txXfrm>
        <a:off x="0" y="1467017"/>
        <a:ext cx="2932193" cy="2111179"/>
      </dsp:txXfrm>
    </dsp:sp>
    <dsp:sp modelId="{BBA91679-4684-4A04-8AEB-03038C78A75C}">
      <dsp:nvSpPr>
        <dsp:cNvPr id="0" name=""/>
        <dsp:cNvSpPr/>
      </dsp:nvSpPr>
      <dsp:spPr>
        <a:xfrm>
          <a:off x="4448" y="98059"/>
          <a:ext cx="2932193" cy="140745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636" tIns="165100" rIns="28963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4448" y="98059"/>
        <a:ext cx="2932193" cy="1407452"/>
      </dsp:txXfrm>
    </dsp:sp>
    <dsp:sp modelId="{00AE7F27-0E5D-4AFB-ACD6-B5A19E79EA42}">
      <dsp:nvSpPr>
        <dsp:cNvPr id="0" name=""/>
        <dsp:cNvSpPr/>
      </dsp:nvSpPr>
      <dsp:spPr>
        <a:xfrm>
          <a:off x="3214613" y="0"/>
          <a:ext cx="3568127" cy="35186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636" tIns="0" rIns="28963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 err="1"/>
            <a:t>DataBase</a:t>
          </a:r>
          <a:r>
            <a:rPr lang="en-US" sz="2600" kern="1200" dirty="0"/>
            <a:t> AND </a:t>
          </a:r>
          <a:r>
            <a:rPr lang="en-US" sz="2600" kern="1200" dirty="0" err="1"/>
            <a:t>Api</a:t>
          </a:r>
          <a:endParaRPr lang="en-US" sz="2600" kern="1200" dirty="0"/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	</a:t>
          </a:r>
        </a:p>
      </dsp:txBody>
      <dsp:txXfrm>
        <a:off x="3214613" y="1407452"/>
        <a:ext cx="3568127" cy="2111179"/>
      </dsp:txXfrm>
    </dsp:sp>
    <dsp:sp modelId="{975C752B-C37A-4BA6-A3AE-2202A141404A}">
      <dsp:nvSpPr>
        <dsp:cNvPr id="0" name=""/>
        <dsp:cNvSpPr/>
      </dsp:nvSpPr>
      <dsp:spPr>
        <a:xfrm>
          <a:off x="3489184" y="98059"/>
          <a:ext cx="2932193" cy="140745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636" tIns="165100" rIns="28963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489184" y="98059"/>
        <a:ext cx="2932193" cy="1407452"/>
      </dsp:txXfrm>
    </dsp:sp>
    <dsp:sp modelId="{CAD62F17-E99D-4FEF-B376-961CA4CB20EB}">
      <dsp:nvSpPr>
        <dsp:cNvPr id="0" name=""/>
        <dsp:cNvSpPr/>
      </dsp:nvSpPr>
      <dsp:spPr>
        <a:xfrm>
          <a:off x="6977849" y="0"/>
          <a:ext cx="3375306" cy="35186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636" tIns="0" rIns="28963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Back-end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	</a:t>
          </a:r>
        </a:p>
      </dsp:txBody>
      <dsp:txXfrm>
        <a:off x="6977849" y="1407452"/>
        <a:ext cx="3375306" cy="2111179"/>
      </dsp:txXfrm>
    </dsp:sp>
    <dsp:sp modelId="{E20811D6-E5D4-4C9E-AABF-9E0E1902CA2C}">
      <dsp:nvSpPr>
        <dsp:cNvPr id="0" name=""/>
        <dsp:cNvSpPr/>
      </dsp:nvSpPr>
      <dsp:spPr>
        <a:xfrm>
          <a:off x="7195476" y="98059"/>
          <a:ext cx="2932193" cy="140745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636" tIns="165100" rIns="28963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95476" y="98059"/>
        <a:ext cx="2932193" cy="1407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307771AE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2500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156059"/>
            <a:ext cx="9440034" cy="1848050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Event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By Dream Hack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A659C-5CE8-69C9-4378-1F81398945C5}"/>
              </a:ext>
            </a:extLst>
          </p:cNvPr>
          <p:cNvSpPr txBox="1"/>
          <p:nvPr/>
        </p:nvSpPr>
        <p:spPr>
          <a:xfrm>
            <a:off x="154004" y="308593"/>
            <a:ext cx="4091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Lumen</a:t>
            </a:r>
            <a:r>
              <a:rPr lang="en-IN" dirty="0"/>
              <a:t> </a:t>
            </a:r>
            <a:r>
              <a:rPr lang="en-IN" sz="4000" dirty="0"/>
              <a:t>Hackathon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1F929-BC80-4573-D263-2B14E89E33DE}"/>
              </a:ext>
            </a:extLst>
          </p:cNvPr>
          <p:cNvSpPr txBox="1"/>
          <p:nvPr/>
        </p:nvSpPr>
        <p:spPr>
          <a:xfrm>
            <a:off x="3859731" y="1078034"/>
            <a:ext cx="4658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On</a:t>
            </a:r>
            <a:r>
              <a:rPr lang="en-IN" dirty="0"/>
              <a:t> </a:t>
            </a:r>
          </a:p>
          <a:p>
            <a:r>
              <a:rPr lang="en-IN" sz="2800" b="1" dirty="0">
                <a:solidFill>
                  <a:schemeClr val="tx2"/>
                </a:solidFill>
              </a:rPr>
              <a:t>    18 – 02 - 2023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Work Progress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92003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crystal lattice grid">
            <a:extLst>
              <a:ext uri="{FF2B5EF4-FFF2-40B4-BE49-F238E27FC236}">
                <a16:creationId xmlns:a16="http://schemas.microsoft.com/office/drawing/2014/main" id="{E4E02FC2-F704-A36C-EB77-244FD4C354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66" y="5791200"/>
            <a:ext cx="3920451" cy="117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2578-2753-4156-DCF4-88F8F38F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26666"/>
            <a:ext cx="10353762" cy="1261872"/>
          </a:xfrm>
        </p:spPr>
        <p:txBody>
          <a:bodyPr/>
          <a:lstStyle/>
          <a:p>
            <a:r>
              <a:rPr lang="en-IN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Event Management System</a:t>
            </a:r>
          </a:p>
        </p:txBody>
      </p:sp>
      <p:sp>
        <p:nvSpPr>
          <p:cNvPr id="3" name="Content Placeholder 2" descr="ABC Organization is looking for the Web application to manage the organizational events which facilitates the creation and maintenance of large-scale or small-scale events. Application should have easy and feasible GUI for all type of users.&#10;">
            <a:extLst>
              <a:ext uri="{FF2B5EF4-FFF2-40B4-BE49-F238E27FC236}">
                <a16:creationId xmlns:a16="http://schemas.microsoft.com/office/drawing/2014/main" id="{4709758B-2E64-5A20-D2AD-EBB45E2CA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4632" y="1978756"/>
            <a:ext cx="4856841" cy="3622671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Requirements</a:t>
            </a:r>
          </a:p>
          <a:p>
            <a:pPr marL="3690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71261-7820-9D73-4E37-EA387725C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9445" y="2077270"/>
            <a:ext cx="4966345" cy="3622672"/>
          </a:xfrm>
        </p:spPr>
        <p:txBody>
          <a:bodyPr>
            <a:normAutofit/>
          </a:bodyPr>
          <a:lstStyle/>
          <a:p>
            <a:r>
              <a:rPr lang="en-IN" b="1" i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Goals</a:t>
            </a:r>
            <a:r>
              <a:rPr lang="en-IN" b="1" i="1" u="sng" dirty="0">
                <a:solidFill>
                  <a:srgbClr val="00B050"/>
                </a:solidFill>
              </a:rPr>
              <a:t> </a:t>
            </a:r>
            <a:r>
              <a:rPr lang="en-IN" b="1" i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that we achieved</a:t>
            </a:r>
          </a:p>
          <a:p>
            <a:pPr marL="36900" indent="0">
              <a:buNone/>
            </a:pPr>
            <a:endParaRPr lang="en-IN" b="1" i="1" u="sng" dirty="0">
              <a:solidFill>
                <a:srgbClr val="00B050"/>
              </a:solidFill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17E09-4028-CCE2-7B0B-DA89EB217BEB}"/>
              </a:ext>
            </a:extLst>
          </p:cNvPr>
          <p:cNvSpPr txBox="1"/>
          <p:nvPr/>
        </p:nvSpPr>
        <p:spPr>
          <a:xfrm>
            <a:off x="5640404" y="297420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AE4DE1-35BB-B4BA-4FF1-D4349059EB68}"/>
              </a:ext>
            </a:extLst>
          </p:cNvPr>
          <p:cNvSpPr txBox="1"/>
          <p:nvPr/>
        </p:nvSpPr>
        <p:spPr>
          <a:xfrm>
            <a:off x="1414914" y="3202762"/>
            <a:ext cx="408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A345AA-B99B-1A26-6FD4-AFF06BD1A71D}"/>
              </a:ext>
            </a:extLst>
          </p:cNvPr>
          <p:cNvSpPr/>
          <p:nvPr/>
        </p:nvSpPr>
        <p:spPr>
          <a:xfrm>
            <a:off x="6638673" y="3268152"/>
            <a:ext cx="4856841" cy="23895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BCE7FD-9E1F-E129-9B13-38198FA58CDF}"/>
              </a:ext>
            </a:extLst>
          </p:cNvPr>
          <p:cNvSpPr txBox="1"/>
          <p:nvPr/>
        </p:nvSpPr>
        <p:spPr>
          <a:xfrm>
            <a:off x="6874844" y="3528197"/>
            <a:ext cx="3449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i="1" dirty="0"/>
              <a:t>Developed an end to end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i="1" dirty="0"/>
              <a:t>Which collects the details of an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i="1" dirty="0"/>
              <a:t>Stores in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i="1" dirty="0"/>
              <a:t>Gives update to that user as conformation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FCC936-45FA-35A9-C8BA-7CE28B7EEEBE}"/>
              </a:ext>
            </a:extLst>
          </p:cNvPr>
          <p:cNvSpPr/>
          <p:nvPr/>
        </p:nvSpPr>
        <p:spPr>
          <a:xfrm>
            <a:off x="1288119" y="3332088"/>
            <a:ext cx="4802557" cy="2410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A2E6BF-3A7C-E3FC-98D9-8900DCD9DD9E}"/>
              </a:ext>
            </a:extLst>
          </p:cNvPr>
          <p:cNvSpPr txBox="1"/>
          <p:nvPr/>
        </p:nvSpPr>
        <p:spPr>
          <a:xfrm>
            <a:off x="1572604" y="3551278"/>
            <a:ext cx="42278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0" i="1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ABC Organization is looking for the Web application to manage the organizational events which facilitates the creation and maintenance of large-scale or small-scale events. Application should have easy and feasible GUI for all type of users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8131342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4121F03-CB34-6223-4684-8342D86E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41" y="1126155"/>
            <a:ext cx="3706889" cy="105510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Event Management Page</a:t>
            </a:r>
          </a:p>
        </p:txBody>
      </p:sp>
      <p:pic>
        <p:nvPicPr>
          <p:cNvPr id="3" name="Picture 2" descr="Stick figure families holding hands">
            <a:extLst>
              <a:ext uri="{FF2B5EF4-FFF2-40B4-BE49-F238E27FC236}">
                <a16:creationId xmlns:a16="http://schemas.microsoft.com/office/drawing/2014/main" id="{FBAB9147-9328-64FA-A86C-E7D784CC7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633" y="1009621"/>
            <a:ext cx="6411924" cy="4279959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E42D835-809E-6BF9-DA8B-A91D7090C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442" y="2273330"/>
            <a:ext cx="3706889" cy="3016250"/>
          </a:xfrm>
        </p:spPr>
        <p:txBody>
          <a:bodyPr/>
          <a:lstStyle/>
          <a:p>
            <a:endParaRPr lang="en-US" dirty="0"/>
          </a:p>
          <a:p>
            <a:r>
              <a:rPr lang="en-US" sz="2000" b="1" dirty="0">
                <a:highlight>
                  <a:srgbClr val="000080"/>
                </a:highlight>
              </a:rPr>
              <a:t>Display units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Upcoming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Can organize new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Have a chance to book for upcoming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316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1A2B-B3D1-7B53-C5C3-F7A01DFB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55" y="4279587"/>
            <a:ext cx="10355326" cy="543472"/>
          </a:xfrm>
        </p:spPr>
        <p:txBody>
          <a:bodyPr/>
          <a:lstStyle/>
          <a:p>
            <a:r>
              <a:rPr lang="en-IN" dirty="0">
                <a:latin typeface="Agency FB" panose="020B0503020202020204" pitchFamily="34" charset="0"/>
              </a:rPr>
              <a:t>Contents of Home Page</a:t>
            </a:r>
          </a:p>
        </p:txBody>
      </p:sp>
      <p:pic>
        <p:nvPicPr>
          <p:cNvPr id="6" name="Picture Placeholder 5" descr="Stack of magazines on table">
            <a:extLst>
              <a:ext uri="{FF2B5EF4-FFF2-40B4-BE49-F238E27FC236}">
                <a16:creationId xmlns:a16="http://schemas.microsoft.com/office/drawing/2014/main" id="{6AD37FC7-26E1-291A-FE1A-9BE50E4372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0" b="23170"/>
          <a:stretch>
            <a:fillRect/>
          </a:stretch>
        </p:blipFill>
        <p:spPr>
          <a:xfrm>
            <a:off x="1525484" y="608382"/>
            <a:ext cx="9437691" cy="33796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E143D-E62D-AF8C-0452-1CB26A0EA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9119" y="5016722"/>
            <a:ext cx="10353762" cy="1489956"/>
          </a:xfrm>
        </p:spPr>
        <p:txBody>
          <a:bodyPr>
            <a:normAutofit/>
          </a:bodyPr>
          <a:lstStyle/>
          <a:p>
            <a:r>
              <a:rPr lang="en-IN" sz="2000" dirty="0"/>
              <a:t>Navigation controllers along with </a:t>
            </a:r>
          </a:p>
          <a:p>
            <a:r>
              <a:rPr lang="en-IN" sz="2000" dirty="0"/>
              <a:t>Buttons to get access to the links to the other pages</a:t>
            </a:r>
          </a:p>
        </p:txBody>
      </p:sp>
    </p:spTree>
    <p:extLst>
      <p:ext uri="{BB962C8B-B14F-4D97-AF65-F5344CB8AC3E}">
        <p14:creationId xmlns:p14="http://schemas.microsoft.com/office/powerpoint/2010/main" val="4255798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{24F5F088-E35F-4C19-BB64-CFD522757F06}tf12214701_win32</Template>
  <TotalTime>63</TotalTime>
  <Words>135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Agency FB</vt:lpstr>
      <vt:lpstr>Arial</vt:lpstr>
      <vt:lpstr>Goudy Old Style</vt:lpstr>
      <vt:lpstr>Wingdings 2</vt:lpstr>
      <vt:lpstr>SlateVTI</vt:lpstr>
      <vt:lpstr>Event Management System</vt:lpstr>
      <vt:lpstr>Work Progress</vt:lpstr>
      <vt:lpstr>Event Management System</vt:lpstr>
      <vt:lpstr>Event Management Page</vt:lpstr>
      <vt:lpstr>Contents of Home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 System</dc:title>
  <dc:creator>Venu venkata madhav Animela</dc:creator>
  <cp:lastModifiedBy>Venu venkata madhav Animela</cp:lastModifiedBy>
  <cp:revision>1</cp:revision>
  <dcterms:created xsi:type="dcterms:W3CDTF">2023-02-18T07:22:18Z</dcterms:created>
  <dcterms:modified xsi:type="dcterms:W3CDTF">2023-02-18T08:26:14Z</dcterms:modified>
</cp:coreProperties>
</file>