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7" r:id="rId7"/>
    <p:sldId id="260" r:id="rId8"/>
    <p:sldId id="265" r:id="rId9"/>
    <p:sldId id="268" r:id="rId10"/>
    <p:sldId id="262" r:id="rId11"/>
    <p:sldId id="269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5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CC74CE-D678-4049-BF07-0B2D2631EAA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C011BA-CDC6-4F02-AFAF-5521F794D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99055A"/>
                </a:solidFill>
              </a:rPr>
              <a:t>Srujana</a:t>
            </a:r>
            <a:endParaRPr lang="en-US" sz="6000" b="1" dirty="0">
              <a:solidFill>
                <a:srgbClr val="99055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The Watson Chatbot from Eidiko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Validations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Search Skill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Speech Recognition/Audio Support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Chat history as logs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Additional Features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IBM Watson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Queries ?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Chatbots are the new, 24X7 face of customer service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Contact Centre needs to tap fully into this opportunity to leverage on customer service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innovation.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it?</a:t>
            </a:r>
            <a:endParaRPr lang="en-US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help in effectively transfer the load of customer queries from Voice to non-voice channels (Website, Chat, IM, Social Media and etc).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Chatbot should help in reducing the number of calls for basic but frequent queries.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1.8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Watson API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IBM Cloud functions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UI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Bootstrap3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, CSS , JS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(Stage 1)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(Stage 2)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(Stage 3)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(Stage 4)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Complaint Management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(Stage 5)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Actual Requirement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Chatbots</a:t>
            </a:r>
            <a:endParaRPr lang="en-US" dirty="0"/>
          </a:p>
        </p:txBody>
      </p:sp>
      <p:pic>
        <p:nvPicPr>
          <p:cNvPr id="4" name="Content Placeholder 3" descr="bot_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13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have developed a use case , support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 Bank Account opening for all Customers.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POC Theme</a:t>
            </a:r>
            <a:endParaRPr lang="en-US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>
                <a:effectLst/>
                <a:latin typeface="Times New Roman" pitchFamily="18" charset="0"/>
                <a:cs typeface="Times New Roman" pitchFamily="18" charset="0"/>
              </a:rPr>
              <a:t>Demo Time</a:t>
            </a:r>
            <a:endParaRPr lang="en-US" sz="44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3581400" cy="1728679"/>
          </a:xfrm>
        </p:spPr>
      </p:pic>
      <p:pic>
        <p:nvPicPr>
          <p:cNvPr id="8" name="Picture 7" descr="Screenshot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4495800"/>
            <a:ext cx="4495800" cy="2156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178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Srujana</vt:lpstr>
      <vt:lpstr>What is it?</vt:lpstr>
      <vt:lpstr>Objective</vt:lpstr>
      <vt:lpstr>Technology</vt:lpstr>
      <vt:lpstr>Actual Requirement</vt:lpstr>
      <vt:lpstr>Chatbots</vt:lpstr>
      <vt:lpstr>POC Theme</vt:lpstr>
      <vt:lpstr>Demo Time</vt:lpstr>
      <vt:lpstr>Slide 9</vt:lpstr>
      <vt:lpstr>Additional Features</vt:lpstr>
      <vt:lpstr>About IBM Watson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Srujana</dc:title>
  <dc:creator>Windows User</dc:creator>
  <cp:lastModifiedBy>Windows User</cp:lastModifiedBy>
  <cp:revision>24</cp:revision>
  <dcterms:created xsi:type="dcterms:W3CDTF">2019-06-26T08:18:46Z</dcterms:created>
  <dcterms:modified xsi:type="dcterms:W3CDTF">2019-07-12T08:24:39Z</dcterms:modified>
</cp:coreProperties>
</file>