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12"/>
  </p:notesMasterIdLst>
  <p:handoutMasterIdLst>
    <p:handoutMasterId r:id="rId13"/>
  </p:handoutMasterIdLst>
  <p:sldIdLst>
    <p:sldId id="256" r:id="rId2"/>
    <p:sldId id="257" r:id="rId3"/>
    <p:sldId id="270" r:id="rId4"/>
    <p:sldId id="272" r:id="rId5"/>
    <p:sldId id="271" r:id="rId6"/>
    <p:sldId id="274" r:id="rId7"/>
    <p:sldId id="278" r:id="rId8"/>
    <p:sldId id="277" r:id="rId9"/>
    <p:sldId id="275"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0EA885-65D5-4F2E-A81F-378B428E9568}" v="972" dt="2020-11-27T14:34:31.882"/>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p:cViewPr varScale="1">
        <p:scale>
          <a:sx n="86" d="100"/>
          <a:sy n="86" d="100"/>
        </p:scale>
        <p:origin x="562" y="58"/>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howGuides="1">
      <p:cViewPr varScale="1">
        <p:scale>
          <a:sx n="95" d="100"/>
          <a:sy n="95" d="100"/>
        </p:scale>
        <p:origin x="358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on lok" userId="771f741810aecd5c" providerId="LiveId" clId="{7F0EA885-65D5-4F2E-A81F-378B428E9568}"/>
    <pc:docChg chg="undo redo custSel mod addSld delSld modSld sldOrd modMainMaster">
      <pc:chgData name="veon lok" userId="771f741810aecd5c" providerId="LiveId" clId="{7F0EA885-65D5-4F2E-A81F-378B428E9568}" dt="2020-11-27T15:35:35.106" v="14975" actId="20577"/>
      <pc:docMkLst>
        <pc:docMk/>
      </pc:docMkLst>
      <pc:sldChg chg="addSp delSp modSp mod setBg setClrOvrMap delDesignElem">
        <pc:chgData name="veon lok" userId="771f741810aecd5c" providerId="LiveId" clId="{7F0EA885-65D5-4F2E-A81F-378B428E9568}" dt="2020-11-19T12:48:58.831" v="1025" actId="20577"/>
        <pc:sldMkLst>
          <pc:docMk/>
          <pc:sldMk cId="2142729111" sldId="256"/>
        </pc:sldMkLst>
        <pc:spChg chg="mod ord">
          <ac:chgData name="veon lok" userId="771f741810aecd5c" providerId="LiveId" clId="{7F0EA885-65D5-4F2E-A81F-378B428E9568}" dt="2020-11-19T12:42:32.899" v="1019" actId="26606"/>
          <ac:spMkLst>
            <pc:docMk/>
            <pc:sldMk cId="2142729111" sldId="256"/>
            <ac:spMk id="2" creationId="{00000000-0000-0000-0000-000000000000}"/>
          </ac:spMkLst>
        </pc:spChg>
        <pc:spChg chg="mod">
          <ac:chgData name="veon lok" userId="771f741810aecd5c" providerId="LiveId" clId="{7F0EA885-65D5-4F2E-A81F-378B428E9568}" dt="2020-11-19T12:48:58.831" v="1025" actId="20577"/>
          <ac:spMkLst>
            <pc:docMk/>
            <pc:sldMk cId="2142729111" sldId="256"/>
            <ac:spMk id="3" creationId="{00000000-0000-0000-0000-000000000000}"/>
          </ac:spMkLst>
        </pc:spChg>
        <pc:spChg chg="add del">
          <ac:chgData name="veon lok" userId="771f741810aecd5c" providerId="LiveId" clId="{7F0EA885-65D5-4F2E-A81F-378B428E9568}" dt="2020-11-19T12:37:16.652" v="102" actId="26606"/>
          <ac:spMkLst>
            <pc:docMk/>
            <pc:sldMk cId="2142729111" sldId="256"/>
            <ac:spMk id="7" creationId="{EFB0C39A-F8CA-4A79-AFFC-E9780FB1991A}"/>
          </ac:spMkLst>
        </pc:spChg>
        <pc:spChg chg="add del">
          <ac:chgData name="veon lok" userId="771f741810aecd5c" providerId="LiveId" clId="{7F0EA885-65D5-4F2E-A81F-378B428E9568}" dt="2020-11-19T12:37:31.414" v="109" actId="26606"/>
          <ac:spMkLst>
            <pc:docMk/>
            <pc:sldMk cId="2142729111" sldId="256"/>
            <ac:spMk id="8" creationId="{90AA6468-80AC-4DDF-9CFB-C7A9507E203F}"/>
          </ac:spMkLst>
        </pc:spChg>
        <pc:spChg chg="add del">
          <ac:chgData name="veon lok" userId="771f741810aecd5c" providerId="LiveId" clId="{7F0EA885-65D5-4F2E-A81F-378B428E9568}" dt="2020-11-19T12:37:18.151" v="104" actId="26606"/>
          <ac:spMkLst>
            <pc:docMk/>
            <pc:sldMk cId="2142729111" sldId="256"/>
            <ac:spMk id="9" creationId="{4C42E43C-D40D-4231-887F-A151902A5BC1}"/>
          </ac:spMkLst>
        </pc:spChg>
        <pc:spChg chg="add del">
          <ac:chgData name="veon lok" userId="771f741810aecd5c" providerId="LiveId" clId="{7F0EA885-65D5-4F2E-A81F-378B428E9568}" dt="2020-11-19T12:34:52.656" v="81" actId="26606"/>
          <ac:spMkLst>
            <pc:docMk/>
            <pc:sldMk cId="2142729111" sldId="256"/>
            <ac:spMk id="10" creationId="{2A0E4E09-FC02-4ADC-951A-3FFA90B6FE39}"/>
          </ac:spMkLst>
        </pc:spChg>
        <pc:spChg chg="add del">
          <ac:chgData name="veon lok" userId="771f741810aecd5c" providerId="LiveId" clId="{7F0EA885-65D5-4F2E-A81F-378B428E9568}" dt="2020-11-19T12:37:27.665" v="107"/>
          <ac:spMkLst>
            <pc:docMk/>
            <pc:sldMk cId="2142729111" sldId="256"/>
            <ac:spMk id="11" creationId="{06980910-96FA-4DA6-93F5-97873AF1B76D}"/>
          </ac:spMkLst>
        </pc:spChg>
        <pc:spChg chg="add del">
          <ac:chgData name="veon lok" userId="771f741810aecd5c" providerId="LiveId" clId="{7F0EA885-65D5-4F2E-A81F-378B428E9568}" dt="2020-11-19T12:34:52.656" v="81" actId="26606"/>
          <ac:spMkLst>
            <pc:docMk/>
            <pc:sldMk cId="2142729111" sldId="256"/>
            <ac:spMk id="12" creationId="{0060CE1A-A2ED-43AC-857D-05822177FAD1}"/>
          </ac:spMkLst>
        </pc:spChg>
        <pc:spChg chg="add del">
          <ac:chgData name="veon lok" userId="771f741810aecd5c" providerId="LiveId" clId="{7F0EA885-65D5-4F2E-A81F-378B428E9568}" dt="2020-11-19T12:37:27.665" v="107"/>
          <ac:spMkLst>
            <pc:docMk/>
            <pc:sldMk cId="2142729111" sldId="256"/>
            <ac:spMk id="13" creationId="{9F1CB7E2-0098-4A7C-B377-037DCA4C80AD}"/>
          </ac:spMkLst>
        </pc:spChg>
        <pc:spChg chg="add del">
          <ac:chgData name="veon lok" userId="771f741810aecd5c" providerId="LiveId" clId="{7F0EA885-65D5-4F2E-A81F-378B428E9568}" dt="2020-11-19T12:34:55.597" v="83" actId="26606"/>
          <ac:spMkLst>
            <pc:docMk/>
            <pc:sldMk cId="2142729111" sldId="256"/>
            <ac:spMk id="14" creationId="{D012A90F-45C2-4C9B-BAF6-9CE1F546C7EA}"/>
          </ac:spMkLst>
        </pc:spChg>
        <pc:spChg chg="add del">
          <ac:chgData name="veon lok" userId="771f741810aecd5c" providerId="LiveId" clId="{7F0EA885-65D5-4F2E-A81F-378B428E9568}" dt="2020-11-19T12:34:55.597" v="83" actId="26606"/>
          <ac:spMkLst>
            <pc:docMk/>
            <pc:sldMk cId="2142729111" sldId="256"/>
            <ac:spMk id="15" creationId="{CD60390C-0E4C-4682-8246-AFA2E49856DA}"/>
          </ac:spMkLst>
        </pc:spChg>
        <pc:spChg chg="add del">
          <ac:chgData name="veon lok" userId="771f741810aecd5c" providerId="LiveId" clId="{7F0EA885-65D5-4F2E-A81F-378B428E9568}" dt="2020-11-19T12:34:55.597" v="83" actId="26606"/>
          <ac:spMkLst>
            <pc:docMk/>
            <pc:sldMk cId="2142729111" sldId="256"/>
            <ac:spMk id="16" creationId="{CEBA87F4-FB8A-4D91-B3F3-DFA78E0CC64D}"/>
          </ac:spMkLst>
        </pc:spChg>
        <pc:spChg chg="add del">
          <ac:chgData name="veon lok" userId="771f741810aecd5c" providerId="LiveId" clId="{7F0EA885-65D5-4F2E-A81F-378B428E9568}" dt="2020-11-19T12:37:31.414" v="109" actId="26606"/>
          <ac:spMkLst>
            <pc:docMk/>
            <pc:sldMk cId="2142729111" sldId="256"/>
            <ac:spMk id="17" creationId="{4AB900CC-5074-4746-A1A4-AF640455BD43}"/>
          </ac:spMkLst>
        </pc:spChg>
        <pc:spChg chg="add del">
          <ac:chgData name="veon lok" userId="771f741810aecd5c" providerId="LiveId" clId="{7F0EA885-65D5-4F2E-A81F-378B428E9568}" dt="2020-11-19T12:34:59.085" v="85" actId="26606"/>
          <ac:spMkLst>
            <pc:docMk/>
            <pc:sldMk cId="2142729111" sldId="256"/>
            <ac:spMk id="18" creationId="{0E2D3DCD-4716-40AA-90C0-6F2F9F116CF3}"/>
          </ac:spMkLst>
        </pc:spChg>
        <pc:spChg chg="add del">
          <ac:chgData name="veon lok" userId="771f741810aecd5c" providerId="LiveId" clId="{7F0EA885-65D5-4F2E-A81F-378B428E9568}" dt="2020-11-19T12:34:59.085" v="85" actId="26606"/>
          <ac:spMkLst>
            <pc:docMk/>
            <pc:sldMk cId="2142729111" sldId="256"/>
            <ac:spMk id="19" creationId="{037BACED-9574-4AAE-9D04-5100308350B6}"/>
          </ac:spMkLst>
        </pc:spChg>
        <pc:spChg chg="add del">
          <ac:chgData name="veon lok" userId="771f741810aecd5c" providerId="LiveId" clId="{7F0EA885-65D5-4F2E-A81F-378B428E9568}" dt="2020-11-19T12:37:37.160" v="112"/>
          <ac:spMkLst>
            <pc:docMk/>
            <pc:sldMk cId="2142729111" sldId="256"/>
            <ac:spMk id="20" creationId="{B76D919A-FC3E-4B4E-BAF0-ED6CFB8DC4AE}"/>
          </ac:spMkLst>
        </pc:spChg>
        <pc:spChg chg="add del">
          <ac:chgData name="veon lok" userId="771f741810aecd5c" providerId="LiveId" clId="{7F0EA885-65D5-4F2E-A81F-378B428E9568}" dt="2020-11-19T12:35:00.270" v="87" actId="26606"/>
          <ac:spMkLst>
            <pc:docMk/>
            <pc:sldMk cId="2142729111" sldId="256"/>
            <ac:spMk id="21" creationId="{E8035907-EB9C-4E11-8A9B-D25B0AD8D749}"/>
          </ac:spMkLst>
        </pc:spChg>
        <pc:spChg chg="add del">
          <ac:chgData name="veon lok" userId="771f741810aecd5c" providerId="LiveId" clId="{7F0EA885-65D5-4F2E-A81F-378B428E9568}" dt="2020-11-19T12:35:00.270" v="87" actId="26606"/>
          <ac:spMkLst>
            <pc:docMk/>
            <pc:sldMk cId="2142729111" sldId="256"/>
            <ac:spMk id="22" creationId="{23991EB4-1F71-4BE4-B24D-277DD5EE90AF}"/>
          </ac:spMkLst>
        </pc:spChg>
        <pc:spChg chg="add del">
          <ac:chgData name="veon lok" userId="771f741810aecd5c" providerId="LiveId" clId="{7F0EA885-65D5-4F2E-A81F-378B428E9568}" dt="2020-11-19T12:35:00.270" v="87" actId="26606"/>
          <ac:spMkLst>
            <pc:docMk/>
            <pc:sldMk cId="2142729111" sldId="256"/>
            <ac:spMk id="23" creationId="{D9C69FA7-0958-4ED9-A0DF-E87A0C137BF5}"/>
          </ac:spMkLst>
        </pc:spChg>
        <pc:spChg chg="add del">
          <ac:chgData name="veon lok" userId="771f741810aecd5c" providerId="LiveId" clId="{7F0EA885-65D5-4F2E-A81F-378B428E9568}" dt="2020-11-19T12:37:37.160" v="112"/>
          <ac:spMkLst>
            <pc:docMk/>
            <pc:sldMk cId="2142729111" sldId="256"/>
            <ac:spMk id="24" creationId="{8F66ACBD-1C82-4782-AA7C-05504DD7DE77}"/>
          </ac:spMkLst>
        </pc:spChg>
        <pc:spChg chg="add del">
          <ac:chgData name="veon lok" userId="771f741810aecd5c" providerId="LiveId" clId="{7F0EA885-65D5-4F2E-A81F-378B428E9568}" dt="2020-11-19T12:35:00.803" v="89" actId="26606"/>
          <ac:spMkLst>
            <pc:docMk/>
            <pc:sldMk cId="2142729111" sldId="256"/>
            <ac:spMk id="25" creationId="{0E2D3DCD-4716-40AA-90C0-6F2F9F116CF3}"/>
          </ac:spMkLst>
        </pc:spChg>
        <pc:spChg chg="add del">
          <ac:chgData name="veon lok" userId="771f741810aecd5c" providerId="LiveId" clId="{7F0EA885-65D5-4F2E-A81F-378B428E9568}" dt="2020-11-19T12:35:00.803" v="89" actId="26606"/>
          <ac:spMkLst>
            <pc:docMk/>
            <pc:sldMk cId="2142729111" sldId="256"/>
            <ac:spMk id="26" creationId="{037BACED-9574-4AAE-9D04-5100308350B6}"/>
          </ac:spMkLst>
        </pc:spChg>
        <pc:spChg chg="add del">
          <ac:chgData name="veon lok" userId="771f741810aecd5c" providerId="LiveId" clId="{7F0EA885-65D5-4F2E-A81F-378B428E9568}" dt="2020-11-19T12:41:52.159" v="1005" actId="26606"/>
          <ac:spMkLst>
            <pc:docMk/>
            <pc:sldMk cId="2142729111" sldId="256"/>
            <ac:spMk id="27" creationId="{E91DC736-0EF8-4F87-9146-EBF1D2EE4D3D}"/>
          </ac:spMkLst>
        </pc:spChg>
        <pc:spChg chg="add del">
          <ac:chgData name="veon lok" userId="771f741810aecd5c" providerId="LiveId" clId="{7F0EA885-65D5-4F2E-A81F-378B428E9568}" dt="2020-11-19T12:36:22.851" v="97"/>
          <ac:spMkLst>
            <pc:docMk/>
            <pc:sldMk cId="2142729111" sldId="256"/>
            <ac:spMk id="28" creationId="{CD60390C-0E4C-4682-8246-AFA2E49856DA}"/>
          </ac:spMkLst>
        </pc:spChg>
        <pc:spChg chg="add del">
          <ac:chgData name="veon lok" userId="771f741810aecd5c" providerId="LiveId" clId="{7F0EA885-65D5-4F2E-A81F-378B428E9568}" dt="2020-11-19T12:36:22.851" v="97"/>
          <ac:spMkLst>
            <pc:docMk/>
            <pc:sldMk cId="2142729111" sldId="256"/>
            <ac:spMk id="29" creationId="{CEBA87F4-FB8A-4D91-B3F3-DFA78E0CC64D}"/>
          </ac:spMkLst>
        </pc:spChg>
        <pc:spChg chg="add del">
          <ac:chgData name="veon lok" userId="771f741810aecd5c" providerId="LiveId" clId="{7F0EA885-65D5-4F2E-A81F-378B428E9568}" dt="2020-11-19T12:36:22.851" v="97"/>
          <ac:spMkLst>
            <pc:docMk/>
            <pc:sldMk cId="2142729111" sldId="256"/>
            <ac:spMk id="30" creationId="{D012A90F-45C2-4C9B-BAF6-9CE1F546C7EA}"/>
          </ac:spMkLst>
        </pc:spChg>
        <pc:spChg chg="add del">
          <ac:chgData name="veon lok" userId="771f741810aecd5c" providerId="LiveId" clId="{7F0EA885-65D5-4F2E-A81F-378B428E9568}" dt="2020-11-19T12:41:52.159" v="1005" actId="26606"/>
          <ac:spMkLst>
            <pc:docMk/>
            <pc:sldMk cId="2142729111" sldId="256"/>
            <ac:spMk id="31" creationId="{097CD68E-23E3-4007-8847-CD0944C4F7BE}"/>
          </ac:spMkLst>
        </pc:spChg>
        <pc:spChg chg="add del">
          <ac:chgData name="veon lok" userId="771f741810aecd5c" providerId="LiveId" clId="{7F0EA885-65D5-4F2E-A81F-378B428E9568}" dt="2020-11-19T12:38:41.642" v="116"/>
          <ac:spMkLst>
            <pc:docMk/>
            <pc:sldMk cId="2142729111" sldId="256"/>
            <ac:spMk id="32" creationId="{14836A48-4CAC-4A40-97EB-8ACA9B26A98A}"/>
          </ac:spMkLst>
        </pc:spChg>
        <pc:spChg chg="add del">
          <ac:chgData name="veon lok" userId="771f741810aecd5c" providerId="LiveId" clId="{7F0EA885-65D5-4F2E-A81F-378B428E9568}" dt="2020-11-19T12:41:52.159" v="1005" actId="26606"/>
          <ac:spMkLst>
            <pc:docMk/>
            <pc:sldMk cId="2142729111" sldId="256"/>
            <ac:spMk id="34" creationId="{AF2F604E-43BE-4DC3-B983-E071523364F8}"/>
          </ac:spMkLst>
        </pc:spChg>
        <pc:spChg chg="add del">
          <ac:chgData name="veon lok" userId="771f741810aecd5c" providerId="LiveId" clId="{7F0EA885-65D5-4F2E-A81F-378B428E9568}" dt="2020-11-19T12:41:52.159" v="1005" actId="26606"/>
          <ac:spMkLst>
            <pc:docMk/>
            <pc:sldMk cId="2142729111" sldId="256"/>
            <ac:spMk id="35" creationId="{08C9B587-E65E-4B52-B37C-ABEBB6E87928}"/>
          </ac:spMkLst>
        </pc:spChg>
        <pc:spChg chg="add del">
          <ac:chgData name="veon lok" userId="771f741810aecd5c" providerId="LiveId" clId="{7F0EA885-65D5-4F2E-A81F-378B428E9568}" dt="2020-11-19T12:41:58.851" v="1007" actId="26606"/>
          <ac:spMkLst>
            <pc:docMk/>
            <pc:sldMk cId="2142729111" sldId="256"/>
            <ac:spMk id="38" creationId="{111363A0-DE10-4C5C-827C-9CE8FB38056F}"/>
          </ac:spMkLst>
        </pc:spChg>
        <pc:spChg chg="add del">
          <ac:chgData name="veon lok" userId="771f741810aecd5c" providerId="LiveId" clId="{7F0EA885-65D5-4F2E-A81F-378B428E9568}" dt="2020-11-19T12:42:01.426" v="1009" actId="26606"/>
          <ac:spMkLst>
            <pc:docMk/>
            <pc:sldMk cId="2142729111" sldId="256"/>
            <ac:spMk id="41" creationId="{DE4C27B6-DB04-4891-AF97-BA1671B17EE8}"/>
          </ac:spMkLst>
        </pc:spChg>
        <pc:spChg chg="add del">
          <ac:chgData name="veon lok" userId="771f741810aecd5c" providerId="LiveId" clId="{7F0EA885-65D5-4F2E-A81F-378B428E9568}" dt="2020-11-19T12:42:01.426" v="1009" actId="26606"/>
          <ac:spMkLst>
            <pc:docMk/>
            <pc:sldMk cId="2142729111" sldId="256"/>
            <ac:spMk id="42" creationId="{7316481C-0A49-4796-812B-0D64F063B720}"/>
          </ac:spMkLst>
        </pc:spChg>
        <pc:spChg chg="add del">
          <ac:chgData name="veon lok" userId="771f741810aecd5c" providerId="LiveId" clId="{7F0EA885-65D5-4F2E-A81F-378B428E9568}" dt="2020-11-19T12:42:01.426" v="1009" actId="26606"/>
          <ac:spMkLst>
            <pc:docMk/>
            <pc:sldMk cId="2142729111" sldId="256"/>
            <ac:spMk id="43" creationId="{A5271697-90F1-4A23-8EF2-0179F2EAFACB}"/>
          </ac:spMkLst>
        </pc:spChg>
        <pc:spChg chg="add del">
          <ac:chgData name="veon lok" userId="771f741810aecd5c" providerId="LiveId" clId="{7F0EA885-65D5-4F2E-A81F-378B428E9568}" dt="2020-11-19T12:39:03.257" v="126" actId="26606"/>
          <ac:spMkLst>
            <pc:docMk/>
            <pc:sldMk cId="2142729111" sldId="256"/>
            <ac:spMk id="56" creationId="{C4E89C94-E462-4566-A15A-32835FD68BCD}"/>
          </ac:spMkLst>
        </pc:spChg>
        <pc:spChg chg="add del">
          <ac:chgData name="veon lok" userId="771f741810aecd5c" providerId="LiveId" clId="{7F0EA885-65D5-4F2E-A81F-378B428E9568}" dt="2020-11-19T12:39:03.257" v="126" actId="26606"/>
          <ac:spMkLst>
            <pc:docMk/>
            <pc:sldMk cId="2142729111" sldId="256"/>
            <ac:spMk id="57" creationId="{E25F4A20-71FB-4A26-92E2-89DED49264CA}"/>
          </ac:spMkLst>
        </pc:spChg>
        <pc:spChg chg="add del">
          <ac:chgData name="veon lok" userId="771f741810aecd5c" providerId="LiveId" clId="{7F0EA885-65D5-4F2E-A81F-378B428E9568}" dt="2020-11-19T12:39:00.508" v="121" actId="26606"/>
          <ac:spMkLst>
            <pc:docMk/>
            <pc:sldMk cId="2142729111" sldId="256"/>
            <ac:spMk id="62" creationId="{AE220058-3FCE-496E-ADF2-D8A6961F39F6}"/>
          </ac:spMkLst>
        </pc:spChg>
        <pc:spChg chg="add del">
          <ac:chgData name="veon lok" userId="771f741810aecd5c" providerId="LiveId" clId="{7F0EA885-65D5-4F2E-A81F-378B428E9568}" dt="2020-11-19T12:39:00.508" v="121" actId="26606"/>
          <ac:spMkLst>
            <pc:docMk/>
            <pc:sldMk cId="2142729111" sldId="256"/>
            <ac:spMk id="66" creationId="{3E9C5090-7D25-41E3-A6D3-CCAEE505E785}"/>
          </ac:spMkLst>
        </pc:spChg>
        <pc:spChg chg="add del">
          <ac:chgData name="veon lok" userId="771f741810aecd5c" providerId="LiveId" clId="{7F0EA885-65D5-4F2E-A81F-378B428E9568}" dt="2020-11-19T12:39:00.508" v="121" actId="26606"/>
          <ac:spMkLst>
            <pc:docMk/>
            <pc:sldMk cId="2142729111" sldId="256"/>
            <ac:spMk id="68" creationId="{11BF8809-0DAC-41E5-A212-ACB4A01BE95B}"/>
          </ac:spMkLst>
        </pc:spChg>
        <pc:spChg chg="add del">
          <ac:chgData name="veon lok" userId="771f741810aecd5c" providerId="LiveId" clId="{7F0EA885-65D5-4F2E-A81F-378B428E9568}" dt="2020-11-19T12:39:01.471" v="123" actId="26606"/>
          <ac:spMkLst>
            <pc:docMk/>
            <pc:sldMk cId="2142729111" sldId="256"/>
            <ac:spMk id="70" creationId="{E9ED41B5-F9B0-4DE1-8C59-A980468A703A}"/>
          </ac:spMkLst>
        </pc:spChg>
        <pc:spChg chg="add del">
          <ac:chgData name="veon lok" userId="771f741810aecd5c" providerId="LiveId" clId="{7F0EA885-65D5-4F2E-A81F-378B428E9568}" dt="2020-11-19T12:39:01.471" v="123" actId="26606"/>
          <ac:spMkLst>
            <pc:docMk/>
            <pc:sldMk cId="2142729111" sldId="256"/>
            <ac:spMk id="71" creationId="{C482A030-873A-4216-B6A6-C3348B9CA2A1}"/>
          </ac:spMkLst>
        </pc:spChg>
        <pc:spChg chg="add del">
          <ac:chgData name="veon lok" userId="771f741810aecd5c" providerId="LiveId" clId="{7F0EA885-65D5-4F2E-A81F-378B428E9568}" dt="2020-11-19T12:39:03.247" v="125" actId="26606"/>
          <ac:spMkLst>
            <pc:docMk/>
            <pc:sldMk cId="2142729111" sldId="256"/>
            <ac:spMk id="74" creationId="{B9E780F8-2452-4595-A281-E594BA83DB0D}"/>
          </ac:spMkLst>
        </pc:spChg>
        <pc:spChg chg="add del">
          <ac:chgData name="veon lok" userId="771f741810aecd5c" providerId="LiveId" clId="{7F0EA885-65D5-4F2E-A81F-378B428E9568}" dt="2020-11-19T12:39:03.247" v="125" actId="26606"/>
          <ac:spMkLst>
            <pc:docMk/>
            <pc:sldMk cId="2142729111" sldId="256"/>
            <ac:spMk id="75" creationId="{A917F44A-7774-4C79-BEDC-0CC73C8C0E04}"/>
          </ac:spMkLst>
        </pc:spChg>
        <pc:spChg chg="add del">
          <ac:chgData name="veon lok" userId="771f741810aecd5c" providerId="LiveId" clId="{7F0EA885-65D5-4F2E-A81F-378B428E9568}" dt="2020-11-19T12:42:01.426" v="1009" actId="26606"/>
          <ac:spMkLst>
            <pc:docMk/>
            <pc:sldMk cId="2142729111" sldId="256"/>
            <ac:spMk id="76" creationId="{D9F5512A-48E1-4C07-B75E-3CCC517B6804}"/>
          </ac:spMkLst>
        </pc:spChg>
        <pc:spChg chg="add del">
          <ac:chgData name="veon lok" userId="771f741810aecd5c" providerId="LiveId" clId="{7F0EA885-65D5-4F2E-A81F-378B428E9568}" dt="2020-11-19T12:41:11.379" v="992" actId="26606"/>
          <ac:spMkLst>
            <pc:docMk/>
            <pc:sldMk cId="2142729111" sldId="256"/>
            <ac:spMk id="78" creationId="{C4E89C94-E462-4566-A15A-32835FD68BCD}"/>
          </ac:spMkLst>
        </pc:spChg>
        <pc:spChg chg="add del">
          <ac:chgData name="veon lok" userId="771f741810aecd5c" providerId="LiveId" clId="{7F0EA885-65D5-4F2E-A81F-378B428E9568}" dt="2020-11-19T12:41:11.379" v="992" actId="26606"/>
          <ac:spMkLst>
            <pc:docMk/>
            <pc:sldMk cId="2142729111" sldId="256"/>
            <ac:spMk id="79" creationId="{E25F4A20-71FB-4A26-92E2-89DED49264CA}"/>
          </ac:spMkLst>
        </pc:spChg>
        <pc:spChg chg="add del">
          <ac:chgData name="veon lok" userId="771f741810aecd5c" providerId="LiveId" clId="{7F0EA885-65D5-4F2E-A81F-378B428E9568}" dt="2020-11-19T12:42:08.663" v="1011" actId="26606"/>
          <ac:spMkLst>
            <pc:docMk/>
            <pc:sldMk cId="2142729111" sldId="256"/>
            <ac:spMk id="80" creationId="{C7B352FC-1F44-4AB9-A2BD-FBF231C6B1C1}"/>
          </ac:spMkLst>
        </pc:spChg>
        <pc:spChg chg="add del">
          <ac:chgData name="veon lok" userId="771f741810aecd5c" providerId="LiveId" clId="{7F0EA885-65D5-4F2E-A81F-378B428E9568}" dt="2020-11-19T12:42:08.663" v="1011" actId="26606"/>
          <ac:spMkLst>
            <pc:docMk/>
            <pc:sldMk cId="2142729111" sldId="256"/>
            <ac:spMk id="81" creationId="{0ADDB668-2CA4-4D2B-9C34-3487CA330BA8}"/>
          </ac:spMkLst>
        </pc:spChg>
        <pc:spChg chg="add del">
          <ac:chgData name="veon lok" userId="771f741810aecd5c" providerId="LiveId" clId="{7F0EA885-65D5-4F2E-A81F-378B428E9568}" dt="2020-11-19T12:42:08.663" v="1011" actId="26606"/>
          <ac:spMkLst>
            <pc:docMk/>
            <pc:sldMk cId="2142729111" sldId="256"/>
            <ac:spMk id="82" creationId="{2568BC19-F052-4108-93E1-6A3D1DEC072F}"/>
          </ac:spMkLst>
        </pc:spChg>
        <pc:spChg chg="add del">
          <ac:chgData name="veon lok" userId="771f741810aecd5c" providerId="LiveId" clId="{7F0EA885-65D5-4F2E-A81F-378B428E9568}" dt="2020-11-19T12:42:08.663" v="1011" actId="26606"/>
          <ac:spMkLst>
            <pc:docMk/>
            <pc:sldMk cId="2142729111" sldId="256"/>
            <ac:spMk id="83" creationId="{D5FD337D-4D6B-4C8B-B6F5-121097E09881}"/>
          </ac:spMkLst>
        </pc:spChg>
        <pc:spChg chg="add del">
          <ac:chgData name="veon lok" userId="771f741810aecd5c" providerId="LiveId" clId="{7F0EA885-65D5-4F2E-A81F-378B428E9568}" dt="2020-11-19T12:41:26.277" v="1001" actId="26606"/>
          <ac:spMkLst>
            <pc:docMk/>
            <pc:sldMk cId="2142729111" sldId="256"/>
            <ac:spMk id="84" creationId="{90AA6468-80AC-4DDF-9CFB-C7A9507E203F}"/>
          </ac:spMkLst>
        </pc:spChg>
        <pc:spChg chg="add del">
          <ac:chgData name="veon lok" userId="771f741810aecd5c" providerId="LiveId" clId="{7F0EA885-65D5-4F2E-A81F-378B428E9568}" dt="2020-11-19T12:42:10.127" v="1013" actId="26606"/>
          <ac:spMkLst>
            <pc:docMk/>
            <pc:sldMk cId="2142729111" sldId="256"/>
            <ac:spMk id="85" creationId="{1DB7C82F-AB7E-4F0C-B829-FA1B9C415180}"/>
          </ac:spMkLst>
        </pc:spChg>
        <pc:spChg chg="add del">
          <ac:chgData name="veon lok" userId="771f741810aecd5c" providerId="LiveId" clId="{7F0EA885-65D5-4F2E-A81F-378B428E9568}" dt="2020-11-19T12:41:26.277" v="1001" actId="26606"/>
          <ac:spMkLst>
            <pc:docMk/>
            <pc:sldMk cId="2142729111" sldId="256"/>
            <ac:spMk id="86" creationId="{4AB900CC-5074-4746-A1A4-AF640455BD43}"/>
          </ac:spMkLst>
        </pc:spChg>
        <pc:spChg chg="add del">
          <ac:chgData name="veon lok" userId="771f741810aecd5c" providerId="LiveId" clId="{7F0EA885-65D5-4F2E-A81F-378B428E9568}" dt="2020-11-19T12:42:19.293" v="1015" actId="26606"/>
          <ac:spMkLst>
            <pc:docMk/>
            <pc:sldMk cId="2142729111" sldId="256"/>
            <ac:spMk id="87" creationId="{C7B352FC-1F44-4AB9-A2BD-FBF231C6B1C1}"/>
          </ac:spMkLst>
        </pc:spChg>
        <pc:spChg chg="add del">
          <ac:chgData name="veon lok" userId="771f741810aecd5c" providerId="LiveId" clId="{7F0EA885-65D5-4F2E-A81F-378B428E9568}" dt="2020-11-19T12:42:19.293" v="1015" actId="26606"/>
          <ac:spMkLst>
            <pc:docMk/>
            <pc:sldMk cId="2142729111" sldId="256"/>
            <ac:spMk id="88" creationId="{0ADDB668-2CA4-4D2B-9C34-3487CA330BA8}"/>
          </ac:spMkLst>
        </pc:spChg>
        <pc:spChg chg="add del">
          <ac:chgData name="veon lok" userId="771f741810aecd5c" providerId="LiveId" clId="{7F0EA885-65D5-4F2E-A81F-378B428E9568}" dt="2020-11-19T12:42:19.293" v="1015" actId="26606"/>
          <ac:spMkLst>
            <pc:docMk/>
            <pc:sldMk cId="2142729111" sldId="256"/>
            <ac:spMk id="89" creationId="{2568BC19-F052-4108-93E1-6A3D1DEC072F}"/>
          </ac:spMkLst>
        </pc:spChg>
        <pc:spChg chg="add del">
          <ac:chgData name="veon lok" userId="771f741810aecd5c" providerId="LiveId" clId="{7F0EA885-65D5-4F2E-A81F-378B428E9568}" dt="2020-11-19T12:42:19.293" v="1015" actId="26606"/>
          <ac:spMkLst>
            <pc:docMk/>
            <pc:sldMk cId="2142729111" sldId="256"/>
            <ac:spMk id="90" creationId="{D5FD337D-4D6B-4C8B-B6F5-121097E09881}"/>
          </ac:spMkLst>
        </pc:spChg>
        <pc:spChg chg="add del">
          <ac:chgData name="veon lok" userId="771f741810aecd5c" providerId="LiveId" clId="{7F0EA885-65D5-4F2E-A81F-378B428E9568}" dt="2020-11-19T12:41:26.198" v="1000" actId="26606"/>
          <ac:spMkLst>
            <pc:docMk/>
            <pc:sldMk cId="2142729111" sldId="256"/>
            <ac:spMk id="91" creationId="{E9ED41B5-F9B0-4DE1-8C59-A980468A703A}"/>
          </ac:spMkLst>
        </pc:spChg>
        <pc:spChg chg="add del">
          <ac:chgData name="veon lok" userId="771f741810aecd5c" providerId="LiveId" clId="{7F0EA885-65D5-4F2E-A81F-378B428E9568}" dt="2020-11-19T12:42:32.899" v="1019" actId="26606"/>
          <ac:spMkLst>
            <pc:docMk/>
            <pc:sldMk cId="2142729111" sldId="256"/>
            <ac:spMk id="92" creationId="{D928DD85-BB99-450D-A702-2683E0296282}"/>
          </ac:spMkLst>
        </pc:spChg>
        <pc:spChg chg="add del">
          <ac:chgData name="veon lok" userId="771f741810aecd5c" providerId="LiveId" clId="{7F0EA885-65D5-4F2E-A81F-378B428E9568}" dt="2020-11-19T12:41:26.198" v="1000" actId="26606"/>
          <ac:spMkLst>
            <pc:docMk/>
            <pc:sldMk cId="2142729111" sldId="256"/>
            <ac:spMk id="93" creationId="{C482A030-873A-4216-B6A6-C3348B9CA2A1}"/>
          </ac:spMkLst>
        </pc:spChg>
        <pc:spChg chg="add del">
          <ac:chgData name="veon lok" userId="771f741810aecd5c" providerId="LiveId" clId="{7F0EA885-65D5-4F2E-A81F-378B428E9568}" dt="2020-11-19T12:42:32.899" v="1019" actId="26606"/>
          <ac:spMkLst>
            <pc:docMk/>
            <pc:sldMk cId="2142729111" sldId="256"/>
            <ac:spMk id="94" creationId="{240E5BD2-4019-4012-A1AA-628900E659E9}"/>
          </ac:spMkLst>
        </pc:spChg>
        <pc:spChg chg="add del">
          <ac:chgData name="veon lok" userId="771f741810aecd5c" providerId="LiveId" clId="{7F0EA885-65D5-4F2E-A81F-378B428E9568}" dt="2020-11-19T12:41:45.718" v="1003"/>
          <ac:spMkLst>
            <pc:docMk/>
            <pc:sldMk cId="2142729111" sldId="256"/>
            <ac:spMk id="95" creationId="{E25F4A20-71FB-4A26-92E2-89DED49264CA}"/>
          </ac:spMkLst>
        </pc:spChg>
        <pc:spChg chg="add del">
          <ac:chgData name="veon lok" userId="771f741810aecd5c" providerId="LiveId" clId="{7F0EA885-65D5-4F2E-A81F-378B428E9568}" dt="2020-11-19T12:41:45.718" v="1003"/>
          <ac:spMkLst>
            <pc:docMk/>
            <pc:sldMk cId="2142729111" sldId="256"/>
            <ac:spMk id="97" creationId="{C4E89C94-E462-4566-A15A-32835FD68BCD}"/>
          </ac:spMkLst>
        </pc:spChg>
        <pc:spChg chg="add">
          <ac:chgData name="veon lok" userId="771f741810aecd5c" providerId="LiveId" clId="{7F0EA885-65D5-4F2E-A81F-378B428E9568}" dt="2020-11-19T12:42:32.899" v="1019" actId="26606"/>
          <ac:spMkLst>
            <pc:docMk/>
            <pc:sldMk cId="2142729111" sldId="256"/>
            <ac:spMk id="99" creationId="{C7B352FC-1F44-4AB9-A2BD-FBF231C6B1C1}"/>
          </ac:spMkLst>
        </pc:spChg>
        <pc:spChg chg="add">
          <ac:chgData name="veon lok" userId="771f741810aecd5c" providerId="LiveId" clId="{7F0EA885-65D5-4F2E-A81F-378B428E9568}" dt="2020-11-19T12:42:32.899" v="1019" actId="26606"/>
          <ac:spMkLst>
            <pc:docMk/>
            <pc:sldMk cId="2142729111" sldId="256"/>
            <ac:spMk id="101" creationId="{0ADDB668-2CA4-4D2B-9C34-3487CA330BA8}"/>
          </ac:spMkLst>
        </pc:spChg>
        <pc:spChg chg="add">
          <ac:chgData name="veon lok" userId="771f741810aecd5c" providerId="LiveId" clId="{7F0EA885-65D5-4F2E-A81F-378B428E9568}" dt="2020-11-19T12:42:32.899" v="1019" actId="26606"/>
          <ac:spMkLst>
            <pc:docMk/>
            <pc:sldMk cId="2142729111" sldId="256"/>
            <ac:spMk id="103" creationId="{2568BC19-F052-4108-93E1-6A3D1DEC072F}"/>
          </ac:spMkLst>
        </pc:spChg>
        <pc:spChg chg="add">
          <ac:chgData name="veon lok" userId="771f741810aecd5c" providerId="LiveId" clId="{7F0EA885-65D5-4F2E-A81F-378B428E9568}" dt="2020-11-19T12:42:32.899" v="1019" actId="26606"/>
          <ac:spMkLst>
            <pc:docMk/>
            <pc:sldMk cId="2142729111" sldId="256"/>
            <ac:spMk id="105" creationId="{D5FD337D-4D6B-4C8B-B6F5-121097E09881}"/>
          </ac:spMkLst>
        </pc:spChg>
        <pc:grpChg chg="add del">
          <ac:chgData name="veon lok" userId="771f741810aecd5c" providerId="LiveId" clId="{7F0EA885-65D5-4F2E-A81F-378B428E9568}" dt="2020-11-19T12:38:41.642" v="116"/>
          <ac:grpSpMkLst>
            <pc:docMk/>
            <pc:sldMk cId="2142729111" sldId="256"/>
            <ac:grpSpMk id="33" creationId="{99502C85-D694-4534-81D2-BE2E526122E1}"/>
          </ac:grpSpMkLst>
        </pc:grpChg>
        <pc:grpChg chg="add del">
          <ac:chgData name="veon lok" userId="771f741810aecd5c" providerId="LiveId" clId="{7F0EA885-65D5-4F2E-A81F-378B428E9568}" dt="2020-11-19T12:38:41.642" v="116"/>
          <ac:grpSpMkLst>
            <pc:docMk/>
            <pc:sldMk cId="2142729111" sldId="256"/>
            <ac:grpSpMk id="37" creationId="{6890A515-B90B-43BC-876F-580D2FC47EC0}"/>
          </ac:grpSpMkLst>
        </pc:grpChg>
        <pc:grpChg chg="add del">
          <ac:chgData name="veon lok" userId="771f741810aecd5c" providerId="LiveId" clId="{7F0EA885-65D5-4F2E-A81F-378B428E9568}" dt="2020-11-19T12:42:01.426" v="1009" actId="26606"/>
          <ac:grpSpMkLst>
            <pc:docMk/>
            <pc:sldMk cId="2142729111" sldId="256"/>
            <ac:grpSpMk id="44" creationId="{5E0EAE70-C355-42D1-BF00-CA8A17A742A8}"/>
          </ac:grpSpMkLst>
        </pc:grpChg>
        <pc:picChg chg="add mod ord">
          <ac:chgData name="veon lok" userId="771f741810aecd5c" providerId="LiveId" clId="{7F0EA885-65D5-4F2E-A81F-378B428E9568}" dt="2020-11-19T12:42:32.899" v="1019" actId="26606"/>
          <ac:picMkLst>
            <pc:docMk/>
            <pc:sldMk cId="2142729111" sldId="256"/>
            <ac:picMk id="5" creationId="{99EFA047-1760-4A7A-830D-42EDE5C512B9}"/>
          </ac:picMkLst>
        </pc:picChg>
        <pc:cxnChg chg="add del">
          <ac:chgData name="veon lok" userId="771f741810aecd5c" providerId="LiveId" clId="{7F0EA885-65D5-4F2E-A81F-378B428E9568}" dt="2020-11-19T12:41:58.851" v="1007" actId="26606"/>
          <ac:cxnSpMkLst>
            <pc:docMk/>
            <pc:sldMk cId="2142729111" sldId="256"/>
            <ac:cxnSpMk id="39" creationId="{35A1A9B2-DA9A-487B-8B22-CFE8E073CC80}"/>
          </ac:cxnSpMkLst>
        </pc:cxnChg>
        <pc:cxnChg chg="add del">
          <ac:chgData name="veon lok" userId="771f741810aecd5c" providerId="LiveId" clId="{7F0EA885-65D5-4F2E-A81F-378B428E9568}" dt="2020-11-19T12:39:03.257" v="126" actId="26606"/>
          <ac:cxnSpMkLst>
            <pc:docMk/>
            <pc:sldMk cId="2142729111" sldId="256"/>
            <ac:cxnSpMk id="55" creationId="{4071767D-5FF7-4508-B8B7-BB60FF3AB250}"/>
          </ac:cxnSpMkLst>
        </pc:cxnChg>
        <pc:cxnChg chg="add del">
          <ac:chgData name="veon lok" userId="771f741810aecd5c" providerId="LiveId" clId="{7F0EA885-65D5-4F2E-A81F-378B428E9568}" dt="2020-11-19T12:39:00.508" v="121" actId="26606"/>
          <ac:cxnSpMkLst>
            <pc:docMk/>
            <pc:sldMk cId="2142729111" sldId="256"/>
            <ac:cxnSpMk id="64" creationId="{E193F809-7E50-4AAD-8E26-878207931CB5}"/>
          </ac:cxnSpMkLst>
        </pc:cxnChg>
        <pc:cxnChg chg="add del">
          <ac:chgData name="veon lok" userId="771f741810aecd5c" providerId="LiveId" clId="{7F0EA885-65D5-4F2E-A81F-378B428E9568}" dt="2020-11-19T12:39:03.247" v="125" actId="26606"/>
          <ac:cxnSpMkLst>
            <pc:docMk/>
            <pc:sldMk cId="2142729111" sldId="256"/>
            <ac:cxnSpMk id="73" creationId="{E6E50488-8E5E-4E36-9763-092234CAED4A}"/>
          </ac:cxnSpMkLst>
        </pc:cxnChg>
        <pc:cxnChg chg="add del">
          <ac:chgData name="veon lok" userId="771f741810aecd5c" providerId="LiveId" clId="{7F0EA885-65D5-4F2E-A81F-378B428E9568}" dt="2020-11-19T12:41:11.379" v="992" actId="26606"/>
          <ac:cxnSpMkLst>
            <pc:docMk/>
            <pc:sldMk cId="2142729111" sldId="256"/>
            <ac:cxnSpMk id="77" creationId="{4071767D-5FF7-4508-B8B7-BB60FF3AB250}"/>
          </ac:cxnSpMkLst>
        </pc:cxnChg>
        <pc:cxnChg chg="add del">
          <ac:chgData name="veon lok" userId="771f741810aecd5c" providerId="LiveId" clId="{7F0EA885-65D5-4F2E-A81F-378B428E9568}" dt="2020-11-19T12:41:45.718" v="1003"/>
          <ac:cxnSpMkLst>
            <pc:docMk/>
            <pc:sldMk cId="2142729111" sldId="256"/>
            <ac:cxnSpMk id="96" creationId="{4071767D-5FF7-4508-B8B7-BB60FF3AB250}"/>
          </ac:cxnSpMkLst>
        </pc:cxnChg>
      </pc:sldChg>
      <pc:sldChg chg="addSp delSp modSp mod">
        <pc:chgData name="veon lok" userId="771f741810aecd5c" providerId="LiveId" clId="{7F0EA885-65D5-4F2E-A81F-378B428E9568}" dt="2020-11-27T14:44:13.495" v="12003" actId="20577"/>
        <pc:sldMkLst>
          <pc:docMk/>
          <pc:sldMk cId="682195269" sldId="257"/>
        </pc:sldMkLst>
        <pc:spChg chg="mod">
          <ac:chgData name="veon lok" userId="771f741810aecd5c" providerId="LiveId" clId="{7F0EA885-65D5-4F2E-A81F-378B428E9568}" dt="2020-11-19T12:58:26.925" v="1233" actId="20577"/>
          <ac:spMkLst>
            <pc:docMk/>
            <pc:sldMk cId="682195269" sldId="257"/>
            <ac:spMk id="2" creationId="{00000000-0000-0000-0000-000000000000}"/>
          </ac:spMkLst>
        </pc:spChg>
        <pc:spChg chg="mod">
          <ac:chgData name="veon lok" userId="771f741810aecd5c" providerId="LiveId" clId="{7F0EA885-65D5-4F2E-A81F-378B428E9568}" dt="2020-11-27T14:23:30.356" v="11299" actId="20577"/>
          <ac:spMkLst>
            <pc:docMk/>
            <pc:sldMk cId="682195269" sldId="257"/>
            <ac:spMk id="3" creationId="{00000000-0000-0000-0000-000000000000}"/>
          </ac:spMkLst>
        </pc:spChg>
        <pc:spChg chg="add del mod">
          <ac:chgData name="veon lok" userId="771f741810aecd5c" providerId="LiveId" clId="{7F0EA885-65D5-4F2E-A81F-378B428E9568}" dt="2020-11-27T12:23:15.490" v="7307"/>
          <ac:spMkLst>
            <pc:docMk/>
            <pc:sldMk cId="682195269" sldId="257"/>
            <ac:spMk id="5" creationId="{B982E88F-C2E2-4749-9FCE-EB7D929A1C5D}"/>
          </ac:spMkLst>
        </pc:spChg>
        <pc:spChg chg="add mod ord">
          <ac:chgData name="veon lok" userId="771f741810aecd5c" providerId="LiveId" clId="{7F0EA885-65D5-4F2E-A81F-378B428E9568}" dt="2020-11-27T12:51:51.627" v="7924" actId="1076"/>
          <ac:spMkLst>
            <pc:docMk/>
            <pc:sldMk cId="682195269" sldId="257"/>
            <ac:spMk id="6" creationId="{5FF8C8C8-1C80-41A6-96B7-78605D207D94}"/>
          </ac:spMkLst>
        </pc:spChg>
        <pc:spChg chg="add mod">
          <ac:chgData name="veon lok" userId="771f741810aecd5c" providerId="LiveId" clId="{7F0EA885-65D5-4F2E-A81F-378B428E9568}" dt="2020-11-27T14:22:38.663" v="11298" actId="14100"/>
          <ac:spMkLst>
            <pc:docMk/>
            <pc:sldMk cId="682195269" sldId="257"/>
            <ac:spMk id="13" creationId="{AA87B3C0-1CF9-49C6-9E9E-1EC754FFAC9F}"/>
          </ac:spMkLst>
        </pc:spChg>
        <pc:spChg chg="add del mod">
          <ac:chgData name="veon lok" userId="771f741810aecd5c" providerId="LiveId" clId="{7F0EA885-65D5-4F2E-A81F-378B428E9568}" dt="2020-11-27T12:52:34.830" v="7927" actId="478"/>
          <ac:spMkLst>
            <pc:docMk/>
            <pc:sldMk cId="682195269" sldId="257"/>
            <ac:spMk id="14" creationId="{E31EDE7A-6B1A-4969-9AF8-6599918E06AF}"/>
          </ac:spMkLst>
        </pc:spChg>
        <pc:spChg chg="add del mod">
          <ac:chgData name="veon lok" userId="771f741810aecd5c" providerId="LiveId" clId="{7F0EA885-65D5-4F2E-A81F-378B428E9568}" dt="2020-11-27T12:52:37.853" v="7928" actId="478"/>
          <ac:spMkLst>
            <pc:docMk/>
            <pc:sldMk cId="682195269" sldId="257"/>
            <ac:spMk id="15" creationId="{56D18E68-76C2-4078-B843-35153AF0B4DB}"/>
          </ac:spMkLst>
        </pc:spChg>
        <pc:spChg chg="add del mod">
          <ac:chgData name="veon lok" userId="771f741810aecd5c" providerId="LiveId" clId="{7F0EA885-65D5-4F2E-A81F-378B428E9568}" dt="2020-11-27T12:52:39.760" v="7929" actId="478"/>
          <ac:spMkLst>
            <pc:docMk/>
            <pc:sldMk cId="682195269" sldId="257"/>
            <ac:spMk id="16" creationId="{ED762B3D-2E0C-454E-B587-55A3E6E1F483}"/>
          </ac:spMkLst>
        </pc:spChg>
        <pc:spChg chg="add mod">
          <ac:chgData name="veon lok" userId="771f741810aecd5c" providerId="LiveId" clId="{7F0EA885-65D5-4F2E-A81F-378B428E9568}" dt="2020-11-27T14:22:33.809" v="11297" actId="14100"/>
          <ac:spMkLst>
            <pc:docMk/>
            <pc:sldMk cId="682195269" sldId="257"/>
            <ac:spMk id="17" creationId="{AA5DD08B-6AA8-4B5F-982F-62DD6B036DDF}"/>
          </ac:spMkLst>
        </pc:spChg>
        <pc:spChg chg="add mod">
          <ac:chgData name="veon lok" userId="771f741810aecd5c" providerId="LiveId" clId="{7F0EA885-65D5-4F2E-A81F-378B428E9568}" dt="2020-11-27T14:44:13.495" v="12003" actId="20577"/>
          <ac:spMkLst>
            <pc:docMk/>
            <pc:sldMk cId="682195269" sldId="257"/>
            <ac:spMk id="18" creationId="{FBC7CE6C-74F8-4933-BB3C-FA6ACAE241B3}"/>
          </ac:spMkLst>
        </pc:spChg>
        <pc:spChg chg="add mod">
          <ac:chgData name="veon lok" userId="771f741810aecd5c" providerId="LiveId" clId="{7F0EA885-65D5-4F2E-A81F-378B428E9568}" dt="2020-11-27T13:06:38.668" v="8994" actId="20577"/>
          <ac:spMkLst>
            <pc:docMk/>
            <pc:sldMk cId="682195269" sldId="257"/>
            <ac:spMk id="19" creationId="{D0EA226E-C1A9-4CAA-9827-C1C261523D1E}"/>
          </ac:spMkLst>
        </pc:spChg>
        <pc:graphicFrameChg chg="add del mod">
          <ac:chgData name="veon lok" userId="771f741810aecd5c" providerId="LiveId" clId="{7F0EA885-65D5-4F2E-A81F-378B428E9568}" dt="2020-11-27T12:23:15.490" v="7307"/>
          <ac:graphicFrameMkLst>
            <pc:docMk/>
            <pc:sldMk cId="682195269" sldId="257"/>
            <ac:graphicFrameMk id="4" creationId="{1CD50575-F9E6-44A2-89DA-6EEDAF8B7ABF}"/>
          </ac:graphicFrameMkLst>
        </pc:graphicFrameChg>
        <pc:graphicFrameChg chg="add del mod modGraphic">
          <ac:chgData name="veon lok" userId="771f741810aecd5c" providerId="LiveId" clId="{7F0EA885-65D5-4F2E-A81F-378B428E9568}" dt="2020-11-27T12:41:57.640" v="7604" actId="478"/>
          <ac:graphicFrameMkLst>
            <pc:docMk/>
            <pc:sldMk cId="682195269" sldId="257"/>
            <ac:graphicFrameMk id="11" creationId="{E3EB2D31-1901-4C26-98FE-44124DEE248D}"/>
          </ac:graphicFrameMkLst>
        </pc:graphicFrameChg>
        <pc:graphicFrameChg chg="add del mod modGraphic">
          <ac:chgData name="veon lok" userId="771f741810aecd5c" providerId="LiveId" clId="{7F0EA885-65D5-4F2E-A81F-378B428E9568}" dt="2020-11-27T12:44:39.096" v="7694" actId="478"/>
          <ac:graphicFrameMkLst>
            <pc:docMk/>
            <pc:sldMk cId="682195269" sldId="257"/>
            <ac:graphicFrameMk id="12" creationId="{0E0325E5-ADEF-4775-8547-296FE9E15A37}"/>
          </ac:graphicFrameMkLst>
        </pc:graphicFrameChg>
        <pc:picChg chg="add mod">
          <ac:chgData name="veon lok" userId="771f741810aecd5c" providerId="LiveId" clId="{7F0EA885-65D5-4F2E-A81F-378B428E9568}" dt="2020-11-27T12:37:36.900" v="7580" actId="1076"/>
          <ac:picMkLst>
            <pc:docMk/>
            <pc:sldMk cId="682195269" sldId="257"/>
            <ac:picMk id="8" creationId="{0AA1BCE1-E8D3-4267-B803-0394B1BF7741}"/>
          </ac:picMkLst>
        </pc:picChg>
        <pc:picChg chg="add mod">
          <ac:chgData name="veon lok" userId="771f741810aecd5c" providerId="LiveId" clId="{7F0EA885-65D5-4F2E-A81F-378B428E9568}" dt="2020-11-27T12:37:25.908" v="7579" actId="1076"/>
          <ac:picMkLst>
            <pc:docMk/>
            <pc:sldMk cId="682195269" sldId="257"/>
            <ac:picMk id="10" creationId="{87667D89-C599-4803-9840-6EA0A966CF6A}"/>
          </ac:picMkLst>
        </pc:picChg>
      </pc:sldChg>
      <pc:sldChg chg="modSp del">
        <pc:chgData name="veon lok" userId="771f741810aecd5c" providerId="LiveId" clId="{7F0EA885-65D5-4F2E-A81F-378B428E9568}" dt="2020-11-25T00:41:41.636" v="6551" actId="47"/>
        <pc:sldMkLst>
          <pc:docMk/>
          <pc:sldMk cId="1900486290" sldId="258"/>
        </pc:sldMkLst>
        <pc:spChg chg="mod">
          <ac:chgData name="veon lok" userId="771f741810aecd5c" providerId="LiveId" clId="{7F0EA885-65D5-4F2E-A81F-378B428E9568}" dt="2020-11-19T12:41:45.718" v="1003"/>
          <ac:spMkLst>
            <pc:docMk/>
            <pc:sldMk cId="1900486290" sldId="258"/>
            <ac:spMk id="2" creationId="{00000000-0000-0000-0000-000000000000}"/>
          </ac:spMkLst>
        </pc:spChg>
        <pc:graphicFrameChg chg="mod">
          <ac:chgData name="veon lok" userId="771f741810aecd5c" providerId="LiveId" clId="{7F0EA885-65D5-4F2E-A81F-378B428E9568}" dt="2020-11-19T12:41:45.718" v="1003"/>
          <ac:graphicFrameMkLst>
            <pc:docMk/>
            <pc:sldMk cId="1900486290" sldId="258"/>
            <ac:graphicFrameMk id="6" creationId="{00000000-0000-0000-0000-000000000000}"/>
          </ac:graphicFrameMkLst>
        </pc:graphicFrameChg>
      </pc:sldChg>
      <pc:sldChg chg="modSp del">
        <pc:chgData name="veon lok" userId="771f741810aecd5c" providerId="LiveId" clId="{7F0EA885-65D5-4F2E-A81F-378B428E9568}" dt="2020-11-25T00:41:42.924" v="6552" actId="47"/>
        <pc:sldMkLst>
          <pc:docMk/>
          <pc:sldMk cId="1180589104" sldId="259"/>
        </pc:sldMkLst>
        <pc:spChg chg="mod">
          <ac:chgData name="veon lok" userId="771f741810aecd5c" providerId="LiveId" clId="{7F0EA885-65D5-4F2E-A81F-378B428E9568}" dt="2020-11-19T12:41:45.718" v="1003"/>
          <ac:spMkLst>
            <pc:docMk/>
            <pc:sldMk cId="1180589104" sldId="259"/>
            <ac:spMk id="2" creationId="{00000000-0000-0000-0000-000000000000}"/>
          </ac:spMkLst>
        </pc:spChg>
        <pc:spChg chg="mod">
          <ac:chgData name="veon lok" userId="771f741810aecd5c" providerId="LiveId" clId="{7F0EA885-65D5-4F2E-A81F-378B428E9568}" dt="2020-11-19T12:41:45.718" v="1003"/>
          <ac:spMkLst>
            <pc:docMk/>
            <pc:sldMk cId="1180589104" sldId="259"/>
            <ac:spMk id="3" creationId="{00000000-0000-0000-0000-000000000000}"/>
          </ac:spMkLst>
        </pc:spChg>
        <pc:graphicFrameChg chg="mod">
          <ac:chgData name="veon lok" userId="771f741810aecd5c" providerId="LiveId" clId="{7F0EA885-65D5-4F2E-A81F-378B428E9568}" dt="2020-11-19T12:41:45.718" v="1003"/>
          <ac:graphicFrameMkLst>
            <pc:docMk/>
            <pc:sldMk cId="1180589104" sldId="259"/>
            <ac:graphicFrameMk id="5" creationId="{00000000-0000-0000-0000-000000000000}"/>
          </ac:graphicFrameMkLst>
        </pc:graphicFrameChg>
      </pc:sldChg>
      <pc:sldChg chg="modSp del">
        <pc:chgData name="veon lok" userId="771f741810aecd5c" providerId="LiveId" clId="{7F0EA885-65D5-4F2E-A81F-378B428E9568}" dt="2020-11-25T00:41:43.823" v="6553" actId="47"/>
        <pc:sldMkLst>
          <pc:docMk/>
          <pc:sldMk cId="2426022026" sldId="260"/>
        </pc:sldMkLst>
        <pc:spChg chg="mod">
          <ac:chgData name="veon lok" userId="771f741810aecd5c" providerId="LiveId" clId="{7F0EA885-65D5-4F2E-A81F-378B428E9568}" dt="2020-11-19T12:41:45.718" v="1003"/>
          <ac:spMkLst>
            <pc:docMk/>
            <pc:sldMk cId="2426022026" sldId="260"/>
            <ac:spMk id="2" creationId="{00000000-0000-0000-0000-000000000000}"/>
          </ac:spMkLst>
        </pc:spChg>
        <pc:spChg chg="mod">
          <ac:chgData name="veon lok" userId="771f741810aecd5c" providerId="LiveId" clId="{7F0EA885-65D5-4F2E-A81F-378B428E9568}" dt="2020-11-19T12:41:45.718" v="1003"/>
          <ac:spMkLst>
            <pc:docMk/>
            <pc:sldMk cId="2426022026" sldId="260"/>
            <ac:spMk id="5" creationId="{00000000-0000-0000-0000-000000000000}"/>
          </ac:spMkLst>
        </pc:spChg>
        <pc:graphicFrameChg chg="mod">
          <ac:chgData name="veon lok" userId="771f741810aecd5c" providerId="LiveId" clId="{7F0EA885-65D5-4F2E-A81F-378B428E9568}" dt="2020-11-19T12:41:45.718" v="1003"/>
          <ac:graphicFrameMkLst>
            <pc:docMk/>
            <pc:sldMk cId="2426022026" sldId="260"/>
            <ac:graphicFrameMk id="6" creationId="{00000000-0000-0000-0000-000000000000}"/>
          </ac:graphicFrameMkLst>
        </pc:graphicFrameChg>
      </pc:sldChg>
      <pc:sldChg chg="modSp del">
        <pc:chgData name="veon lok" userId="771f741810aecd5c" providerId="LiveId" clId="{7F0EA885-65D5-4F2E-A81F-378B428E9568}" dt="2020-11-27T13:06:49.919" v="8995" actId="2696"/>
        <pc:sldMkLst>
          <pc:docMk/>
          <pc:sldMk cId="1783796071" sldId="261"/>
        </pc:sldMkLst>
        <pc:spChg chg="mod">
          <ac:chgData name="veon lok" userId="771f741810aecd5c" providerId="LiveId" clId="{7F0EA885-65D5-4F2E-A81F-378B428E9568}" dt="2020-11-19T12:41:45.718" v="1003"/>
          <ac:spMkLst>
            <pc:docMk/>
            <pc:sldMk cId="1783796071" sldId="261"/>
            <ac:spMk id="2" creationId="{00000000-0000-0000-0000-000000000000}"/>
          </ac:spMkLst>
        </pc:spChg>
        <pc:spChg chg="mod">
          <ac:chgData name="veon lok" userId="771f741810aecd5c" providerId="LiveId" clId="{7F0EA885-65D5-4F2E-A81F-378B428E9568}" dt="2020-11-19T12:41:45.718" v="1003"/>
          <ac:spMkLst>
            <pc:docMk/>
            <pc:sldMk cId="1783796071" sldId="261"/>
            <ac:spMk id="3" creationId="{00000000-0000-0000-0000-000000000000}"/>
          </ac:spMkLst>
        </pc:spChg>
      </pc:sldChg>
      <pc:sldChg chg="modSp del">
        <pc:chgData name="veon lok" userId="771f741810aecd5c" providerId="LiveId" clId="{7F0EA885-65D5-4F2E-A81F-378B428E9568}" dt="2020-11-27T13:06:51.967" v="8996" actId="2696"/>
        <pc:sldMkLst>
          <pc:docMk/>
          <pc:sldMk cId="3387061768" sldId="262"/>
        </pc:sldMkLst>
        <pc:spChg chg="mod">
          <ac:chgData name="veon lok" userId="771f741810aecd5c" providerId="LiveId" clId="{7F0EA885-65D5-4F2E-A81F-378B428E9568}" dt="2020-11-19T12:41:45.718" v="1003"/>
          <ac:spMkLst>
            <pc:docMk/>
            <pc:sldMk cId="3387061768" sldId="262"/>
            <ac:spMk id="2" creationId="{00000000-0000-0000-0000-000000000000}"/>
          </ac:spMkLst>
        </pc:spChg>
        <pc:spChg chg="mod">
          <ac:chgData name="veon lok" userId="771f741810aecd5c" providerId="LiveId" clId="{7F0EA885-65D5-4F2E-A81F-378B428E9568}" dt="2020-11-19T12:41:45.718" v="1003"/>
          <ac:spMkLst>
            <pc:docMk/>
            <pc:sldMk cId="3387061768" sldId="262"/>
            <ac:spMk id="3" creationId="{00000000-0000-0000-0000-000000000000}"/>
          </ac:spMkLst>
        </pc:spChg>
        <pc:spChg chg="mod">
          <ac:chgData name="veon lok" userId="771f741810aecd5c" providerId="LiveId" clId="{7F0EA885-65D5-4F2E-A81F-378B428E9568}" dt="2020-11-19T12:41:45.718" v="1003"/>
          <ac:spMkLst>
            <pc:docMk/>
            <pc:sldMk cId="3387061768" sldId="262"/>
            <ac:spMk id="4" creationId="{00000000-0000-0000-0000-000000000000}"/>
          </ac:spMkLst>
        </pc:spChg>
        <pc:spChg chg="mod">
          <ac:chgData name="veon lok" userId="771f741810aecd5c" providerId="LiveId" clId="{7F0EA885-65D5-4F2E-A81F-378B428E9568}" dt="2020-11-19T12:41:45.718" v="1003"/>
          <ac:spMkLst>
            <pc:docMk/>
            <pc:sldMk cId="3387061768" sldId="262"/>
            <ac:spMk id="5" creationId="{00000000-0000-0000-0000-000000000000}"/>
          </ac:spMkLst>
        </pc:spChg>
        <pc:spChg chg="mod">
          <ac:chgData name="veon lok" userId="771f741810aecd5c" providerId="LiveId" clId="{7F0EA885-65D5-4F2E-A81F-378B428E9568}" dt="2020-11-19T12:41:45.718" v="1003"/>
          <ac:spMkLst>
            <pc:docMk/>
            <pc:sldMk cId="3387061768" sldId="262"/>
            <ac:spMk id="6" creationId="{00000000-0000-0000-0000-000000000000}"/>
          </ac:spMkLst>
        </pc:spChg>
      </pc:sldChg>
      <pc:sldChg chg="modSp del">
        <pc:chgData name="veon lok" userId="771f741810aecd5c" providerId="LiveId" clId="{7F0EA885-65D5-4F2E-A81F-378B428E9568}" dt="2020-11-27T13:06:54.154" v="8997" actId="2696"/>
        <pc:sldMkLst>
          <pc:docMk/>
          <pc:sldMk cId="3440500440" sldId="263"/>
        </pc:sldMkLst>
        <pc:spChg chg="mod">
          <ac:chgData name="veon lok" userId="771f741810aecd5c" providerId="LiveId" clId="{7F0EA885-65D5-4F2E-A81F-378B428E9568}" dt="2020-11-19T12:41:45.718" v="1003"/>
          <ac:spMkLst>
            <pc:docMk/>
            <pc:sldMk cId="3440500440" sldId="263"/>
            <ac:spMk id="2" creationId="{00000000-0000-0000-0000-000000000000}"/>
          </ac:spMkLst>
        </pc:spChg>
      </pc:sldChg>
      <pc:sldChg chg="del">
        <pc:chgData name="veon lok" userId="771f741810aecd5c" providerId="LiveId" clId="{7F0EA885-65D5-4F2E-A81F-378B428E9568}" dt="2020-11-27T13:06:55.614" v="8998" actId="2696"/>
        <pc:sldMkLst>
          <pc:docMk/>
          <pc:sldMk cId="4129439513" sldId="264"/>
        </pc:sldMkLst>
      </pc:sldChg>
      <pc:sldChg chg="modSp del">
        <pc:chgData name="veon lok" userId="771f741810aecd5c" providerId="LiveId" clId="{7F0EA885-65D5-4F2E-A81F-378B428E9568}" dt="2020-11-27T13:06:57.146" v="8999" actId="2696"/>
        <pc:sldMkLst>
          <pc:docMk/>
          <pc:sldMk cId="1827431122" sldId="265"/>
        </pc:sldMkLst>
        <pc:spChg chg="mod">
          <ac:chgData name="veon lok" userId="771f741810aecd5c" providerId="LiveId" clId="{7F0EA885-65D5-4F2E-A81F-378B428E9568}" dt="2020-11-19T12:41:45.718" v="1003"/>
          <ac:spMkLst>
            <pc:docMk/>
            <pc:sldMk cId="1827431122" sldId="265"/>
            <ac:spMk id="2" creationId="{00000000-0000-0000-0000-000000000000}"/>
          </ac:spMkLst>
        </pc:spChg>
        <pc:spChg chg="mod">
          <ac:chgData name="veon lok" userId="771f741810aecd5c" providerId="LiveId" clId="{7F0EA885-65D5-4F2E-A81F-378B428E9568}" dt="2020-11-19T12:41:45.718" v="1003"/>
          <ac:spMkLst>
            <pc:docMk/>
            <pc:sldMk cId="1827431122" sldId="265"/>
            <ac:spMk id="3" creationId="{00000000-0000-0000-0000-000000000000}"/>
          </ac:spMkLst>
        </pc:spChg>
        <pc:spChg chg="mod">
          <ac:chgData name="veon lok" userId="771f741810aecd5c" providerId="LiveId" clId="{7F0EA885-65D5-4F2E-A81F-378B428E9568}" dt="2020-11-19T12:41:45.718" v="1003"/>
          <ac:spMkLst>
            <pc:docMk/>
            <pc:sldMk cId="1827431122" sldId="265"/>
            <ac:spMk id="4" creationId="{00000000-0000-0000-0000-000000000000}"/>
          </ac:spMkLst>
        </pc:spChg>
      </pc:sldChg>
      <pc:sldChg chg="modSp del">
        <pc:chgData name="veon lok" userId="771f741810aecd5c" providerId="LiveId" clId="{7F0EA885-65D5-4F2E-A81F-378B428E9568}" dt="2020-11-27T13:59:00.923" v="10621" actId="2696"/>
        <pc:sldMkLst>
          <pc:docMk/>
          <pc:sldMk cId="2521986180" sldId="266"/>
        </pc:sldMkLst>
        <pc:spChg chg="mod">
          <ac:chgData name="veon lok" userId="771f741810aecd5c" providerId="LiveId" clId="{7F0EA885-65D5-4F2E-A81F-378B428E9568}" dt="2020-11-19T12:41:45.718" v="1003"/>
          <ac:spMkLst>
            <pc:docMk/>
            <pc:sldMk cId="2521986180" sldId="266"/>
            <ac:spMk id="2" creationId="{00000000-0000-0000-0000-000000000000}"/>
          </ac:spMkLst>
        </pc:spChg>
        <pc:spChg chg="mod">
          <ac:chgData name="veon lok" userId="771f741810aecd5c" providerId="LiveId" clId="{7F0EA885-65D5-4F2E-A81F-378B428E9568}" dt="2020-11-19T12:41:45.718" v="1003"/>
          <ac:spMkLst>
            <pc:docMk/>
            <pc:sldMk cId="2521986180" sldId="266"/>
            <ac:spMk id="3" creationId="{00000000-0000-0000-0000-000000000000}"/>
          </ac:spMkLst>
        </pc:spChg>
        <pc:spChg chg="mod">
          <ac:chgData name="veon lok" userId="771f741810aecd5c" providerId="LiveId" clId="{7F0EA885-65D5-4F2E-A81F-378B428E9568}" dt="2020-11-19T12:41:45.718" v="1003"/>
          <ac:spMkLst>
            <pc:docMk/>
            <pc:sldMk cId="2521986180" sldId="266"/>
            <ac:spMk id="4" creationId="{00000000-0000-0000-0000-000000000000}"/>
          </ac:spMkLst>
        </pc:spChg>
      </pc:sldChg>
      <pc:sldChg chg="delSp modSp new del mod">
        <pc:chgData name="veon lok" userId="771f741810aecd5c" providerId="LiveId" clId="{7F0EA885-65D5-4F2E-A81F-378B428E9568}" dt="2020-11-19T12:53:20.428" v="1191" actId="2696"/>
        <pc:sldMkLst>
          <pc:docMk/>
          <pc:sldMk cId="3206671387" sldId="267"/>
        </pc:sldMkLst>
        <pc:spChg chg="mod">
          <ac:chgData name="veon lok" userId="771f741810aecd5c" providerId="LiveId" clId="{7F0EA885-65D5-4F2E-A81F-378B428E9568}" dt="2020-11-19T12:52:50.123" v="1176" actId="1076"/>
          <ac:spMkLst>
            <pc:docMk/>
            <pc:sldMk cId="3206671387" sldId="267"/>
            <ac:spMk id="2" creationId="{304BDDEA-AEBF-47AE-A413-8202435D0B9C}"/>
          </ac:spMkLst>
        </pc:spChg>
        <pc:spChg chg="del">
          <ac:chgData name="veon lok" userId="771f741810aecd5c" providerId="LiveId" clId="{7F0EA885-65D5-4F2E-A81F-378B428E9568}" dt="2020-11-19T12:50:14.705" v="1027" actId="478"/>
          <ac:spMkLst>
            <pc:docMk/>
            <pc:sldMk cId="3206671387" sldId="267"/>
            <ac:spMk id="3" creationId="{8B9FAC24-A6D7-4473-A350-2A5A139CBA37}"/>
          </ac:spMkLst>
        </pc:spChg>
        <pc:spChg chg="mod">
          <ac:chgData name="veon lok" userId="771f741810aecd5c" providerId="LiveId" clId="{7F0EA885-65D5-4F2E-A81F-378B428E9568}" dt="2020-11-19T12:53:16.801" v="1190" actId="21"/>
          <ac:spMkLst>
            <pc:docMk/>
            <pc:sldMk cId="3206671387" sldId="267"/>
            <ac:spMk id="4" creationId="{574CB05C-5242-4364-BE71-19C9FE7E0EC0}"/>
          </ac:spMkLst>
        </pc:spChg>
      </pc:sldChg>
      <pc:sldChg chg="addSp delSp modSp add mod ord">
        <pc:chgData name="veon lok" userId="771f741810aecd5c" providerId="LiveId" clId="{7F0EA885-65D5-4F2E-A81F-378B428E9568}" dt="2020-11-27T13:57:54.189" v="10619" actId="114"/>
        <pc:sldMkLst>
          <pc:docMk/>
          <pc:sldMk cId="3558153810" sldId="268"/>
        </pc:sldMkLst>
        <pc:spChg chg="mod">
          <ac:chgData name="veon lok" userId="771f741810aecd5c" providerId="LiveId" clId="{7F0EA885-65D5-4F2E-A81F-378B428E9568}" dt="2020-11-19T12:53:06.955" v="1189" actId="20577"/>
          <ac:spMkLst>
            <pc:docMk/>
            <pc:sldMk cId="3558153810" sldId="268"/>
            <ac:spMk id="2" creationId="{00000000-0000-0000-0000-000000000000}"/>
          </ac:spMkLst>
        </pc:spChg>
        <pc:spChg chg="add del mod">
          <ac:chgData name="veon lok" userId="771f741810aecd5c" providerId="LiveId" clId="{7F0EA885-65D5-4F2E-A81F-378B428E9568}" dt="2020-11-27T13:57:54.189" v="10619" actId="114"/>
          <ac:spMkLst>
            <pc:docMk/>
            <pc:sldMk cId="3558153810" sldId="268"/>
            <ac:spMk id="3" creationId="{43184CD6-12FC-4EF5-81AE-6CDDAAC02636}"/>
          </ac:spMkLst>
        </pc:spChg>
      </pc:sldChg>
      <pc:sldChg chg="modSp add del mod">
        <pc:chgData name="veon lok" userId="771f741810aecd5c" providerId="LiveId" clId="{7F0EA885-65D5-4F2E-A81F-378B428E9568}" dt="2020-11-25T13:15:38.546" v="6630" actId="2696"/>
        <pc:sldMkLst>
          <pc:docMk/>
          <pc:sldMk cId="389936324" sldId="269"/>
        </pc:sldMkLst>
        <pc:spChg chg="mod">
          <ac:chgData name="veon lok" userId="771f741810aecd5c" providerId="LiveId" clId="{7F0EA885-65D5-4F2E-A81F-378B428E9568}" dt="2020-11-20T14:28:26.887" v="1875" actId="20577"/>
          <ac:spMkLst>
            <pc:docMk/>
            <pc:sldMk cId="389936324" sldId="269"/>
            <ac:spMk id="2" creationId="{00000000-0000-0000-0000-000000000000}"/>
          </ac:spMkLst>
        </pc:spChg>
        <pc:spChg chg="mod">
          <ac:chgData name="veon lok" userId="771f741810aecd5c" providerId="LiveId" clId="{7F0EA885-65D5-4F2E-A81F-378B428E9568}" dt="2020-11-20T14:28:29.224" v="1876" actId="20577"/>
          <ac:spMkLst>
            <pc:docMk/>
            <pc:sldMk cId="389936324" sldId="269"/>
            <ac:spMk id="3" creationId="{00000000-0000-0000-0000-000000000000}"/>
          </ac:spMkLst>
        </pc:spChg>
      </pc:sldChg>
      <pc:sldChg chg="addSp delSp modSp new mod">
        <pc:chgData name="veon lok" userId="771f741810aecd5c" providerId="LiveId" clId="{7F0EA885-65D5-4F2E-A81F-378B428E9568}" dt="2020-11-27T13:16:18.866" v="9114" actId="20577"/>
        <pc:sldMkLst>
          <pc:docMk/>
          <pc:sldMk cId="3534194793" sldId="270"/>
        </pc:sldMkLst>
        <pc:spChg chg="mod">
          <ac:chgData name="veon lok" userId="771f741810aecd5c" providerId="LiveId" clId="{7F0EA885-65D5-4F2E-A81F-378B428E9568}" dt="2020-11-24T19:30:54.929" v="6318" actId="14100"/>
          <ac:spMkLst>
            <pc:docMk/>
            <pc:sldMk cId="3534194793" sldId="270"/>
            <ac:spMk id="2" creationId="{443ABE74-EF14-455B-8DBD-67B1313C0D88}"/>
          </ac:spMkLst>
        </pc:spChg>
        <pc:spChg chg="add del mod">
          <ac:chgData name="veon lok" userId="771f741810aecd5c" providerId="LiveId" clId="{7F0EA885-65D5-4F2E-A81F-378B428E9568}" dt="2020-11-20T14:36:11.976" v="1932" actId="3680"/>
          <ac:spMkLst>
            <pc:docMk/>
            <pc:sldMk cId="3534194793" sldId="270"/>
            <ac:spMk id="3" creationId="{4A607058-90C8-4258-8E1E-4E247398FD35}"/>
          </ac:spMkLst>
        </pc:spChg>
        <pc:spChg chg="add mod">
          <ac:chgData name="veon lok" userId="771f741810aecd5c" providerId="LiveId" clId="{7F0EA885-65D5-4F2E-A81F-378B428E9568}" dt="2020-11-27T13:13:36.276" v="9062" actId="1076"/>
          <ac:spMkLst>
            <pc:docMk/>
            <pc:sldMk cId="3534194793" sldId="270"/>
            <ac:spMk id="7" creationId="{308D168B-3B09-47B0-8C08-42C8654879D4}"/>
          </ac:spMkLst>
        </pc:spChg>
        <pc:spChg chg="add del mod">
          <ac:chgData name="veon lok" userId="771f741810aecd5c" providerId="LiveId" clId="{7F0EA885-65D5-4F2E-A81F-378B428E9568}" dt="2020-11-20T14:56:02.458" v="2402" actId="478"/>
          <ac:spMkLst>
            <pc:docMk/>
            <pc:sldMk cId="3534194793" sldId="270"/>
            <ac:spMk id="8" creationId="{E8BEF805-5EE9-4122-9874-E29AFDAB68DA}"/>
          </ac:spMkLst>
        </pc:spChg>
        <pc:spChg chg="add mod">
          <ac:chgData name="veon lok" userId="771f741810aecd5c" providerId="LiveId" clId="{7F0EA885-65D5-4F2E-A81F-378B428E9568}" dt="2020-11-27T13:16:18.866" v="9114" actId="20577"/>
          <ac:spMkLst>
            <pc:docMk/>
            <pc:sldMk cId="3534194793" sldId="270"/>
            <ac:spMk id="9" creationId="{8D1B58DD-6756-4B20-AF31-36D0507F162E}"/>
          </ac:spMkLst>
        </pc:spChg>
        <pc:spChg chg="add mod">
          <ac:chgData name="veon lok" userId="771f741810aecd5c" providerId="LiveId" clId="{7F0EA885-65D5-4F2E-A81F-378B428E9568}" dt="2020-11-27T13:13:39.799" v="9063" actId="1076"/>
          <ac:spMkLst>
            <pc:docMk/>
            <pc:sldMk cId="3534194793" sldId="270"/>
            <ac:spMk id="10" creationId="{93D994FE-3537-439A-A599-C9ECBB5AA6A5}"/>
          </ac:spMkLst>
        </pc:spChg>
        <pc:graphicFrameChg chg="add del mod ord modGraphic">
          <ac:chgData name="veon lok" userId="771f741810aecd5c" providerId="LiveId" clId="{7F0EA885-65D5-4F2E-A81F-378B428E9568}" dt="2020-11-20T14:35:54.864" v="1929" actId="3680"/>
          <ac:graphicFrameMkLst>
            <pc:docMk/>
            <pc:sldMk cId="3534194793" sldId="270"/>
            <ac:graphicFrameMk id="4" creationId="{794DFFD6-ED27-434C-877A-05895770A443}"/>
          </ac:graphicFrameMkLst>
        </pc:graphicFrameChg>
        <pc:graphicFrameChg chg="add del mod ord modGraphic">
          <ac:chgData name="veon lok" userId="771f741810aecd5c" providerId="LiveId" clId="{7F0EA885-65D5-4F2E-A81F-378B428E9568}" dt="2020-11-20T14:36:05.744" v="1931" actId="3680"/>
          <ac:graphicFrameMkLst>
            <pc:docMk/>
            <pc:sldMk cId="3534194793" sldId="270"/>
            <ac:graphicFrameMk id="5" creationId="{B7451417-B9AA-4969-B590-D4AA6E48CAE2}"/>
          </ac:graphicFrameMkLst>
        </pc:graphicFrameChg>
        <pc:graphicFrameChg chg="add mod modGraphic">
          <ac:chgData name="veon lok" userId="771f741810aecd5c" providerId="LiveId" clId="{7F0EA885-65D5-4F2E-A81F-378B428E9568}" dt="2020-11-27T13:13:32.741" v="9061" actId="1076"/>
          <ac:graphicFrameMkLst>
            <pc:docMk/>
            <pc:sldMk cId="3534194793" sldId="270"/>
            <ac:graphicFrameMk id="5" creationId="{CAB763DD-D936-4A9E-947C-F0BDEB4E1CD1}"/>
          </ac:graphicFrameMkLst>
        </pc:graphicFrameChg>
        <pc:graphicFrameChg chg="add mod ord modGraphic">
          <ac:chgData name="veon lok" userId="771f741810aecd5c" providerId="LiveId" clId="{7F0EA885-65D5-4F2E-A81F-378B428E9568}" dt="2020-11-27T13:13:25.749" v="9059" actId="1076"/>
          <ac:graphicFrameMkLst>
            <pc:docMk/>
            <pc:sldMk cId="3534194793" sldId="270"/>
            <ac:graphicFrameMk id="6" creationId="{853962AB-449F-4F83-AF23-C986F20F8B33}"/>
          </ac:graphicFrameMkLst>
        </pc:graphicFrameChg>
        <pc:graphicFrameChg chg="add del mod modGraphic">
          <ac:chgData name="veon lok" userId="771f741810aecd5c" providerId="LiveId" clId="{7F0EA885-65D5-4F2E-A81F-378B428E9568}" dt="2020-11-20T14:43:41.153" v="2206" actId="478"/>
          <ac:graphicFrameMkLst>
            <pc:docMk/>
            <pc:sldMk cId="3534194793" sldId="270"/>
            <ac:graphicFrameMk id="7" creationId="{BD543450-3C76-4290-B516-66A3D8917585}"/>
          </ac:graphicFrameMkLst>
        </pc:graphicFrameChg>
        <pc:graphicFrameChg chg="add mod modGraphic">
          <ac:chgData name="veon lok" userId="771f741810aecd5c" providerId="LiveId" clId="{7F0EA885-65D5-4F2E-A81F-378B428E9568}" dt="2020-11-27T13:15:36.562" v="9101" actId="20577"/>
          <ac:graphicFrameMkLst>
            <pc:docMk/>
            <pc:sldMk cId="3534194793" sldId="270"/>
            <ac:graphicFrameMk id="8" creationId="{0FF3CFA3-DA5B-497B-BB44-623BB67AC806}"/>
          </ac:graphicFrameMkLst>
        </pc:graphicFrameChg>
        <pc:graphicFrameChg chg="add del mod modGraphic">
          <ac:chgData name="veon lok" userId="771f741810aecd5c" providerId="LiveId" clId="{7F0EA885-65D5-4F2E-A81F-378B428E9568}" dt="2020-11-20T15:08:54.490" v="2830" actId="478"/>
          <ac:graphicFrameMkLst>
            <pc:docMk/>
            <pc:sldMk cId="3534194793" sldId="270"/>
            <ac:graphicFrameMk id="9" creationId="{93DD0A10-D0DA-451B-A09C-D0B6F252B17E}"/>
          </ac:graphicFrameMkLst>
        </pc:graphicFrameChg>
      </pc:sldChg>
      <pc:sldChg chg="addSp delSp modSp add mod">
        <pc:chgData name="veon lok" userId="771f741810aecd5c" providerId="LiveId" clId="{7F0EA885-65D5-4F2E-A81F-378B428E9568}" dt="2020-11-27T13:47:36.673" v="10234" actId="27636"/>
        <pc:sldMkLst>
          <pc:docMk/>
          <pc:sldMk cId="3283092941" sldId="271"/>
        </pc:sldMkLst>
        <pc:spChg chg="mod">
          <ac:chgData name="veon lok" userId="771f741810aecd5c" providerId="LiveId" clId="{7F0EA885-65D5-4F2E-A81F-378B428E9568}" dt="2020-11-27T13:47:36.673" v="10234" actId="27636"/>
          <ac:spMkLst>
            <pc:docMk/>
            <pc:sldMk cId="3283092941" sldId="271"/>
            <ac:spMk id="3" creationId="{4A607058-90C8-4258-8E1E-4E247398FD35}"/>
          </ac:spMkLst>
        </pc:spChg>
        <pc:spChg chg="add mod">
          <ac:chgData name="veon lok" userId="771f741810aecd5c" providerId="LiveId" clId="{7F0EA885-65D5-4F2E-A81F-378B428E9568}" dt="2020-11-20T16:33:03.125" v="4514" actId="1076"/>
          <ac:spMkLst>
            <pc:docMk/>
            <pc:sldMk cId="3283092941" sldId="271"/>
            <ac:spMk id="4" creationId="{5F3381F8-FD94-4FAE-862E-CCD7671973F6}"/>
          </ac:spMkLst>
        </pc:spChg>
        <pc:picChg chg="add del mod">
          <ac:chgData name="veon lok" userId="771f741810aecd5c" providerId="LiveId" clId="{7F0EA885-65D5-4F2E-A81F-378B428E9568}" dt="2020-11-25T13:15:45.689" v="6631" actId="478"/>
          <ac:picMkLst>
            <pc:docMk/>
            <pc:sldMk cId="3283092941" sldId="271"/>
            <ac:picMk id="6" creationId="{02DF391F-EA3B-4B7F-8D14-BBF58F0F37FF}"/>
          </ac:picMkLst>
        </pc:picChg>
      </pc:sldChg>
      <pc:sldChg chg="addSp delSp modSp add mod">
        <pc:chgData name="veon lok" userId="771f741810aecd5c" providerId="LiveId" clId="{7F0EA885-65D5-4F2E-A81F-378B428E9568}" dt="2020-11-27T13:26:22.660" v="9454" actId="2711"/>
        <pc:sldMkLst>
          <pc:docMk/>
          <pc:sldMk cId="2245242741" sldId="272"/>
        </pc:sldMkLst>
        <pc:spChg chg="add del mod">
          <ac:chgData name="veon lok" userId="771f741810aecd5c" providerId="LiveId" clId="{7F0EA885-65D5-4F2E-A81F-378B428E9568}" dt="2020-11-20T14:44:45.437" v="2215" actId="478"/>
          <ac:spMkLst>
            <pc:docMk/>
            <pc:sldMk cId="2245242741" sldId="272"/>
            <ac:spMk id="3" creationId="{F7993CB7-1D6B-4DAE-8784-B5477409B581}"/>
          </ac:spMkLst>
        </pc:spChg>
        <pc:spChg chg="add mod">
          <ac:chgData name="veon lok" userId="771f741810aecd5c" providerId="LiveId" clId="{7F0EA885-65D5-4F2E-A81F-378B428E9568}" dt="2020-11-27T13:24:07.978" v="9366"/>
          <ac:spMkLst>
            <pc:docMk/>
            <pc:sldMk cId="2245242741" sldId="272"/>
            <ac:spMk id="5" creationId="{8BA88324-2E1E-410F-883B-9895F088B9FD}"/>
          </ac:spMkLst>
        </pc:spChg>
        <pc:spChg chg="add del mod">
          <ac:chgData name="veon lok" userId="771f741810aecd5c" providerId="LiveId" clId="{7F0EA885-65D5-4F2E-A81F-378B428E9568}" dt="2020-11-20T14:44:38.042" v="2213" actId="478"/>
          <ac:spMkLst>
            <pc:docMk/>
            <pc:sldMk cId="2245242741" sldId="272"/>
            <ac:spMk id="5" creationId="{F1A91A51-3C15-4688-B833-1E05898FFF07}"/>
          </ac:spMkLst>
        </pc:spChg>
        <pc:spChg chg="add mod">
          <ac:chgData name="veon lok" userId="771f741810aecd5c" providerId="LiveId" clId="{7F0EA885-65D5-4F2E-A81F-378B428E9568}" dt="2020-11-27T13:26:22.660" v="9454" actId="2711"/>
          <ac:spMkLst>
            <pc:docMk/>
            <pc:sldMk cId="2245242741" sldId="272"/>
            <ac:spMk id="6" creationId="{22B9E1E5-A766-4489-82D9-50D7A2DFAF9E}"/>
          </ac:spMkLst>
        </pc:spChg>
        <pc:spChg chg="add del mod">
          <ac:chgData name="veon lok" userId="771f741810aecd5c" providerId="LiveId" clId="{7F0EA885-65D5-4F2E-A81F-378B428E9568}" dt="2020-11-24T19:34:32.832" v="6366" actId="21"/>
          <ac:spMkLst>
            <pc:docMk/>
            <pc:sldMk cId="2245242741" sldId="272"/>
            <ac:spMk id="8" creationId="{783F99EC-5A52-43F8-88BB-71E89EC96D22}"/>
          </ac:spMkLst>
        </pc:spChg>
        <pc:graphicFrameChg chg="add mod modGraphic">
          <ac:chgData name="veon lok" userId="771f741810aecd5c" providerId="LiveId" clId="{7F0EA885-65D5-4F2E-A81F-378B428E9568}" dt="2020-11-27T13:23:39.643" v="9362" actId="20577"/>
          <ac:graphicFrameMkLst>
            <pc:docMk/>
            <pc:sldMk cId="2245242741" sldId="272"/>
            <ac:graphicFrameMk id="3" creationId="{71CCFA56-119B-4F8A-91B0-D38F1AB23E2F}"/>
          </ac:graphicFrameMkLst>
        </pc:graphicFrameChg>
        <pc:graphicFrameChg chg="add mod modGraphic">
          <ac:chgData name="veon lok" userId="771f741810aecd5c" providerId="LiveId" clId="{7F0EA885-65D5-4F2E-A81F-378B428E9568}" dt="2020-11-27T13:25:18.725" v="9446" actId="20577"/>
          <ac:graphicFrameMkLst>
            <pc:docMk/>
            <pc:sldMk cId="2245242741" sldId="272"/>
            <ac:graphicFrameMk id="4" creationId="{D2CFD2E4-A665-4943-B3FE-4369BBF77B99}"/>
          </ac:graphicFrameMkLst>
        </pc:graphicFrameChg>
        <pc:graphicFrameChg chg="del">
          <ac:chgData name="veon lok" userId="771f741810aecd5c" providerId="LiveId" clId="{7F0EA885-65D5-4F2E-A81F-378B428E9568}" dt="2020-11-20T14:44:27.601" v="2211" actId="478"/>
          <ac:graphicFrameMkLst>
            <pc:docMk/>
            <pc:sldMk cId="2245242741" sldId="272"/>
            <ac:graphicFrameMk id="6" creationId="{853962AB-449F-4F83-AF23-C986F20F8B33}"/>
          </ac:graphicFrameMkLst>
        </pc:graphicFrameChg>
        <pc:graphicFrameChg chg="del mod">
          <ac:chgData name="veon lok" userId="771f741810aecd5c" providerId="LiveId" clId="{7F0EA885-65D5-4F2E-A81F-378B428E9568}" dt="2020-11-24T19:32:38.695" v="6335" actId="21"/>
          <ac:graphicFrameMkLst>
            <pc:docMk/>
            <pc:sldMk cId="2245242741" sldId="272"/>
            <ac:graphicFrameMk id="7" creationId="{BD543450-3C76-4290-B516-66A3D8917585}"/>
          </ac:graphicFrameMkLst>
        </pc:graphicFrameChg>
      </pc:sldChg>
      <pc:sldChg chg="addSp delSp modSp add del mod">
        <pc:chgData name="veon lok" userId="771f741810aecd5c" providerId="LiveId" clId="{7F0EA885-65D5-4F2E-A81F-378B428E9568}" dt="2020-11-27T14:56:35.339" v="13016" actId="2696"/>
        <pc:sldMkLst>
          <pc:docMk/>
          <pc:sldMk cId="811430777" sldId="273"/>
        </pc:sldMkLst>
        <pc:spChg chg="mod">
          <ac:chgData name="veon lok" userId="771f741810aecd5c" providerId="LiveId" clId="{7F0EA885-65D5-4F2E-A81F-378B428E9568}" dt="2020-11-20T17:14:41.005" v="5156" actId="20577"/>
          <ac:spMkLst>
            <pc:docMk/>
            <pc:sldMk cId="811430777" sldId="273"/>
            <ac:spMk id="2" creationId="{00000000-0000-0000-0000-000000000000}"/>
          </ac:spMkLst>
        </pc:spChg>
        <pc:spChg chg="del mod">
          <ac:chgData name="veon lok" userId="771f741810aecd5c" providerId="LiveId" clId="{7F0EA885-65D5-4F2E-A81F-378B428E9568}" dt="2020-11-20T16:34:11.588" v="4630"/>
          <ac:spMkLst>
            <pc:docMk/>
            <pc:sldMk cId="811430777" sldId="273"/>
            <ac:spMk id="3" creationId="{43184CD6-12FC-4EF5-81AE-6CDDAAC02636}"/>
          </ac:spMkLst>
        </pc:spChg>
        <pc:spChg chg="add mod">
          <ac:chgData name="veon lok" userId="771f741810aecd5c" providerId="LiveId" clId="{7F0EA885-65D5-4F2E-A81F-378B428E9568}" dt="2020-11-25T00:47:14.756" v="6555" actId="21"/>
          <ac:spMkLst>
            <pc:docMk/>
            <pc:sldMk cId="811430777" sldId="273"/>
            <ac:spMk id="6" creationId="{1BCFA15D-67B3-414C-81EC-5523F19BF18E}"/>
          </ac:spMkLst>
        </pc:spChg>
        <pc:picChg chg="add mod">
          <ac:chgData name="veon lok" userId="771f741810aecd5c" providerId="LiveId" clId="{7F0EA885-65D5-4F2E-A81F-378B428E9568}" dt="2020-11-20T16:45:01.883" v="4992" actId="14100"/>
          <ac:picMkLst>
            <pc:docMk/>
            <pc:sldMk cId="811430777" sldId="273"/>
            <ac:picMk id="5" creationId="{F5B84408-33D2-4032-848B-787FC2FBDFC5}"/>
          </ac:picMkLst>
        </pc:picChg>
      </pc:sldChg>
      <pc:sldChg chg="new del">
        <pc:chgData name="veon lok" userId="771f741810aecd5c" providerId="LiveId" clId="{7F0EA885-65D5-4F2E-A81F-378B428E9568}" dt="2020-11-27T13:21:11.038" v="9237" actId="680"/>
        <pc:sldMkLst>
          <pc:docMk/>
          <pc:sldMk cId="3165056950" sldId="274"/>
        </pc:sldMkLst>
      </pc:sldChg>
      <pc:sldChg chg="delSp modSp add mod">
        <pc:chgData name="veon lok" userId="771f741810aecd5c" providerId="LiveId" clId="{7F0EA885-65D5-4F2E-A81F-378B428E9568}" dt="2020-11-27T13:47:41.774" v="10236" actId="403"/>
        <pc:sldMkLst>
          <pc:docMk/>
          <pc:sldMk cId="3443483801" sldId="274"/>
        </pc:sldMkLst>
        <pc:spChg chg="mod">
          <ac:chgData name="veon lok" userId="771f741810aecd5c" providerId="LiveId" clId="{7F0EA885-65D5-4F2E-A81F-378B428E9568}" dt="2020-11-27T13:47:41.774" v="10236" actId="403"/>
          <ac:spMkLst>
            <pc:docMk/>
            <pc:sldMk cId="3443483801" sldId="274"/>
            <ac:spMk id="3" creationId="{4A607058-90C8-4258-8E1E-4E247398FD35}"/>
          </ac:spMkLst>
        </pc:spChg>
        <pc:spChg chg="del">
          <ac:chgData name="veon lok" userId="771f741810aecd5c" providerId="LiveId" clId="{7F0EA885-65D5-4F2E-A81F-378B428E9568}" dt="2020-11-27T13:21:22.395" v="9240" actId="478"/>
          <ac:spMkLst>
            <pc:docMk/>
            <pc:sldMk cId="3443483801" sldId="274"/>
            <ac:spMk id="4" creationId="{5F3381F8-FD94-4FAE-862E-CCD7671973F6}"/>
          </ac:spMkLst>
        </pc:spChg>
      </pc:sldChg>
      <pc:sldChg chg="modSp add mod">
        <pc:chgData name="veon lok" userId="771f741810aecd5c" providerId="LiveId" clId="{7F0EA885-65D5-4F2E-A81F-378B428E9568}" dt="2020-11-27T15:35:35.106" v="14975" actId="20577"/>
        <pc:sldMkLst>
          <pc:docMk/>
          <pc:sldMk cId="381894152" sldId="275"/>
        </pc:sldMkLst>
        <pc:spChg chg="mod">
          <ac:chgData name="veon lok" userId="771f741810aecd5c" providerId="LiveId" clId="{7F0EA885-65D5-4F2E-A81F-378B428E9568}" dt="2020-11-27T14:34:15.534" v="11943" actId="20577"/>
          <ac:spMkLst>
            <pc:docMk/>
            <pc:sldMk cId="381894152" sldId="275"/>
            <ac:spMk id="2" creationId="{443ABE74-EF14-455B-8DBD-67B1313C0D88}"/>
          </ac:spMkLst>
        </pc:spChg>
        <pc:spChg chg="mod">
          <ac:chgData name="veon lok" userId="771f741810aecd5c" providerId="LiveId" clId="{7F0EA885-65D5-4F2E-A81F-378B428E9568}" dt="2020-11-27T15:35:35.106" v="14975" actId="20577"/>
          <ac:spMkLst>
            <pc:docMk/>
            <pc:sldMk cId="381894152" sldId="275"/>
            <ac:spMk id="3" creationId="{4A607058-90C8-4258-8E1E-4E247398FD35}"/>
          </ac:spMkLst>
        </pc:spChg>
      </pc:sldChg>
      <pc:sldChg chg="add del">
        <pc:chgData name="veon lok" userId="771f741810aecd5c" providerId="LiveId" clId="{7F0EA885-65D5-4F2E-A81F-378B428E9568}" dt="2020-11-27T14:52:47.066" v="12787" actId="2696"/>
        <pc:sldMkLst>
          <pc:docMk/>
          <pc:sldMk cId="168843425" sldId="276"/>
        </pc:sldMkLst>
      </pc:sldChg>
      <pc:sldChg chg="delSp modSp add mod ord">
        <pc:chgData name="veon lok" userId="771f741810aecd5c" providerId="LiveId" clId="{7F0EA885-65D5-4F2E-A81F-378B428E9568}" dt="2020-11-27T14:48:09.358" v="12343" actId="20577"/>
        <pc:sldMkLst>
          <pc:docMk/>
          <pc:sldMk cId="815725417" sldId="277"/>
        </pc:sldMkLst>
        <pc:spChg chg="mod">
          <ac:chgData name="veon lok" userId="771f741810aecd5c" providerId="LiveId" clId="{7F0EA885-65D5-4F2E-A81F-378B428E9568}" dt="2020-11-27T14:27:22.998" v="11311" actId="20577"/>
          <ac:spMkLst>
            <pc:docMk/>
            <pc:sldMk cId="815725417" sldId="277"/>
            <ac:spMk id="2" creationId="{00000000-0000-0000-0000-000000000000}"/>
          </ac:spMkLst>
        </pc:spChg>
        <pc:spChg chg="mod">
          <ac:chgData name="veon lok" userId="771f741810aecd5c" providerId="LiveId" clId="{7F0EA885-65D5-4F2E-A81F-378B428E9568}" dt="2020-11-27T14:48:09.358" v="12343" actId="20577"/>
          <ac:spMkLst>
            <pc:docMk/>
            <pc:sldMk cId="815725417" sldId="277"/>
            <ac:spMk id="3" creationId="{00000000-0000-0000-0000-000000000000}"/>
          </ac:spMkLst>
        </pc:spChg>
        <pc:spChg chg="del">
          <ac:chgData name="veon lok" userId="771f741810aecd5c" providerId="LiveId" clId="{7F0EA885-65D5-4F2E-A81F-378B428E9568}" dt="2020-11-27T14:27:25.088" v="11312" actId="478"/>
          <ac:spMkLst>
            <pc:docMk/>
            <pc:sldMk cId="815725417" sldId="277"/>
            <ac:spMk id="6" creationId="{5FF8C8C8-1C80-41A6-96B7-78605D207D94}"/>
          </ac:spMkLst>
        </pc:spChg>
        <pc:spChg chg="del">
          <ac:chgData name="veon lok" userId="771f741810aecd5c" providerId="LiveId" clId="{7F0EA885-65D5-4F2E-A81F-378B428E9568}" dt="2020-11-27T14:27:26.973" v="11313" actId="478"/>
          <ac:spMkLst>
            <pc:docMk/>
            <pc:sldMk cId="815725417" sldId="277"/>
            <ac:spMk id="13" creationId="{AA87B3C0-1CF9-49C6-9E9E-1EC754FFAC9F}"/>
          </ac:spMkLst>
        </pc:spChg>
        <pc:spChg chg="del">
          <ac:chgData name="veon lok" userId="771f741810aecd5c" providerId="LiveId" clId="{7F0EA885-65D5-4F2E-A81F-378B428E9568}" dt="2020-11-27T14:27:28.750" v="11314" actId="478"/>
          <ac:spMkLst>
            <pc:docMk/>
            <pc:sldMk cId="815725417" sldId="277"/>
            <ac:spMk id="17" creationId="{AA5DD08B-6AA8-4B5F-982F-62DD6B036DDF}"/>
          </ac:spMkLst>
        </pc:spChg>
        <pc:spChg chg="del mod">
          <ac:chgData name="veon lok" userId="771f741810aecd5c" providerId="LiveId" clId="{7F0EA885-65D5-4F2E-A81F-378B428E9568}" dt="2020-11-27T14:27:33.524" v="11316" actId="478"/>
          <ac:spMkLst>
            <pc:docMk/>
            <pc:sldMk cId="815725417" sldId="277"/>
            <ac:spMk id="18" creationId="{FBC7CE6C-74F8-4933-BB3C-FA6ACAE241B3}"/>
          </ac:spMkLst>
        </pc:spChg>
        <pc:spChg chg="del">
          <ac:chgData name="veon lok" userId="771f741810aecd5c" providerId="LiveId" clId="{7F0EA885-65D5-4F2E-A81F-378B428E9568}" dt="2020-11-27T14:27:39.031" v="11319" actId="478"/>
          <ac:spMkLst>
            <pc:docMk/>
            <pc:sldMk cId="815725417" sldId="277"/>
            <ac:spMk id="19" creationId="{D0EA226E-C1A9-4CAA-9827-C1C261523D1E}"/>
          </ac:spMkLst>
        </pc:spChg>
        <pc:picChg chg="del">
          <ac:chgData name="veon lok" userId="771f741810aecd5c" providerId="LiveId" clId="{7F0EA885-65D5-4F2E-A81F-378B428E9568}" dt="2020-11-27T14:27:35.233" v="11317" actId="478"/>
          <ac:picMkLst>
            <pc:docMk/>
            <pc:sldMk cId="815725417" sldId="277"/>
            <ac:picMk id="8" creationId="{0AA1BCE1-E8D3-4267-B803-0394B1BF7741}"/>
          </ac:picMkLst>
        </pc:picChg>
        <pc:picChg chg="del">
          <ac:chgData name="veon lok" userId="771f741810aecd5c" providerId="LiveId" clId="{7F0EA885-65D5-4F2E-A81F-378B428E9568}" dt="2020-11-27T14:27:36.790" v="11318" actId="478"/>
          <ac:picMkLst>
            <pc:docMk/>
            <pc:sldMk cId="815725417" sldId="277"/>
            <ac:picMk id="10" creationId="{87667D89-C599-4803-9840-6EA0A966CF6A}"/>
          </ac:picMkLst>
        </pc:picChg>
      </pc:sldChg>
      <pc:sldChg chg="modSp add mod">
        <pc:chgData name="veon lok" userId="771f741810aecd5c" providerId="LiveId" clId="{7F0EA885-65D5-4F2E-A81F-378B428E9568}" dt="2020-11-27T15:34:44.241" v="14966" actId="20577"/>
        <pc:sldMkLst>
          <pc:docMk/>
          <pc:sldMk cId="1390004449" sldId="278"/>
        </pc:sldMkLst>
        <pc:spChg chg="mod">
          <ac:chgData name="veon lok" userId="771f741810aecd5c" providerId="LiveId" clId="{7F0EA885-65D5-4F2E-A81F-378B428E9568}" dt="2020-11-27T15:24:58.304" v="14452" actId="20577"/>
          <ac:spMkLst>
            <pc:docMk/>
            <pc:sldMk cId="1390004449" sldId="278"/>
            <ac:spMk id="2" creationId="{443ABE74-EF14-455B-8DBD-67B1313C0D88}"/>
          </ac:spMkLst>
        </pc:spChg>
        <pc:spChg chg="mod">
          <ac:chgData name="veon lok" userId="771f741810aecd5c" providerId="LiveId" clId="{7F0EA885-65D5-4F2E-A81F-378B428E9568}" dt="2020-11-27T15:34:44.241" v="14966" actId="20577"/>
          <ac:spMkLst>
            <pc:docMk/>
            <pc:sldMk cId="1390004449" sldId="278"/>
            <ac:spMk id="3" creationId="{4A607058-90C8-4258-8E1E-4E247398FD35}"/>
          </ac:spMkLst>
        </pc:spChg>
      </pc:sldChg>
      <pc:sldChg chg="modSp new del mod">
        <pc:chgData name="veon lok" userId="771f741810aecd5c" providerId="LiveId" clId="{7F0EA885-65D5-4F2E-A81F-378B428E9568}" dt="2020-11-27T14:34:27.768" v="11953" actId="680"/>
        <pc:sldMkLst>
          <pc:docMk/>
          <pc:sldMk cId="4138449097" sldId="278"/>
        </pc:sldMkLst>
        <pc:spChg chg="mod">
          <ac:chgData name="veon lok" userId="771f741810aecd5c" providerId="LiveId" clId="{7F0EA885-65D5-4F2E-A81F-378B428E9568}" dt="2020-11-27T14:34:27.528" v="11952" actId="20577"/>
          <ac:spMkLst>
            <pc:docMk/>
            <pc:sldMk cId="4138449097" sldId="278"/>
            <ac:spMk id="2" creationId="{80876DF6-DC34-4A26-B27D-A403756D25C1}"/>
          </ac:spMkLst>
        </pc:spChg>
      </pc:sldChg>
      <pc:sldMasterChg chg="addSp modTransition modSldLayout">
        <pc:chgData name="veon lok" userId="771f741810aecd5c" providerId="LiveId" clId="{7F0EA885-65D5-4F2E-A81F-378B428E9568}" dt="2020-11-19T12:34:03.954" v="76"/>
        <pc:sldMasterMkLst>
          <pc:docMk/>
          <pc:sldMasterMk cId="937298032" sldId="2147483660"/>
        </pc:sldMasterMkLst>
        <pc:spChg chg="add">
          <ac:chgData name="veon lok" userId="771f741810aecd5c" providerId="LiveId" clId="{7F0EA885-65D5-4F2E-A81F-378B428E9568}" dt="2020-11-19T12:34:03.954" v="76"/>
          <ac:spMkLst>
            <pc:docMk/>
            <pc:sldMasterMk cId="937298032" sldId="2147483660"/>
            <ac:spMk id="7" creationId="{F818E89B-B3EF-494C-8958-4A73046F6905}"/>
          </ac:spMkLst>
        </pc:spChg>
        <pc:sldLayoutChg chg="modTransition">
          <pc:chgData name="veon lok" userId="771f741810aecd5c" providerId="LiveId" clId="{7F0EA885-65D5-4F2E-A81F-378B428E9568}" dt="2020-11-19T12:34:03.954" v="76"/>
          <pc:sldLayoutMkLst>
            <pc:docMk/>
            <pc:sldMasterMk cId="937298032" sldId="2147483660"/>
            <pc:sldLayoutMk cId="2373429606" sldId="2147483661"/>
          </pc:sldLayoutMkLst>
        </pc:sldLayoutChg>
        <pc:sldLayoutChg chg="modTransition">
          <pc:chgData name="veon lok" userId="771f741810aecd5c" providerId="LiveId" clId="{7F0EA885-65D5-4F2E-A81F-378B428E9568}" dt="2020-11-19T12:34:03.954" v="76"/>
          <pc:sldLayoutMkLst>
            <pc:docMk/>
            <pc:sldMasterMk cId="937298032" sldId="2147483660"/>
            <pc:sldLayoutMk cId="1928885488" sldId="2147483662"/>
          </pc:sldLayoutMkLst>
        </pc:sldLayoutChg>
        <pc:sldLayoutChg chg="modTransition">
          <pc:chgData name="veon lok" userId="771f741810aecd5c" providerId="LiveId" clId="{7F0EA885-65D5-4F2E-A81F-378B428E9568}" dt="2020-11-19T12:34:03.954" v="76"/>
          <pc:sldLayoutMkLst>
            <pc:docMk/>
            <pc:sldMasterMk cId="937298032" sldId="2147483660"/>
            <pc:sldLayoutMk cId="3061952391" sldId="2147483663"/>
          </pc:sldLayoutMkLst>
        </pc:sldLayoutChg>
        <pc:sldLayoutChg chg="modTransition">
          <pc:chgData name="veon lok" userId="771f741810aecd5c" providerId="LiveId" clId="{7F0EA885-65D5-4F2E-A81F-378B428E9568}" dt="2020-11-19T12:34:03.954" v="76"/>
          <pc:sldLayoutMkLst>
            <pc:docMk/>
            <pc:sldMasterMk cId="937298032" sldId="2147483660"/>
            <pc:sldLayoutMk cId="812365912" sldId="2147483664"/>
          </pc:sldLayoutMkLst>
        </pc:sldLayoutChg>
        <pc:sldLayoutChg chg="modTransition">
          <pc:chgData name="veon lok" userId="771f741810aecd5c" providerId="LiveId" clId="{7F0EA885-65D5-4F2E-A81F-378B428E9568}" dt="2020-11-19T12:34:03.954" v="76"/>
          <pc:sldLayoutMkLst>
            <pc:docMk/>
            <pc:sldMasterMk cId="937298032" sldId="2147483660"/>
            <pc:sldLayoutMk cId="2189855184" sldId="2147483665"/>
          </pc:sldLayoutMkLst>
        </pc:sldLayoutChg>
        <pc:sldLayoutChg chg="modTransition">
          <pc:chgData name="veon lok" userId="771f741810aecd5c" providerId="LiveId" clId="{7F0EA885-65D5-4F2E-A81F-378B428E9568}" dt="2020-11-19T12:34:03.954" v="76"/>
          <pc:sldLayoutMkLst>
            <pc:docMk/>
            <pc:sldMasterMk cId="937298032" sldId="2147483660"/>
            <pc:sldLayoutMk cId="4166901308" sldId="2147483666"/>
          </pc:sldLayoutMkLst>
        </pc:sldLayoutChg>
        <pc:sldLayoutChg chg="modTransition">
          <pc:chgData name="veon lok" userId="771f741810aecd5c" providerId="LiveId" clId="{7F0EA885-65D5-4F2E-A81F-378B428E9568}" dt="2020-11-19T12:34:03.954" v="76"/>
          <pc:sldLayoutMkLst>
            <pc:docMk/>
            <pc:sldMasterMk cId="937298032" sldId="2147483660"/>
            <pc:sldLayoutMk cId="866024073" sldId="2147483667"/>
          </pc:sldLayoutMkLst>
        </pc:sldLayoutChg>
        <pc:sldLayoutChg chg="modTransition">
          <pc:chgData name="veon lok" userId="771f741810aecd5c" providerId="LiveId" clId="{7F0EA885-65D5-4F2E-A81F-378B428E9568}" dt="2020-11-19T12:34:03.954" v="76"/>
          <pc:sldLayoutMkLst>
            <pc:docMk/>
            <pc:sldMasterMk cId="937298032" sldId="2147483660"/>
            <pc:sldLayoutMk cId="4215648100" sldId="2147483668"/>
          </pc:sldLayoutMkLst>
        </pc:sldLayoutChg>
        <pc:sldLayoutChg chg="modTransition">
          <pc:chgData name="veon lok" userId="771f741810aecd5c" providerId="LiveId" clId="{7F0EA885-65D5-4F2E-A81F-378B428E9568}" dt="2020-11-19T12:34:03.954" v="76"/>
          <pc:sldLayoutMkLst>
            <pc:docMk/>
            <pc:sldMasterMk cId="937298032" sldId="2147483660"/>
            <pc:sldLayoutMk cId="2581249792" sldId="2147483669"/>
          </pc:sldLayoutMkLst>
        </pc:sldLayoutChg>
        <pc:sldLayoutChg chg="modTransition">
          <pc:chgData name="veon lok" userId="771f741810aecd5c" providerId="LiveId" clId="{7F0EA885-65D5-4F2E-A81F-378B428E9568}" dt="2020-11-19T12:34:03.954" v="76"/>
          <pc:sldLayoutMkLst>
            <pc:docMk/>
            <pc:sldMasterMk cId="937298032" sldId="2147483660"/>
            <pc:sldLayoutMk cId="1714671854" sldId="2147483670"/>
          </pc:sldLayoutMkLst>
        </pc:sldLayoutChg>
        <pc:sldLayoutChg chg="modTransition">
          <pc:chgData name="veon lok" userId="771f741810aecd5c" providerId="LiveId" clId="{7F0EA885-65D5-4F2E-A81F-378B428E9568}" dt="2020-11-19T12:34:03.954" v="76"/>
          <pc:sldLayoutMkLst>
            <pc:docMk/>
            <pc:sldMasterMk cId="937298032" sldId="2147483660"/>
            <pc:sldLayoutMk cId="1825139913" sldId="2147483671"/>
          </pc:sldLayoutMkLst>
        </pc:sldLayoutChg>
      </pc:sldMasterChg>
      <pc:sldMasterChg chg="addSp modTransition modSldLayout">
        <pc:chgData name="veon lok" userId="771f741810aecd5c" providerId="LiveId" clId="{7F0EA885-65D5-4F2E-A81F-378B428E9568}" dt="2020-11-19T12:34:17.778" v="77"/>
        <pc:sldMasterMkLst>
          <pc:docMk/>
          <pc:sldMasterMk cId="1865301135" sldId="2147483672"/>
        </pc:sldMasterMkLst>
        <pc:spChg chg="add">
          <ac:chgData name="veon lok" userId="771f741810aecd5c" providerId="LiveId" clId="{7F0EA885-65D5-4F2E-A81F-378B428E9568}" dt="2020-11-19T12:34:17.778" v="77"/>
          <ac:spMkLst>
            <pc:docMk/>
            <pc:sldMasterMk cId="1865301135" sldId="2147483672"/>
            <ac:spMk id="12" creationId="{F35EBA37-AB9C-4E62-AF99-4E0B1831B0FA}"/>
          </ac:spMkLst>
        </pc:spChg>
        <pc:sldLayoutChg chg="modTransition">
          <pc:chgData name="veon lok" userId="771f741810aecd5c" providerId="LiveId" clId="{7F0EA885-65D5-4F2E-A81F-378B428E9568}" dt="2020-11-19T12:34:17.778" v="77"/>
          <pc:sldLayoutMkLst>
            <pc:docMk/>
            <pc:sldMasterMk cId="1865301135" sldId="2147483672"/>
            <pc:sldLayoutMk cId="4263833981" sldId="2147483673"/>
          </pc:sldLayoutMkLst>
        </pc:sldLayoutChg>
        <pc:sldLayoutChg chg="modTransition">
          <pc:chgData name="veon lok" userId="771f741810aecd5c" providerId="LiveId" clId="{7F0EA885-65D5-4F2E-A81F-378B428E9568}" dt="2020-11-19T12:34:17.778" v="77"/>
          <pc:sldLayoutMkLst>
            <pc:docMk/>
            <pc:sldMasterMk cId="1865301135" sldId="2147483672"/>
            <pc:sldLayoutMk cId="1224883747" sldId="2147483674"/>
          </pc:sldLayoutMkLst>
        </pc:sldLayoutChg>
        <pc:sldLayoutChg chg="modTransition">
          <pc:chgData name="veon lok" userId="771f741810aecd5c" providerId="LiveId" clId="{7F0EA885-65D5-4F2E-A81F-378B428E9568}" dt="2020-11-19T12:34:17.778" v="77"/>
          <pc:sldLayoutMkLst>
            <pc:docMk/>
            <pc:sldMasterMk cId="1865301135" sldId="2147483672"/>
            <pc:sldLayoutMk cId="1316453755" sldId="2147483675"/>
          </pc:sldLayoutMkLst>
        </pc:sldLayoutChg>
        <pc:sldLayoutChg chg="modTransition">
          <pc:chgData name="veon lok" userId="771f741810aecd5c" providerId="LiveId" clId="{7F0EA885-65D5-4F2E-A81F-378B428E9568}" dt="2020-11-19T12:34:17.778" v="77"/>
          <pc:sldLayoutMkLst>
            <pc:docMk/>
            <pc:sldMasterMk cId="1865301135" sldId="2147483672"/>
            <pc:sldLayoutMk cId="3734948636" sldId="2147483676"/>
          </pc:sldLayoutMkLst>
        </pc:sldLayoutChg>
        <pc:sldLayoutChg chg="modTransition">
          <pc:chgData name="veon lok" userId="771f741810aecd5c" providerId="LiveId" clId="{7F0EA885-65D5-4F2E-A81F-378B428E9568}" dt="2020-11-19T12:34:17.778" v="77"/>
          <pc:sldLayoutMkLst>
            <pc:docMk/>
            <pc:sldMasterMk cId="1865301135" sldId="2147483672"/>
            <pc:sldLayoutMk cId="3194386300" sldId="2147483677"/>
          </pc:sldLayoutMkLst>
        </pc:sldLayoutChg>
        <pc:sldLayoutChg chg="modTransition">
          <pc:chgData name="veon lok" userId="771f741810aecd5c" providerId="LiveId" clId="{7F0EA885-65D5-4F2E-A81F-378B428E9568}" dt="2020-11-19T12:34:17.778" v="77"/>
          <pc:sldLayoutMkLst>
            <pc:docMk/>
            <pc:sldMasterMk cId="1865301135" sldId="2147483672"/>
            <pc:sldLayoutMk cId="1667618589" sldId="2147483678"/>
          </pc:sldLayoutMkLst>
        </pc:sldLayoutChg>
        <pc:sldLayoutChg chg="modTransition">
          <pc:chgData name="veon lok" userId="771f741810aecd5c" providerId="LiveId" clId="{7F0EA885-65D5-4F2E-A81F-378B428E9568}" dt="2020-11-19T12:34:17.778" v="77"/>
          <pc:sldLayoutMkLst>
            <pc:docMk/>
            <pc:sldMasterMk cId="1865301135" sldId="2147483672"/>
            <pc:sldLayoutMk cId="3321948354" sldId="2147483679"/>
          </pc:sldLayoutMkLst>
        </pc:sldLayoutChg>
        <pc:sldLayoutChg chg="modTransition">
          <pc:chgData name="veon lok" userId="771f741810aecd5c" providerId="LiveId" clId="{7F0EA885-65D5-4F2E-A81F-378B428E9568}" dt="2020-11-19T12:34:17.778" v="77"/>
          <pc:sldLayoutMkLst>
            <pc:docMk/>
            <pc:sldMasterMk cId="1865301135" sldId="2147483672"/>
            <pc:sldLayoutMk cId="2791098859" sldId="2147483680"/>
          </pc:sldLayoutMkLst>
        </pc:sldLayoutChg>
        <pc:sldLayoutChg chg="modTransition">
          <pc:chgData name="veon lok" userId="771f741810aecd5c" providerId="LiveId" clId="{7F0EA885-65D5-4F2E-A81F-378B428E9568}" dt="2020-11-19T12:34:17.778" v="77"/>
          <pc:sldLayoutMkLst>
            <pc:docMk/>
            <pc:sldMasterMk cId="1865301135" sldId="2147483672"/>
            <pc:sldLayoutMk cId="1046568086" sldId="2147483681"/>
          </pc:sldLayoutMkLst>
        </pc:sldLayoutChg>
        <pc:sldLayoutChg chg="modTransition">
          <pc:chgData name="veon lok" userId="771f741810aecd5c" providerId="LiveId" clId="{7F0EA885-65D5-4F2E-A81F-378B428E9568}" dt="2020-11-19T12:34:17.778" v="77"/>
          <pc:sldLayoutMkLst>
            <pc:docMk/>
            <pc:sldMasterMk cId="1865301135" sldId="2147483672"/>
            <pc:sldLayoutMk cId="220014224" sldId="2147483688"/>
          </pc:sldLayoutMkLst>
        </pc:sldLayoutChg>
        <pc:sldLayoutChg chg="modTransition">
          <pc:chgData name="veon lok" userId="771f741810aecd5c" providerId="LiveId" clId="{7F0EA885-65D5-4F2E-A81F-378B428E9568}" dt="2020-11-19T12:34:17.778" v="77"/>
          <pc:sldLayoutMkLst>
            <pc:docMk/>
            <pc:sldMasterMk cId="1865301135" sldId="2147483672"/>
            <pc:sldLayoutMk cId="1813876057" sldId="2147483689"/>
          </pc:sldLayoutMkLst>
        </pc:sldLayoutChg>
      </pc:sldMasterChg>
      <pc:sldMasterChg chg="addSp modTransition modSldLayout">
        <pc:chgData name="veon lok" userId="771f741810aecd5c" providerId="LiveId" clId="{7F0EA885-65D5-4F2E-A81F-378B428E9568}" dt="2020-11-19T12:34:28.540" v="78"/>
        <pc:sldMasterMkLst>
          <pc:docMk/>
          <pc:sldMasterMk cId="3791188393" sldId="2147483690"/>
        </pc:sldMasterMkLst>
        <pc:spChg chg="add">
          <ac:chgData name="veon lok" userId="771f741810aecd5c" providerId="LiveId" clId="{7F0EA885-65D5-4F2E-A81F-378B428E9568}" dt="2020-11-19T12:34:28.540" v="78"/>
          <ac:spMkLst>
            <pc:docMk/>
            <pc:sldMasterMk cId="3791188393" sldId="2147483690"/>
            <ac:spMk id="14" creationId="{D9274521-E950-4331-88F1-E46AD2106C6C}"/>
          </ac:spMkLst>
        </pc:spChg>
        <pc:sldLayoutChg chg="modTransition">
          <pc:chgData name="veon lok" userId="771f741810aecd5c" providerId="LiveId" clId="{7F0EA885-65D5-4F2E-A81F-378B428E9568}" dt="2020-11-19T12:34:28.540" v="78"/>
          <pc:sldLayoutMkLst>
            <pc:docMk/>
            <pc:sldMasterMk cId="3791188393" sldId="2147483690"/>
            <pc:sldLayoutMk cId="4109714273" sldId="2147483691"/>
          </pc:sldLayoutMkLst>
        </pc:sldLayoutChg>
        <pc:sldLayoutChg chg="modTransition">
          <pc:chgData name="veon lok" userId="771f741810aecd5c" providerId="LiveId" clId="{7F0EA885-65D5-4F2E-A81F-378B428E9568}" dt="2020-11-19T12:34:28.540" v="78"/>
          <pc:sldLayoutMkLst>
            <pc:docMk/>
            <pc:sldMasterMk cId="3791188393" sldId="2147483690"/>
            <pc:sldLayoutMk cId="3151713916" sldId="2147483692"/>
          </pc:sldLayoutMkLst>
        </pc:sldLayoutChg>
        <pc:sldLayoutChg chg="modTransition">
          <pc:chgData name="veon lok" userId="771f741810aecd5c" providerId="LiveId" clId="{7F0EA885-65D5-4F2E-A81F-378B428E9568}" dt="2020-11-19T12:34:28.540" v="78"/>
          <pc:sldLayoutMkLst>
            <pc:docMk/>
            <pc:sldMasterMk cId="3791188393" sldId="2147483690"/>
            <pc:sldLayoutMk cId="4254992643" sldId="2147483693"/>
          </pc:sldLayoutMkLst>
        </pc:sldLayoutChg>
        <pc:sldLayoutChg chg="modTransition">
          <pc:chgData name="veon lok" userId="771f741810aecd5c" providerId="LiveId" clId="{7F0EA885-65D5-4F2E-A81F-378B428E9568}" dt="2020-11-19T12:34:28.540" v="78"/>
          <pc:sldLayoutMkLst>
            <pc:docMk/>
            <pc:sldMasterMk cId="3791188393" sldId="2147483690"/>
            <pc:sldLayoutMk cId="3373666842" sldId="2147483694"/>
          </pc:sldLayoutMkLst>
        </pc:sldLayoutChg>
        <pc:sldLayoutChg chg="modTransition">
          <pc:chgData name="veon lok" userId="771f741810aecd5c" providerId="LiveId" clId="{7F0EA885-65D5-4F2E-A81F-378B428E9568}" dt="2020-11-19T12:34:28.540" v="78"/>
          <pc:sldLayoutMkLst>
            <pc:docMk/>
            <pc:sldMasterMk cId="3791188393" sldId="2147483690"/>
            <pc:sldLayoutMk cId="1366606122" sldId="2147483695"/>
          </pc:sldLayoutMkLst>
        </pc:sldLayoutChg>
        <pc:sldLayoutChg chg="modTransition">
          <pc:chgData name="veon lok" userId="771f741810aecd5c" providerId="LiveId" clId="{7F0EA885-65D5-4F2E-A81F-378B428E9568}" dt="2020-11-19T12:34:28.540" v="78"/>
          <pc:sldLayoutMkLst>
            <pc:docMk/>
            <pc:sldMasterMk cId="3791188393" sldId="2147483690"/>
            <pc:sldLayoutMk cId="3121872680" sldId="2147483696"/>
          </pc:sldLayoutMkLst>
        </pc:sldLayoutChg>
        <pc:sldLayoutChg chg="modTransition">
          <pc:chgData name="veon lok" userId="771f741810aecd5c" providerId="LiveId" clId="{7F0EA885-65D5-4F2E-A81F-378B428E9568}" dt="2020-11-19T12:34:28.540" v="78"/>
          <pc:sldLayoutMkLst>
            <pc:docMk/>
            <pc:sldMasterMk cId="3791188393" sldId="2147483690"/>
            <pc:sldLayoutMk cId="3706668332" sldId="2147483697"/>
          </pc:sldLayoutMkLst>
        </pc:sldLayoutChg>
        <pc:sldLayoutChg chg="modTransition">
          <pc:chgData name="veon lok" userId="771f741810aecd5c" providerId="LiveId" clId="{7F0EA885-65D5-4F2E-A81F-378B428E9568}" dt="2020-11-19T12:34:28.540" v="78"/>
          <pc:sldLayoutMkLst>
            <pc:docMk/>
            <pc:sldMasterMk cId="3791188393" sldId="2147483690"/>
            <pc:sldLayoutMk cId="2387099815" sldId="2147483698"/>
          </pc:sldLayoutMkLst>
        </pc:sldLayoutChg>
        <pc:sldLayoutChg chg="modTransition">
          <pc:chgData name="veon lok" userId="771f741810aecd5c" providerId="LiveId" clId="{7F0EA885-65D5-4F2E-A81F-378B428E9568}" dt="2020-11-19T12:34:28.540" v="78"/>
          <pc:sldLayoutMkLst>
            <pc:docMk/>
            <pc:sldMasterMk cId="3791188393" sldId="2147483690"/>
            <pc:sldLayoutMk cId="451585753" sldId="2147483699"/>
          </pc:sldLayoutMkLst>
        </pc:sldLayoutChg>
        <pc:sldLayoutChg chg="modTransition">
          <pc:chgData name="veon lok" userId="771f741810aecd5c" providerId="LiveId" clId="{7F0EA885-65D5-4F2E-A81F-378B428E9568}" dt="2020-11-19T12:34:28.540" v="78"/>
          <pc:sldLayoutMkLst>
            <pc:docMk/>
            <pc:sldMasterMk cId="3791188393" sldId="2147483690"/>
            <pc:sldLayoutMk cId="177311993" sldId="2147483706"/>
          </pc:sldLayoutMkLst>
        </pc:sldLayoutChg>
        <pc:sldLayoutChg chg="modTransition">
          <pc:chgData name="veon lok" userId="771f741810aecd5c" providerId="LiveId" clId="{7F0EA885-65D5-4F2E-A81F-378B428E9568}" dt="2020-11-19T12:34:28.540" v="78"/>
          <pc:sldLayoutMkLst>
            <pc:docMk/>
            <pc:sldMasterMk cId="3791188393" sldId="2147483690"/>
            <pc:sldLayoutMk cId="885906629" sldId="2147483707"/>
          </pc:sldLayoutMkLst>
        </pc:sldLayoutChg>
      </pc:sldMasterChg>
      <pc:sldMasterChg chg="addSp modTransition modSldLayout">
        <pc:chgData name="veon lok" userId="771f741810aecd5c" providerId="LiveId" clId="{7F0EA885-65D5-4F2E-A81F-378B428E9568}" dt="2020-11-19T12:34:43.355" v="79"/>
        <pc:sldMasterMkLst>
          <pc:docMk/>
          <pc:sldMasterMk cId="709260233" sldId="2147483708"/>
        </pc:sldMasterMkLst>
        <pc:spChg chg="add">
          <ac:chgData name="veon lok" userId="771f741810aecd5c" providerId="LiveId" clId="{7F0EA885-65D5-4F2E-A81F-378B428E9568}" dt="2020-11-19T12:34:43.355" v="79"/>
          <ac:spMkLst>
            <pc:docMk/>
            <pc:sldMasterMk cId="709260233" sldId="2147483708"/>
            <ac:spMk id="10" creationId="{52F7A7A2-A65D-489F-BEF7-59E806BFBD06}"/>
          </ac:spMkLst>
        </pc:spChg>
        <pc:sldLayoutChg chg="modTransition">
          <pc:chgData name="veon lok" userId="771f741810aecd5c" providerId="LiveId" clId="{7F0EA885-65D5-4F2E-A81F-378B428E9568}" dt="2020-11-19T12:34:43.355" v="79"/>
          <pc:sldLayoutMkLst>
            <pc:docMk/>
            <pc:sldMasterMk cId="709260233" sldId="2147483708"/>
            <pc:sldLayoutMk cId="64121611" sldId="2147483709"/>
          </pc:sldLayoutMkLst>
        </pc:sldLayoutChg>
        <pc:sldLayoutChg chg="modTransition">
          <pc:chgData name="veon lok" userId="771f741810aecd5c" providerId="LiveId" clId="{7F0EA885-65D5-4F2E-A81F-378B428E9568}" dt="2020-11-19T12:34:43.355" v="79"/>
          <pc:sldLayoutMkLst>
            <pc:docMk/>
            <pc:sldMasterMk cId="709260233" sldId="2147483708"/>
            <pc:sldLayoutMk cId="680813915" sldId="2147483710"/>
          </pc:sldLayoutMkLst>
        </pc:sldLayoutChg>
        <pc:sldLayoutChg chg="modTransition">
          <pc:chgData name="veon lok" userId="771f741810aecd5c" providerId="LiveId" clId="{7F0EA885-65D5-4F2E-A81F-378B428E9568}" dt="2020-11-19T12:34:43.355" v="79"/>
          <pc:sldLayoutMkLst>
            <pc:docMk/>
            <pc:sldMasterMk cId="709260233" sldId="2147483708"/>
            <pc:sldLayoutMk cId="2822058783" sldId="2147483711"/>
          </pc:sldLayoutMkLst>
        </pc:sldLayoutChg>
        <pc:sldLayoutChg chg="modTransition">
          <pc:chgData name="veon lok" userId="771f741810aecd5c" providerId="LiveId" clId="{7F0EA885-65D5-4F2E-A81F-378B428E9568}" dt="2020-11-19T12:34:43.355" v="79"/>
          <pc:sldLayoutMkLst>
            <pc:docMk/>
            <pc:sldMasterMk cId="709260233" sldId="2147483708"/>
            <pc:sldLayoutMk cId="2895322747" sldId="2147483712"/>
          </pc:sldLayoutMkLst>
        </pc:sldLayoutChg>
        <pc:sldLayoutChg chg="modTransition">
          <pc:chgData name="veon lok" userId="771f741810aecd5c" providerId="LiveId" clId="{7F0EA885-65D5-4F2E-A81F-378B428E9568}" dt="2020-11-19T12:34:43.355" v="79"/>
          <pc:sldLayoutMkLst>
            <pc:docMk/>
            <pc:sldMasterMk cId="709260233" sldId="2147483708"/>
            <pc:sldLayoutMk cId="3049565873" sldId="2147483713"/>
          </pc:sldLayoutMkLst>
        </pc:sldLayoutChg>
        <pc:sldLayoutChg chg="modTransition">
          <pc:chgData name="veon lok" userId="771f741810aecd5c" providerId="LiveId" clId="{7F0EA885-65D5-4F2E-A81F-378B428E9568}" dt="2020-11-19T12:34:43.355" v="79"/>
          <pc:sldLayoutMkLst>
            <pc:docMk/>
            <pc:sldMasterMk cId="709260233" sldId="2147483708"/>
            <pc:sldLayoutMk cId="3158796059" sldId="2147483714"/>
          </pc:sldLayoutMkLst>
        </pc:sldLayoutChg>
        <pc:sldLayoutChg chg="modTransition">
          <pc:chgData name="veon lok" userId="771f741810aecd5c" providerId="LiveId" clId="{7F0EA885-65D5-4F2E-A81F-378B428E9568}" dt="2020-11-19T12:34:43.355" v="79"/>
          <pc:sldLayoutMkLst>
            <pc:docMk/>
            <pc:sldMasterMk cId="709260233" sldId="2147483708"/>
            <pc:sldLayoutMk cId="1830525874" sldId="2147483715"/>
          </pc:sldLayoutMkLst>
        </pc:sldLayoutChg>
        <pc:sldLayoutChg chg="modTransition">
          <pc:chgData name="veon lok" userId="771f741810aecd5c" providerId="LiveId" clId="{7F0EA885-65D5-4F2E-A81F-378B428E9568}" dt="2020-11-19T12:34:43.355" v="79"/>
          <pc:sldLayoutMkLst>
            <pc:docMk/>
            <pc:sldMasterMk cId="709260233" sldId="2147483708"/>
            <pc:sldLayoutMk cId="1070345756" sldId="2147483716"/>
          </pc:sldLayoutMkLst>
        </pc:sldLayoutChg>
        <pc:sldLayoutChg chg="modTransition">
          <pc:chgData name="veon lok" userId="771f741810aecd5c" providerId="LiveId" clId="{7F0EA885-65D5-4F2E-A81F-378B428E9568}" dt="2020-11-19T12:34:43.355" v="79"/>
          <pc:sldLayoutMkLst>
            <pc:docMk/>
            <pc:sldMasterMk cId="709260233" sldId="2147483708"/>
            <pc:sldLayoutMk cId="2693138220" sldId="2147483717"/>
          </pc:sldLayoutMkLst>
        </pc:sldLayoutChg>
        <pc:sldLayoutChg chg="modTransition">
          <pc:chgData name="veon lok" userId="771f741810aecd5c" providerId="LiveId" clId="{7F0EA885-65D5-4F2E-A81F-378B428E9568}" dt="2020-11-19T12:34:43.355" v="79"/>
          <pc:sldLayoutMkLst>
            <pc:docMk/>
            <pc:sldMasterMk cId="709260233" sldId="2147483708"/>
            <pc:sldLayoutMk cId="1723480936" sldId="2147483718"/>
          </pc:sldLayoutMkLst>
        </pc:sldLayoutChg>
        <pc:sldLayoutChg chg="modTransition">
          <pc:chgData name="veon lok" userId="771f741810aecd5c" providerId="LiveId" clId="{7F0EA885-65D5-4F2E-A81F-378B428E9568}" dt="2020-11-19T12:34:43.355" v="79"/>
          <pc:sldLayoutMkLst>
            <pc:docMk/>
            <pc:sldMasterMk cId="709260233" sldId="2147483708"/>
            <pc:sldLayoutMk cId="4194460818" sldId="2147483719"/>
          </pc:sldLayoutMkLst>
        </pc:sldLayoutChg>
      </pc:sldMasterChg>
      <pc:sldMasterChg chg="addSp modTransition modSldLayout">
        <pc:chgData name="veon lok" userId="771f741810aecd5c" providerId="LiveId" clId="{7F0EA885-65D5-4F2E-A81F-378B428E9568}" dt="2020-11-19T12:35:21.148" v="95"/>
        <pc:sldMasterMkLst>
          <pc:docMk/>
          <pc:sldMasterMk cId="1503706594" sldId="2147483720"/>
        </pc:sldMasterMkLst>
        <pc:spChg chg="add">
          <ac:chgData name="veon lok" userId="771f741810aecd5c" providerId="LiveId" clId="{7F0EA885-65D5-4F2E-A81F-378B428E9568}" dt="2020-11-19T12:35:09.879" v="92"/>
          <ac:spMkLst>
            <pc:docMk/>
            <pc:sldMasterMk cId="1503706594" sldId="2147483720"/>
            <ac:spMk id="8" creationId="{1BE69E3C-139F-46FA-9C67-666FDC769684}"/>
          </ac:spMkLst>
        </pc:spChg>
        <pc:sldLayoutChg chg="modTransition">
          <pc:chgData name="veon lok" userId="771f741810aecd5c" providerId="LiveId" clId="{7F0EA885-65D5-4F2E-A81F-378B428E9568}" dt="2020-11-19T12:35:21.148" v="95"/>
          <pc:sldLayoutMkLst>
            <pc:docMk/>
            <pc:sldMasterMk cId="1503706594" sldId="2147483720"/>
            <pc:sldLayoutMk cId="2736296109" sldId="2147483721"/>
          </pc:sldLayoutMkLst>
        </pc:sldLayoutChg>
        <pc:sldLayoutChg chg="modTransition">
          <pc:chgData name="veon lok" userId="771f741810aecd5c" providerId="LiveId" clId="{7F0EA885-65D5-4F2E-A81F-378B428E9568}" dt="2020-11-19T12:35:21.148" v="95"/>
          <pc:sldLayoutMkLst>
            <pc:docMk/>
            <pc:sldMasterMk cId="1503706594" sldId="2147483720"/>
            <pc:sldLayoutMk cId="2158323533" sldId="2147483723"/>
          </pc:sldLayoutMkLst>
        </pc:sldLayoutChg>
        <pc:sldLayoutChg chg="modTransition">
          <pc:chgData name="veon lok" userId="771f741810aecd5c" providerId="LiveId" clId="{7F0EA885-65D5-4F2E-A81F-378B428E9568}" dt="2020-11-19T12:35:21.148" v="95"/>
          <pc:sldLayoutMkLst>
            <pc:docMk/>
            <pc:sldMasterMk cId="1503706594" sldId="2147483720"/>
            <pc:sldLayoutMk cId="3394621203" sldId="2147483726"/>
          </pc:sldLayoutMkLst>
        </pc:sldLayoutChg>
        <pc:sldLayoutChg chg="modTransition">
          <pc:chgData name="veon lok" userId="771f741810aecd5c" providerId="LiveId" clId="{7F0EA885-65D5-4F2E-A81F-378B428E9568}" dt="2020-11-19T12:35:21.148" v="95"/>
          <pc:sldLayoutMkLst>
            <pc:docMk/>
            <pc:sldMasterMk cId="1503706594" sldId="2147483720"/>
            <pc:sldLayoutMk cId="3844939136" sldId="2147483727"/>
          </pc:sldLayoutMkLst>
        </pc:sldLayoutChg>
        <pc:sldLayoutChg chg="modTransition">
          <pc:chgData name="veon lok" userId="771f741810aecd5c" providerId="LiveId" clId="{7F0EA885-65D5-4F2E-A81F-378B428E9568}" dt="2020-11-19T12:35:21.148" v="95"/>
          <pc:sldLayoutMkLst>
            <pc:docMk/>
            <pc:sldMasterMk cId="1503706594" sldId="2147483720"/>
            <pc:sldLayoutMk cId="947267942" sldId="2147483729"/>
          </pc:sldLayoutMkLst>
        </pc:sldLayoutChg>
        <pc:sldLayoutChg chg="addSp delSp">
          <pc:chgData name="veon lok" userId="771f741810aecd5c" providerId="LiveId" clId="{7F0EA885-65D5-4F2E-A81F-378B428E9568}" dt="2020-11-19T12:35:21.148" v="95"/>
          <pc:sldLayoutMkLst>
            <pc:docMk/>
            <pc:sldMasterMk cId="1503706594" sldId="2147483720"/>
            <pc:sldLayoutMk cId="1746498078" sldId="2147483741"/>
          </pc:sldLayoutMkLst>
          <pc:spChg chg="add del">
            <ac:chgData name="veon lok" userId="771f741810aecd5c" providerId="LiveId" clId="{7F0EA885-65D5-4F2E-A81F-378B428E9568}" dt="2020-11-19T12:35:21.148" v="95"/>
            <ac:spMkLst>
              <pc:docMk/>
              <pc:sldMasterMk cId="1503706594" sldId="2147483720"/>
              <pc:sldLayoutMk cId="1746498078" sldId="2147483741"/>
              <ac:spMk id="8" creationId="{00000000-0000-0000-0000-000000000000}"/>
            </ac:spMkLst>
          </pc:spChg>
          <pc:grpChg chg="add del">
            <ac:chgData name="veon lok" userId="771f741810aecd5c" providerId="LiveId" clId="{7F0EA885-65D5-4F2E-A81F-378B428E9568}" dt="2020-11-19T12:35:21.148" v="95"/>
            <ac:grpSpMkLst>
              <pc:docMk/>
              <pc:sldMasterMk cId="1503706594" sldId="2147483720"/>
              <pc:sldLayoutMk cId="1746498078" sldId="2147483741"/>
              <ac:grpSpMk id="9" creationId="{00000000-0000-0000-0000-000000000000}"/>
            </ac:grpSpMkLst>
          </pc:grpChg>
        </pc:sldLayoutChg>
      </pc:sldMasterChg>
      <pc:sldMasterChg chg="addSp modTransition modSldLayout">
        <pc:chgData name="veon lok" userId="771f741810aecd5c" providerId="LiveId" clId="{7F0EA885-65D5-4F2E-A81F-378B428E9568}" dt="2020-11-19T12:36:22.851" v="97"/>
        <pc:sldMasterMkLst>
          <pc:docMk/>
          <pc:sldMasterMk cId="3839585634" sldId="2147483720"/>
        </pc:sldMasterMkLst>
        <pc:spChg chg="add">
          <ac:chgData name="veon lok" userId="771f741810aecd5c" providerId="LiveId" clId="{7F0EA885-65D5-4F2E-A81F-378B428E9568}" dt="2020-11-19T12:36:22.851" v="97"/>
          <ac:spMkLst>
            <pc:docMk/>
            <pc:sldMasterMk cId="3839585634" sldId="2147483720"/>
            <ac:spMk id="8" creationId="{A2E03877-05C7-4647-BF12-3478853258CC}"/>
          </ac:spMkLst>
        </pc:spChg>
        <pc:sldLayoutChg chg="modTransition">
          <pc:chgData name="veon lok" userId="771f741810aecd5c" providerId="LiveId" clId="{7F0EA885-65D5-4F2E-A81F-378B428E9568}" dt="2020-11-19T12:36:22.851" v="97"/>
          <pc:sldLayoutMkLst>
            <pc:docMk/>
            <pc:sldMasterMk cId="3839585634" sldId="2147483720"/>
            <pc:sldLayoutMk cId="1479487012" sldId="2147483721"/>
          </pc:sldLayoutMkLst>
        </pc:sldLayoutChg>
        <pc:sldLayoutChg chg="modTransition">
          <pc:chgData name="veon lok" userId="771f741810aecd5c" providerId="LiveId" clId="{7F0EA885-65D5-4F2E-A81F-378B428E9568}" dt="2020-11-19T12:36:22.851" v="97"/>
          <pc:sldLayoutMkLst>
            <pc:docMk/>
            <pc:sldMasterMk cId="3839585634" sldId="2147483720"/>
            <pc:sldLayoutMk cId="216411645" sldId="2147483722"/>
          </pc:sldLayoutMkLst>
        </pc:sldLayoutChg>
        <pc:sldLayoutChg chg="modTransition">
          <pc:chgData name="veon lok" userId="771f741810aecd5c" providerId="LiveId" clId="{7F0EA885-65D5-4F2E-A81F-378B428E9568}" dt="2020-11-19T12:36:22.851" v="97"/>
          <pc:sldLayoutMkLst>
            <pc:docMk/>
            <pc:sldMasterMk cId="3839585634" sldId="2147483720"/>
            <pc:sldLayoutMk cId="1094233446" sldId="2147483723"/>
          </pc:sldLayoutMkLst>
        </pc:sldLayoutChg>
        <pc:sldLayoutChg chg="modTransition">
          <pc:chgData name="veon lok" userId="771f741810aecd5c" providerId="LiveId" clId="{7F0EA885-65D5-4F2E-A81F-378B428E9568}" dt="2020-11-19T12:36:22.851" v="97"/>
          <pc:sldLayoutMkLst>
            <pc:docMk/>
            <pc:sldMasterMk cId="3839585634" sldId="2147483720"/>
            <pc:sldLayoutMk cId="3544686558" sldId="2147483724"/>
          </pc:sldLayoutMkLst>
        </pc:sldLayoutChg>
        <pc:sldLayoutChg chg="modTransition">
          <pc:chgData name="veon lok" userId="771f741810aecd5c" providerId="LiveId" clId="{7F0EA885-65D5-4F2E-A81F-378B428E9568}" dt="2020-11-19T12:36:22.851" v="97"/>
          <pc:sldLayoutMkLst>
            <pc:docMk/>
            <pc:sldMasterMk cId="3839585634" sldId="2147483720"/>
            <pc:sldLayoutMk cId="992849426" sldId="2147483725"/>
          </pc:sldLayoutMkLst>
        </pc:sldLayoutChg>
        <pc:sldLayoutChg chg="modTransition">
          <pc:chgData name="veon lok" userId="771f741810aecd5c" providerId="LiveId" clId="{7F0EA885-65D5-4F2E-A81F-378B428E9568}" dt="2020-11-19T12:36:22.851" v="97"/>
          <pc:sldLayoutMkLst>
            <pc:docMk/>
            <pc:sldMasterMk cId="3839585634" sldId="2147483720"/>
            <pc:sldLayoutMk cId="747593041" sldId="2147483726"/>
          </pc:sldLayoutMkLst>
        </pc:sldLayoutChg>
        <pc:sldLayoutChg chg="modTransition">
          <pc:chgData name="veon lok" userId="771f741810aecd5c" providerId="LiveId" clId="{7F0EA885-65D5-4F2E-A81F-378B428E9568}" dt="2020-11-19T12:36:22.851" v="97"/>
          <pc:sldLayoutMkLst>
            <pc:docMk/>
            <pc:sldMasterMk cId="3839585634" sldId="2147483720"/>
            <pc:sldLayoutMk cId="2970109340" sldId="2147483727"/>
          </pc:sldLayoutMkLst>
        </pc:sldLayoutChg>
        <pc:sldLayoutChg chg="modTransition">
          <pc:chgData name="veon lok" userId="771f741810aecd5c" providerId="LiveId" clId="{7F0EA885-65D5-4F2E-A81F-378B428E9568}" dt="2020-11-19T12:36:22.851" v="97"/>
          <pc:sldLayoutMkLst>
            <pc:docMk/>
            <pc:sldMasterMk cId="3839585634" sldId="2147483720"/>
            <pc:sldLayoutMk cId="2631211027" sldId="2147483728"/>
          </pc:sldLayoutMkLst>
        </pc:sldLayoutChg>
        <pc:sldLayoutChg chg="modTransition">
          <pc:chgData name="veon lok" userId="771f741810aecd5c" providerId="LiveId" clId="{7F0EA885-65D5-4F2E-A81F-378B428E9568}" dt="2020-11-19T12:36:22.851" v="97"/>
          <pc:sldLayoutMkLst>
            <pc:docMk/>
            <pc:sldMasterMk cId="3839585634" sldId="2147483720"/>
            <pc:sldLayoutMk cId="3031968404" sldId="2147483729"/>
          </pc:sldLayoutMkLst>
        </pc:sldLayoutChg>
        <pc:sldLayoutChg chg="modTransition">
          <pc:chgData name="veon lok" userId="771f741810aecd5c" providerId="LiveId" clId="{7F0EA885-65D5-4F2E-A81F-378B428E9568}" dt="2020-11-19T12:36:22.851" v="97"/>
          <pc:sldLayoutMkLst>
            <pc:docMk/>
            <pc:sldMasterMk cId="3839585634" sldId="2147483720"/>
            <pc:sldLayoutMk cId="98565663" sldId="2147483730"/>
          </pc:sldLayoutMkLst>
        </pc:sldLayoutChg>
        <pc:sldLayoutChg chg="modTransition">
          <pc:chgData name="veon lok" userId="771f741810aecd5c" providerId="LiveId" clId="{7F0EA885-65D5-4F2E-A81F-378B428E9568}" dt="2020-11-19T12:36:22.851" v="97"/>
          <pc:sldLayoutMkLst>
            <pc:docMk/>
            <pc:sldMasterMk cId="3839585634" sldId="2147483720"/>
            <pc:sldLayoutMk cId="1355482936" sldId="2147483731"/>
          </pc:sldLayoutMkLst>
        </pc:sldLayoutChg>
      </pc:sldMasterChg>
      <pc:sldMasterChg chg="addSp modTransition modSldLayout">
        <pc:chgData name="veon lok" userId="771f741810aecd5c" providerId="LiveId" clId="{7F0EA885-65D5-4F2E-A81F-378B428E9568}" dt="2020-11-19T12:36:56.550" v="98"/>
        <pc:sldMasterMkLst>
          <pc:docMk/>
          <pc:sldMasterMk cId="3296487244" sldId="2147483732"/>
        </pc:sldMasterMkLst>
        <pc:spChg chg="add">
          <ac:chgData name="veon lok" userId="771f741810aecd5c" providerId="LiveId" clId="{7F0EA885-65D5-4F2E-A81F-378B428E9568}" dt="2020-11-19T12:36:56.550" v="98"/>
          <ac:spMkLst>
            <pc:docMk/>
            <pc:sldMasterMk cId="3296487244" sldId="2147483732"/>
            <ac:spMk id="18" creationId="{E9D5BF09-BC7C-4B9E-9AA5-069A84F7F209}"/>
          </ac:spMkLst>
        </pc:spChg>
        <pc:sldLayoutChg chg="modTransition">
          <pc:chgData name="veon lok" userId="771f741810aecd5c" providerId="LiveId" clId="{7F0EA885-65D5-4F2E-A81F-378B428E9568}" dt="2020-11-19T12:36:56.550" v="98"/>
          <pc:sldLayoutMkLst>
            <pc:docMk/>
            <pc:sldMasterMk cId="3296487244" sldId="2147483732"/>
            <pc:sldLayoutMk cId="2836847654" sldId="2147483733"/>
          </pc:sldLayoutMkLst>
        </pc:sldLayoutChg>
        <pc:sldLayoutChg chg="modTransition">
          <pc:chgData name="veon lok" userId="771f741810aecd5c" providerId="LiveId" clId="{7F0EA885-65D5-4F2E-A81F-378B428E9568}" dt="2020-11-19T12:36:56.550" v="98"/>
          <pc:sldLayoutMkLst>
            <pc:docMk/>
            <pc:sldMasterMk cId="3296487244" sldId="2147483732"/>
            <pc:sldLayoutMk cId="3609566246" sldId="2147483734"/>
          </pc:sldLayoutMkLst>
        </pc:sldLayoutChg>
        <pc:sldLayoutChg chg="modTransition">
          <pc:chgData name="veon lok" userId="771f741810aecd5c" providerId="LiveId" clId="{7F0EA885-65D5-4F2E-A81F-378B428E9568}" dt="2020-11-19T12:36:56.550" v="98"/>
          <pc:sldLayoutMkLst>
            <pc:docMk/>
            <pc:sldMasterMk cId="3296487244" sldId="2147483732"/>
            <pc:sldLayoutMk cId="546453798" sldId="2147483735"/>
          </pc:sldLayoutMkLst>
        </pc:sldLayoutChg>
        <pc:sldLayoutChg chg="modTransition">
          <pc:chgData name="veon lok" userId="771f741810aecd5c" providerId="LiveId" clId="{7F0EA885-65D5-4F2E-A81F-378B428E9568}" dt="2020-11-19T12:36:56.550" v="98"/>
          <pc:sldLayoutMkLst>
            <pc:docMk/>
            <pc:sldMasterMk cId="3296487244" sldId="2147483732"/>
            <pc:sldLayoutMk cId="2628968047" sldId="2147483736"/>
          </pc:sldLayoutMkLst>
        </pc:sldLayoutChg>
        <pc:sldLayoutChg chg="modTransition">
          <pc:chgData name="veon lok" userId="771f741810aecd5c" providerId="LiveId" clId="{7F0EA885-65D5-4F2E-A81F-378B428E9568}" dt="2020-11-19T12:36:56.550" v="98"/>
          <pc:sldLayoutMkLst>
            <pc:docMk/>
            <pc:sldMasterMk cId="3296487244" sldId="2147483732"/>
            <pc:sldLayoutMk cId="2474845931" sldId="2147483737"/>
          </pc:sldLayoutMkLst>
        </pc:sldLayoutChg>
        <pc:sldLayoutChg chg="modTransition">
          <pc:chgData name="veon lok" userId="771f741810aecd5c" providerId="LiveId" clId="{7F0EA885-65D5-4F2E-A81F-378B428E9568}" dt="2020-11-19T12:36:56.550" v="98"/>
          <pc:sldLayoutMkLst>
            <pc:docMk/>
            <pc:sldMasterMk cId="3296487244" sldId="2147483732"/>
            <pc:sldLayoutMk cId="3725175437" sldId="2147483738"/>
          </pc:sldLayoutMkLst>
        </pc:sldLayoutChg>
        <pc:sldLayoutChg chg="modTransition">
          <pc:chgData name="veon lok" userId="771f741810aecd5c" providerId="LiveId" clId="{7F0EA885-65D5-4F2E-A81F-378B428E9568}" dt="2020-11-19T12:36:56.550" v="98"/>
          <pc:sldLayoutMkLst>
            <pc:docMk/>
            <pc:sldMasterMk cId="3296487244" sldId="2147483732"/>
            <pc:sldLayoutMk cId="3633225398" sldId="2147483739"/>
          </pc:sldLayoutMkLst>
        </pc:sldLayoutChg>
        <pc:sldLayoutChg chg="modTransition">
          <pc:chgData name="veon lok" userId="771f741810aecd5c" providerId="LiveId" clId="{7F0EA885-65D5-4F2E-A81F-378B428E9568}" dt="2020-11-19T12:36:56.550" v="98"/>
          <pc:sldLayoutMkLst>
            <pc:docMk/>
            <pc:sldMasterMk cId="3296487244" sldId="2147483732"/>
            <pc:sldLayoutMk cId="514672919" sldId="2147483740"/>
          </pc:sldLayoutMkLst>
        </pc:sldLayoutChg>
        <pc:sldLayoutChg chg="modTransition">
          <pc:chgData name="veon lok" userId="771f741810aecd5c" providerId="LiveId" clId="{7F0EA885-65D5-4F2E-A81F-378B428E9568}" dt="2020-11-19T12:36:56.550" v="98"/>
          <pc:sldLayoutMkLst>
            <pc:docMk/>
            <pc:sldMasterMk cId="3296487244" sldId="2147483732"/>
            <pc:sldLayoutMk cId="2587361693" sldId="2147483741"/>
          </pc:sldLayoutMkLst>
        </pc:sldLayoutChg>
        <pc:sldLayoutChg chg="modTransition">
          <pc:chgData name="veon lok" userId="771f741810aecd5c" providerId="LiveId" clId="{7F0EA885-65D5-4F2E-A81F-378B428E9568}" dt="2020-11-19T12:36:56.550" v="98"/>
          <pc:sldLayoutMkLst>
            <pc:docMk/>
            <pc:sldMasterMk cId="3296487244" sldId="2147483732"/>
            <pc:sldLayoutMk cId="2200914932" sldId="2147483747"/>
          </pc:sldLayoutMkLst>
        </pc:sldLayoutChg>
        <pc:sldLayoutChg chg="modTransition">
          <pc:chgData name="veon lok" userId="771f741810aecd5c" providerId="LiveId" clId="{7F0EA885-65D5-4F2E-A81F-378B428E9568}" dt="2020-11-19T12:36:56.550" v="98"/>
          <pc:sldLayoutMkLst>
            <pc:docMk/>
            <pc:sldMasterMk cId="3296487244" sldId="2147483732"/>
            <pc:sldLayoutMk cId="1149358609" sldId="2147483748"/>
          </pc:sldLayoutMkLst>
        </pc:sldLayoutChg>
      </pc:sldMasterChg>
      <pc:sldMasterChg chg="addSp modTransition modSldLayout">
        <pc:chgData name="veon lok" userId="771f741810aecd5c" providerId="LiveId" clId="{7F0EA885-65D5-4F2E-A81F-378B428E9568}" dt="2020-11-19T12:37:06.823" v="100"/>
        <pc:sldMasterMkLst>
          <pc:docMk/>
          <pc:sldMasterMk cId="1155452707" sldId="2147483749"/>
        </pc:sldMasterMkLst>
        <pc:spChg chg="add">
          <ac:chgData name="veon lok" userId="771f741810aecd5c" providerId="LiveId" clId="{7F0EA885-65D5-4F2E-A81F-378B428E9568}" dt="2020-11-19T12:37:06.823" v="100"/>
          <ac:spMkLst>
            <pc:docMk/>
            <pc:sldMasterMk cId="1155452707" sldId="2147483749"/>
            <ac:spMk id="8" creationId="{CD9C2922-1955-49B3-A67E-174B98376C0F}"/>
          </ac:spMkLst>
        </pc:spChg>
        <pc:sldLayoutChg chg="modTransition">
          <pc:chgData name="veon lok" userId="771f741810aecd5c" providerId="LiveId" clId="{7F0EA885-65D5-4F2E-A81F-378B428E9568}" dt="2020-11-19T12:37:06.823" v="100"/>
          <pc:sldLayoutMkLst>
            <pc:docMk/>
            <pc:sldMasterMk cId="1155452707" sldId="2147483749"/>
            <pc:sldLayoutMk cId="3540661009" sldId="2147483750"/>
          </pc:sldLayoutMkLst>
        </pc:sldLayoutChg>
        <pc:sldLayoutChg chg="modTransition">
          <pc:chgData name="veon lok" userId="771f741810aecd5c" providerId="LiveId" clId="{7F0EA885-65D5-4F2E-A81F-378B428E9568}" dt="2020-11-19T12:37:06.823" v="100"/>
          <pc:sldLayoutMkLst>
            <pc:docMk/>
            <pc:sldMasterMk cId="1155452707" sldId="2147483749"/>
            <pc:sldLayoutMk cId="2872134650" sldId="2147483751"/>
          </pc:sldLayoutMkLst>
        </pc:sldLayoutChg>
        <pc:sldLayoutChg chg="modTransition">
          <pc:chgData name="veon lok" userId="771f741810aecd5c" providerId="LiveId" clId="{7F0EA885-65D5-4F2E-A81F-378B428E9568}" dt="2020-11-19T12:37:06.823" v="100"/>
          <pc:sldLayoutMkLst>
            <pc:docMk/>
            <pc:sldMasterMk cId="1155452707" sldId="2147483749"/>
            <pc:sldLayoutMk cId="733802061" sldId="2147483752"/>
          </pc:sldLayoutMkLst>
        </pc:sldLayoutChg>
        <pc:sldLayoutChg chg="modTransition">
          <pc:chgData name="veon lok" userId="771f741810aecd5c" providerId="LiveId" clId="{7F0EA885-65D5-4F2E-A81F-378B428E9568}" dt="2020-11-19T12:37:06.823" v="100"/>
          <pc:sldLayoutMkLst>
            <pc:docMk/>
            <pc:sldMasterMk cId="1155452707" sldId="2147483749"/>
            <pc:sldLayoutMk cId="492244691" sldId="2147483753"/>
          </pc:sldLayoutMkLst>
        </pc:sldLayoutChg>
        <pc:sldLayoutChg chg="modTransition">
          <pc:chgData name="veon lok" userId="771f741810aecd5c" providerId="LiveId" clId="{7F0EA885-65D5-4F2E-A81F-378B428E9568}" dt="2020-11-19T12:37:06.823" v="100"/>
          <pc:sldLayoutMkLst>
            <pc:docMk/>
            <pc:sldMasterMk cId="1155452707" sldId="2147483749"/>
            <pc:sldLayoutMk cId="3338811261" sldId="2147483754"/>
          </pc:sldLayoutMkLst>
        </pc:sldLayoutChg>
        <pc:sldLayoutChg chg="modTransition">
          <pc:chgData name="veon lok" userId="771f741810aecd5c" providerId="LiveId" clId="{7F0EA885-65D5-4F2E-A81F-378B428E9568}" dt="2020-11-19T12:37:06.823" v="100"/>
          <pc:sldLayoutMkLst>
            <pc:docMk/>
            <pc:sldMasterMk cId="1155452707" sldId="2147483749"/>
            <pc:sldLayoutMk cId="972922515" sldId="2147483755"/>
          </pc:sldLayoutMkLst>
        </pc:sldLayoutChg>
        <pc:sldLayoutChg chg="modTransition">
          <pc:chgData name="veon lok" userId="771f741810aecd5c" providerId="LiveId" clId="{7F0EA885-65D5-4F2E-A81F-378B428E9568}" dt="2020-11-19T12:37:06.823" v="100"/>
          <pc:sldLayoutMkLst>
            <pc:docMk/>
            <pc:sldMasterMk cId="1155452707" sldId="2147483749"/>
            <pc:sldLayoutMk cId="2563901489" sldId="2147483756"/>
          </pc:sldLayoutMkLst>
        </pc:sldLayoutChg>
        <pc:sldLayoutChg chg="modTransition">
          <pc:chgData name="veon lok" userId="771f741810aecd5c" providerId="LiveId" clId="{7F0EA885-65D5-4F2E-A81F-378B428E9568}" dt="2020-11-19T12:37:06.823" v="100"/>
          <pc:sldLayoutMkLst>
            <pc:docMk/>
            <pc:sldMasterMk cId="1155452707" sldId="2147483749"/>
            <pc:sldLayoutMk cId="1593415735" sldId="2147483757"/>
          </pc:sldLayoutMkLst>
        </pc:sldLayoutChg>
        <pc:sldLayoutChg chg="modTransition">
          <pc:chgData name="veon lok" userId="771f741810aecd5c" providerId="LiveId" clId="{7F0EA885-65D5-4F2E-A81F-378B428E9568}" dt="2020-11-19T12:37:06.823" v="100"/>
          <pc:sldLayoutMkLst>
            <pc:docMk/>
            <pc:sldMasterMk cId="1155452707" sldId="2147483749"/>
            <pc:sldLayoutMk cId="1142649471" sldId="2147483758"/>
          </pc:sldLayoutMkLst>
        </pc:sldLayoutChg>
        <pc:sldLayoutChg chg="modTransition">
          <pc:chgData name="veon lok" userId="771f741810aecd5c" providerId="LiveId" clId="{7F0EA885-65D5-4F2E-A81F-378B428E9568}" dt="2020-11-19T12:37:06.823" v="100"/>
          <pc:sldLayoutMkLst>
            <pc:docMk/>
            <pc:sldMasterMk cId="1155452707" sldId="2147483749"/>
            <pc:sldLayoutMk cId="724342752" sldId="2147483759"/>
          </pc:sldLayoutMkLst>
        </pc:sldLayoutChg>
        <pc:sldLayoutChg chg="modTransition">
          <pc:chgData name="veon lok" userId="771f741810aecd5c" providerId="LiveId" clId="{7F0EA885-65D5-4F2E-A81F-378B428E9568}" dt="2020-11-19T12:37:06.823" v="100"/>
          <pc:sldLayoutMkLst>
            <pc:docMk/>
            <pc:sldMasterMk cId="1155452707" sldId="2147483749"/>
            <pc:sldLayoutMk cId="1540825317" sldId="2147483760"/>
          </pc:sldLayoutMkLst>
        </pc:sldLayoutChg>
      </pc:sldMasterChg>
      <pc:sldMasterChg chg="addSp modTransition modSldLayout">
        <pc:chgData name="veon lok" userId="771f741810aecd5c" providerId="LiveId" clId="{7F0EA885-65D5-4F2E-A81F-378B428E9568}" dt="2020-11-19T12:37:27.665" v="107"/>
        <pc:sldMasterMkLst>
          <pc:docMk/>
          <pc:sldMasterMk cId="4165631048" sldId="2147483761"/>
        </pc:sldMasterMkLst>
        <pc:spChg chg="add">
          <ac:chgData name="veon lok" userId="771f741810aecd5c" providerId="LiveId" clId="{7F0EA885-65D5-4F2E-A81F-378B428E9568}" dt="2020-11-19T12:37:27.665" v="107"/>
          <ac:spMkLst>
            <pc:docMk/>
            <pc:sldMasterMk cId="4165631048" sldId="2147483761"/>
            <ac:spMk id="11" creationId="{765A2994-C74E-4CB2-8DC8-F8888D16AD62}"/>
          </ac:spMkLst>
        </pc:spChg>
        <pc:sldLayoutChg chg="modTransition">
          <pc:chgData name="veon lok" userId="771f741810aecd5c" providerId="LiveId" clId="{7F0EA885-65D5-4F2E-A81F-378B428E9568}" dt="2020-11-19T12:37:27.665" v="107"/>
          <pc:sldLayoutMkLst>
            <pc:docMk/>
            <pc:sldMasterMk cId="4165631048" sldId="2147483761"/>
            <pc:sldLayoutMk cId="477409497" sldId="2147483762"/>
          </pc:sldLayoutMkLst>
        </pc:sldLayoutChg>
        <pc:sldLayoutChg chg="modTransition">
          <pc:chgData name="veon lok" userId="771f741810aecd5c" providerId="LiveId" clId="{7F0EA885-65D5-4F2E-A81F-378B428E9568}" dt="2020-11-19T12:37:27.665" v="107"/>
          <pc:sldLayoutMkLst>
            <pc:docMk/>
            <pc:sldMasterMk cId="4165631048" sldId="2147483761"/>
            <pc:sldLayoutMk cId="1444464641" sldId="2147483763"/>
          </pc:sldLayoutMkLst>
        </pc:sldLayoutChg>
        <pc:sldLayoutChg chg="modTransition">
          <pc:chgData name="veon lok" userId="771f741810aecd5c" providerId="LiveId" clId="{7F0EA885-65D5-4F2E-A81F-378B428E9568}" dt="2020-11-19T12:37:27.665" v="107"/>
          <pc:sldLayoutMkLst>
            <pc:docMk/>
            <pc:sldMasterMk cId="4165631048" sldId="2147483761"/>
            <pc:sldLayoutMk cId="1759686516" sldId="2147483764"/>
          </pc:sldLayoutMkLst>
        </pc:sldLayoutChg>
        <pc:sldLayoutChg chg="modTransition">
          <pc:chgData name="veon lok" userId="771f741810aecd5c" providerId="LiveId" clId="{7F0EA885-65D5-4F2E-A81F-378B428E9568}" dt="2020-11-19T12:37:27.665" v="107"/>
          <pc:sldLayoutMkLst>
            <pc:docMk/>
            <pc:sldMasterMk cId="4165631048" sldId="2147483761"/>
            <pc:sldLayoutMk cId="1224953957" sldId="2147483765"/>
          </pc:sldLayoutMkLst>
        </pc:sldLayoutChg>
        <pc:sldLayoutChg chg="modTransition">
          <pc:chgData name="veon lok" userId="771f741810aecd5c" providerId="LiveId" clId="{7F0EA885-65D5-4F2E-A81F-378B428E9568}" dt="2020-11-19T12:37:27.665" v="107"/>
          <pc:sldLayoutMkLst>
            <pc:docMk/>
            <pc:sldMasterMk cId="4165631048" sldId="2147483761"/>
            <pc:sldLayoutMk cId="4254158553" sldId="2147483766"/>
          </pc:sldLayoutMkLst>
        </pc:sldLayoutChg>
        <pc:sldLayoutChg chg="modTransition">
          <pc:chgData name="veon lok" userId="771f741810aecd5c" providerId="LiveId" clId="{7F0EA885-65D5-4F2E-A81F-378B428E9568}" dt="2020-11-19T12:37:27.665" v="107"/>
          <pc:sldLayoutMkLst>
            <pc:docMk/>
            <pc:sldMasterMk cId="4165631048" sldId="2147483761"/>
            <pc:sldLayoutMk cId="837332595" sldId="2147483767"/>
          </pc:sldLayoutMkLst>
        </pc:sldLayoutChg>
        <pc:sldLayoutChg chg="modTransition">
          <pc:chgData name="veon lok" userId="771f741810aecd5c" providerId="LiveId" clId="{7F0EA885-65D5-4F2E-A81F-378B428E9568}" dt="2020-11-19T12:37:27.665" v="107"/>
          <pc:sldLayoutMkLst>
            <pc:docMk/>
            <pc:sldMasterMk cId="4165631048" sldId="2147483761"/>
            <pc:sldLayoutMk cId="30189899" sldId="2147483768"/>
          </pc:sldLayoutMkLst>
        </pc:sldLayoutChg>
        <pc:sldLayoutChg chg="modTransition">
          <pc:chgData name="veon lok" userId="771f741810aecd5c" providerId="LiveId" clId="{7F0EA885-65D5-4F2E-A81F-378B428E9568}" dt="2020-11-19T12:37:27.665" v="107"/>
          <pc:sldLayoutMkLst>
            <pc:docMk/>
            <pc:sldMasterMk cId="4165631048" sldId="2147483761"/>
            <pc:sldLayoutMk cId="1464859381" sldId="2147483769"/>
          </pc:sldLayoutMkLst>
        </pc:sldLayoutChg>
        <pc:sldLayoutChg chg="modTransition">
          <pc:chgData name="veon lok" userId="771f741810aecd5c" providerId="LiveId" clId="{7F0EA885-65D5-4F2E-A81F-378B428E9568}" dt="2020-11-19T12:37:27.665" v="107"/>
          <pc:sldLayoutMkLst>
            <pc:docMk/>
            <pc:sldMasterMk cId="4165631048" sldId="2147483761"/>
            <pc:sldLayoutMk cId="1157324699" sldId="2147483770"/>
          </pc:sldLayoutMkLst>
        </pc:sldLayoutChg>
        <pc:sldLayoutChg chg="modTransition">
          <pc:chgData name="veon lok" userId="771f741810aecd5c" providerId="LiveId" clId="{7F0EA885-65D5-4F2E-A81F-378B428E9568}" dt="2020-11-19T12:37:27.665" v="107"/>
          <pc:sldLayoutMkLst>
            <pc:docMk/>
            <pc:sldMasterMk cId="4165631048" sldId="2147483761"/>
            <pc:sldLayoutMk cId="1869976433" sldId="2147483771"/>
          </pc:sldLayoutMkLst>
        </pc:sldLayoutChg>
        <pc:sldLayoutChg chg="modTransition">
          <pc:chgData name="veon lok" userId="771f741810aecd5c" providerId="LiveId" clId="{7F0EA885-65D5-4F2E-A81F-378B428E9568}" dt="2020-11-19T12:37:27.665" v="107"/>
          <pc:sldLayoutMkLst>
            <pc:docMk/>
            <pc:sldMasterMk cId="4165631048" sldId="2147483761"/>
            <pc:sldLayoutMk cId="193072800" sldId="2147483772"/>
          </pc:sldLayoutMkLst>
        </pc:sldLayoutChg>
      </pc:sldMasterChg>
      <pc:sldMasterChg chg="addSp modTransition modSldLayout">
        <pc:chgData name="veon lok" userId="771f741810aecd5c" providerId="LiveId" clId="{7F0EA885-65D5-4F2E-A81F-378B428E9568}" dt="2020-11-19T12:37:37.160" v="112"/>
        <pc:sldMasterMkLst>
          <pc:docMk/>
          <pc:sldMasterMk cId="3346496640" sldId="2147483773"/>
        </pc:sldMasterMkLst>
        <pc:spChg chg="add">
          <ac:chgData name="veon lok" userId="771f741810aecd5c" providerId="LiveId" clId="{7F0EA885-65D5-4F2E-A81F-378B428E9568}" dt="2020-11-19T12:37:37.160" v="112"/>
          <ac:spMkLst>
            <pc:docMk/>
            <pc:sldMasterMk cId="3346496640" sldId="2147483773"/>
            <ac:spMk id="7" creationId="{87043BC6-4DED-45DC-B62A-9EC22EFADC17}"/>
          </ac:spMkLst>
        </pc:spChg>
        <pc:sldLayoutChg chg="modTransition">
          <pc:chgData name="veon lok" userId="771f741810aecd5c" providerId="LiveId" clId="{7F0EA885-65D5-4F2E-A81F-378B428E9568}" dt="2020-11-19T12:37:37.160" v="112"/>
          <pc:sldLayoutMkLst>
            <pc:docMk/>
            <pc:sldMasterMk cId="3346496640" sldId="2147483773"/>
            <pc:sldLayoutMk cId="2214572619" sldId="2147483774"/>
          </pc:sldLayoutMkLst>
        </pc:sldLayoutChg>
        <pc:sldLayoutChg chg="modTransition">
          <pc:chgData name="veon lok" userId="771f741810aecd5c" providerId="LiveId" clId="{7F0EA885-65D5-4F2E-A81F-378B428E9568}" dt="2020-11-19T12:37:37.160" v="112"/>
          <pc:sldLayoutMkLst>
            <pc:docMk/>
            <pc:sldMasterMk cId="3346496640" sldId="2147483773"/>
            <pc:sldLayoutMk cId="938155766" sldId="2147483775"/>
          </pc:sldLayoutMkLst>
        </pc:sldLayoutChg>
        <pc:sldLayoutChg chg="modTransition">
          <pc:chgData name="veon lok" userId="771f741810aecd5c" providerId="LiveId" clId="{7F0EA885-65D5-4F2E-A81F-378B428E9568}" dt="2020-11-19T12:37:37.160" v="112"/>
          <pc:sldLayoutMkLst>
            <pc:docMk/>
            <pc:sldMasterMk cId="3346496640" sldId="2147483773"/>
            <pc:sldLayoutMk cId="230274385" sldId="2147483776"/>
          </pc:sldLayoutMkLst>
        </pc:sldLayoutChg>
        <pc:sldLayoutChg chg="modTransition">
          <pc:chgData name="veon lok" userId="771f741810aecd5c" providerId="LiveId" clId="{7F0EA885-65D5-4F2E-A81F-378B428E9568}" dt="2020-11-19T12:37:37.160" v="112"/>
          <pc:sldLayoutMkLst>
            <pc:docMk/>
            <pc:sldMasterMk cId="3346496640" sldId="2147483773"/>
            <pc:sldLayoutMk cId="3620354400" sldId="2147483777"/>
          </pc:sldLayoutMkLst>
        </pc:sldLayoutChg>
        <pc:sldLayoutChg chg="modTransition">
          <pc:chgData name="veon lok" userId="771f741810aecd5c" providerId="LiveId" clId="{7F0EA885-65D5-4F2E-A81F-378B428E9568}" dt="2020-11-19T12:37:37.160" v="112"/>
          <pc:sldLayoutMkLst>
            <pc:docMk/>
            <pc:sldMasterMk cId="3346496640" sldId="2147483773"/>
            <pc:sldLayoutMk cId="1932549176" sldId="2147483778"/>
          </pc:sldLayoutMkLst>
        </pc:sldLayoutChg>
        <pc:sldLayoutChg chg="modTransition">
          <pc:chgData name="veon lok" userId="771f741810aecd5c" providerId="LiveId" clId="{7F0EA885-65D5-4F2E-A81F-378B428E9568}" dt="2020-11-19T12:37:37.160" v="112"/>
          <pc:sldLayoutMkLst>
            <pc:docMk/>
            <pc:sldMasterMk cId="3346496640" sldId="2147483773"/>
            <pc:sldLayoutMk cId="830999745" sldId="2147483779"/>
          </pc:sldLayoutMkLst>
        </pc:sldLayoutChg>
        <pc:sldLayoutChg chg="modTransition">
          <pc:chgData name="veon lok" userId="771f741810aecd5c" providerId="LiveId" clId="{7F0EA885-65D5-4F2E-A81F-378B428E9568}" dt="2020-11-19T12:37:37.160" v="112"/>
          <pc:sldLayoutMkLst>
            <pc:docMk/>
            <pc:sldMasterMk cId="3346496640" sldId="2147483773"/>
            <pc:sldLayoutMk cId="3666044072" sldId="2147483780"/>
          </pc:sldLayoutMkLst>
        </pc:sldLayoutChg>
        <pc:sldLayoutChg chg="modTransition">
          <pc:chgData name="veon lok" userId="771f741810aecd5c" providerId="LiveId" clId="{7F0EA885-65D5-4F2E-A81F-378B428E9568}" dt="2020-11-19T12:37:37.160" v="112"/>
          <pc:sldLayoutMkLst>
            <pc:docMk/>
            <pc:sldMasterMk cId="3346496640" sldId="2147483773"/>
            <pc:sldLayoutMk cId="3948834617" sldId="2147483781"/>
          </pc:sldLayoutMkLst>
        </pc:sldLayoutChg>
        <pc:sldLayoutChg chg="modTransition">
          <pc:chgData name="veon lok" userId="771f741810aecd5c" providerId="LiveId" clId="{7F0EA885-65D5-4F2E-A81F-378B428E9568}" dt="2020-11-19T12:37:37.160" v="112"/>
          <pc:sldLayoutMkLst>
            <pc:docMk/>
            <pc:sldMasterMk cId="3346496640" sldId="2147483773"/>
            <pc:sldLayoutMk cId="220178185" sldId="2147483782"/>
          </pc:sldLayoutMkLst>
        </pc:sldLayoutChg>
        <pc:sldLayoutChg chg="modTransition">
          <pc:chgData name="veon lok" userId="771f741810aecd5c" providerId="LiveId" clId="{7F0EA885-65D5-4F2E-A81F-378B428E9568}" dt="2020-11-19T12:37:37.160" v="112"/>
          <pc:sldLayoutMkLst>
            <pc:docMk/>
            <pc:sldMasterMk cId="3346496640" sldId="2147483773"/>
            <pc:sldLayoutMk cId="3724143806" sldId="2147483783"/>
          </pc:sldLayoutMkLst>
        </pc:sldLayoutChg>
        <pc:sldLayoutChg chg="modTransition">
          <pc:chgData name="veon lok" userId="771f741810aecd5c" providerId="LiveId" clId="{7F0EA885-65D5-4F2E-A81F-378B428E9568}" dt="2020-11-19T12:37:37.160" v="112"/>
          <pc:sldLayoutMkLst>
            <pc:docMk/>
            <pc:sldMasterMk cId="3346496640" sldId="2147483773"/>
            <pc:sldLayoutMk cId="3903624770" sldId="2147483784"/>
          </pc:sldLayoutMkLst>
        </pc:sldLayoutChg>
      </pc:sldMasterChg>
      <pc:sldMasterChg chg="addSp modTransition modSldLayout">
        <pc:chgData name="veon lok" userId="771f741810aecd5c" providerId="LiveId" clId="{7F0EA885-65D5-4F2E-A81F-378B428E9568}" dt="2020-11-19T12:38:41.642" v="116"/>
        <pc:sldMasterMkLst>
          <pc:docMk/>
          <pc:sldMasterMk cId="1545495743" sldId="2147483785"/>
        </pc:sldMasterMkLst>
        <pc:spChg chg="add">
          <ac:chgData name="veon lok" userId="771f741810aecd5c" providerId="LiveId" clId="{7F0EA885-65D5-4F2E-A81F-378B428E9568}" dt="2020-11-19T12:38:41.642" v="116"/>
          <ac:spMkLst>
            <pc:docMk/>
            <pc:sldMasterMk cId="1545495743" sldId="2147483785"/>
            <ac:spMk id="11" creationId="{875DF7BD-6241-4197-B1F5-B4126C93DB08}"/>
          </ac:spMkLst>
        </pc:spChg>
        <pc:sldLayoutChg chg="modTransition">
          <pc:chgData name="veon lok" userId="771f741810aecd5c" providerId="LiveId" clId="{7F0EA885-65D5-4F2E-A81F-378B428E9568}" dt="2020-11-19T12:38:41.642" v="116"/>
          <pc:sldLayoutMkLst>
            <pc:docMk/>
            <pc:sldMasterMk cId="1545495743" sldId="2147483785"/>
            <pc:sldLayoutMk cId="2251061839" sldId="2147483786"/>
          </pc:sldLayoutMkLst>
        </pc:sldLayoutChg>
        <pc:sldLayoutChg chg="modTransition">
          <pc:chgData name="veon lok" userId="771f741810aecd5c" providerId="LiveId" clId="{7F0EA885-65D5-4F2E-A81F-378B428E9568}" dt="2020-11-19T12:38:41.642" v="116"/>
          <pc:sldLayoutMkLst>
            <pc:docMk/>
            <pc:sldMasterMk cId="1545495743" sldId="2147483785"/>
            <pc:sldLayoutMk cId="1711276404" sldId="2147483787"/>
          </pc:sldLayoutMkLst>
        </pc:sldLayoutChg>
        <pc:sldLayoutChg chg="modTransition">
          <pc:chgData name="veon lok" userId="771f741810aecd5c" providerId="LiveId" clId="{7F0EA885-65D5-4F2E-A81F-378B428E9568}" dt="2020-11-19T12:38:41.642" v="116"/>
          <pc:sldLayoutMkLst>
            <pc:docMk/>
            <pc:sldMasterMk cId="1545495743" sldId="2147483785"/>
            <pc:sldLayoutMk cId="1169466679" sldId="2147483788"/>
          </pc:sldLayoutMkLst>
        </pc:sldLayoutChg>
        <pc:sldLayoutChg chg="modTransition">
          <pc:chgData name="veon lok" userId="771f741810aecd5c" providerId="LiveId" clId="{7F0EA885-65D5-4F2E-A81F-378B428E9568}" dt="2020-11-19T12:38:41.642" v="116"/>
          <pc:sldLayoutMkLst>
            <pc:docMk/>
            <pc:sldMasterMk cId="1545495743" sldId="2147483785"/>
            <pc:sldLayoutMk cId="2416890811" sldId="2147483789"/>
          </pc:sldLayoutMkLst>
        </pc:sldLayoutChg>
        <pc:sldLayoutChg chg="modTransition">
          <pc:chgData name="veon lok" userId="771f741810aecd5c" providerId="LiveId" clId="{7F0EA885-65D5-4F2E-A81F-378B428E9568}" dt="2020-11-19T12:38:41.642" v="116"/>
          <pc:sldLayoutMkLst>
            <pc:docMk/>
            <pc:sldMasterMk cId="1545495743" sldId="2147483785"/>
            <pc:sldLayoutMk cId="155214956" sldId="2147483790"/>
          </pc:sldLayoutMkLst>
        </pc:sldLayoutChg>
        <pc:sldLayoutChg chg="modTransition">
          <pc:chgData name="veon lok" userId="771f741810aecd5c" providerId="LiveId" clId="{7F0EA885-65D5-4F2E-A81F-378B428E9568}" dt="2020-11-19T12:38:41.642" v="116"/>
          <pc:sldLayoutMkLst>
            <pc:docMk/>
            <pc:sldMasterMk cId="1545495743" sldId="2147483785"/>
            <pc:sldLayoutMk cId="3897458040" sldId="2147483791"/>
          </pc:sldLayoutMkLst>
        </pc:sldLayoutChg>
        <pc:sldLayoutChg chg="modTransition">
          <pc:chgData name="veon lok" userId="771f741810aecd5c" providerId="LiveId" clId="{7F0EA885-65D5-4F2E-A81F-378B428E9568}" dt="2020-11-19T12:38:41.642" v="116"/>
          <pc:sldLayoutMkLst>
            <pc:docMk/>
            <pc:sldMasterMk cId="1545495743" sldId="2147483785"/>
            <pc:sldLayoutMk cId="3238453415" sldId="2147483792"/>
          </pc:sldLayoutMkLst>
        </pc:sldLayoutChg>
        <pc:sldLayoutChg chg="modTransition">
          <pc:chgData name="veon lok" userId="771f741810aecd5c" providerId="LiveId" clId="{7F0EA885-65D5-4F2E-A81F-378B428E9568}" dt="2020-11-19T12:38:41.642" v="116"/>
          <pc:sldLayoutMkLst>
            <pc:docMk/>
            <pc:sldMasterMk cId="1545495743" sldId="2147483785"/>
            <pc:sldLayoutMk cId="3633995982" sldId="2147483793"/>
          </pc:sldLayoutMkLst>
        </pc:sldLayoutChg>
        <pc:sldLayoutChg chg="modTransition">
          <pc:chgData name="veon lok" userId="771f741810aecd5c" providerId="LiveId" clId="{7F0EA885-65D5-4F2E-A81F-378B428E9568}" dt="2020-11-19T12:38:41.642" v="116"/>
          <pc:sldLayoutMkLst>
            <pc:docMk/>
            <pc:sldMasterMk cId="1545495743" sldId="2147483785"/>
            <pc:sldLayoutMk cId="4042185072" sldId="2147483794"/>
          </pc:sldLayoutMkLst>
        </pc:sldLayoutChg>
        <pc:sldLayoutChg chg="modTransition">
          <pc:chgData name="veon lok" userId="771f741810aecd5c" providerId="LiveId" clId="{7F0EA885-65D5-4F2E-A81F-378B428E9568}" dt="2020-11-19T12:38:41.642" v="116"/>
          <pc:sldLayoutMkLst>
            <pc:docMk/>
            <pc:sldMasterMk cId="1545495743" sldId="2147483785"/>
            <pc:sldLayoutMk cId="2763194804" sldId="2147483795"/>
          </pc:sldLayoutMkLst>
        </pc:sldLayoutChg>
        <pc:sldLayoutChg chg="modTransition">
          <pc:chgData name="veon lok" userId="771f741810aecd5c" providerId="LiveId" clId="{7F0EA885-65D5-4F2E-A81F-378B428E9568}" dt="2020-11-19T12:38:41.642" v="116"/>
          <pc:sldLayoutMkLst>
            <pc:docMk/>
            <pc:sldMasterMk cId="1545495743" sldId="2147483785"/>
            <pc:sldLayoutMk cId="1863849372" sldId="2147483796"/>
          </pc:sldLayoutMkLst>
        </pc:sldLayoutChg>
      </pc:sldMasterChg>
      <pc:sldMasterChg chg="addSp modTransition modSldLayout">
        <pc:chgData name="veon lok" userId="771f741810aecd5c" providerId="LiveId" clId="{7F0EA885-65D5-4F2E-A81F-378B428E9568}" dt="2020-11-19T12:41:02.353" v="972"/>
        <pc:sldMasterMkLst>
          <pc:docMk/>
          <pc:sldMasterMk cId="2750776714" sldId="2147483797"/>
        </pc:sldMasterMkLst>
        <pc:spChg chg="add">
          <ac:chgData name="veon lok" userId="771f741810aecd5c" providerId="LiveId" clId="{7F0EA885-65D5-4F2E-A81F-378B428E9568}" dt="2020-11-19T12:40:59.717" v="971"/>
          <ac:spMkLst>
            <pc:docMk/>
            <pc:sldMasterMk cId="2750776714" sldId="2147483797"/>
            <ac:spMk id="7" creationId="{2F7A5B32-EE28-4CEB-999D-E46E5E163364}"/>
          </ac:spMkLst>
        </pc:spChg>
        <pc:sldLayoutChg chg="modTransition">
          <pc:chgData name="veon lok" userId="771f741810aecd5c" providerId="LiveId" clId="{7F0EA885-65D5-4F2E-A81F-378B428E9568}" dt="2020-11-19T12:41:02.353" v="972"/>
          <pc:sldLayoutMkLst>
            <pc:docMk/>
            <pc:sldMasterMk cId="2750776714" sldId="2147483797"/>
            <pc:sldLayoutMk cId="2479939683" sldId="2147483798"/>
          </pc:sldLayoutMkLst>
        </pc:sldLayoutChg>
        <pc:sldLayoutChg chg="modTransition">
          <pc:chgData name="veon lok" userId="771f741810aecd5c" providerId="LiveId" clId="{7F0EA885-65D5-4F2E-A81F-378B428E9568}" dt="2020-11-19T12:41:02.353" v="972"/>
          <pc:sldLayoutMkLst>
            <pc:docMk/>
            <pc:sldMasterMk cId="2750776714" sldId="2147483797"/>
            <pc:sldLayoutMk cId="3228197877" sldId="2147483799"/>
          </pc:sldLayoutMkLst>
        </pc:sldLayoutChg>
        <pc:sldLayoutChg chg="modTransition">
          <pc:chgData name="veon lok" userId="771f741810aecd5c" providerId="LiveId" clId="{7F0EA885-65D5-4F2E-A81F-378B428E9568}" dt="2020-11-19T12:41:02.353" v="972"/>
          <pc:sldLayoutMkLst>
            <pc:docMk/>
            <pc:sldMasterMk cId="2750776714" sldId="2147483797"/>
            <pc:sldLayoutMk cId="3564444354" sldId="2147483800"/>
          </pc:sldLayoutMkLst>
        </pc:sldLayoutChg>
        <pc:sldLayoutChg chg="modTransition">
          <pc:chgData name="veon lok" userId="771f741810aecd5c" providerId="LiveId" clId="{7F0EA885-65D5-4F2E-A81F-378B428E9568}" dt="2020-11-19T12:41:02.353" v="972"/>
          <pc:sldLayoutMkLst>
            <pc:docMk/>
            <pc:sldMasterMk cId="2750776714" sldId="2147483797"/>
            <pc:sldLayoutMk cId="19077583" sldId="2147483801"/>
          </pc:sldLayoutMkLst>
        </pc:sldLayoutChg>
        <pc:sldLayoutChg chg="modTransition">
          <pc:chgData name="veon lok" userId="771f741810aecd5c" providerId="LiveId" clId="{7F0EA885-65D5-4F2E-A81F-378B428E9568}" dt="2020-11-19T12:41:02.353" v="972"/>
          <pc:sldLayoutMkLst>
            <pc:docMk/>
            <pc:sldMasterMk cId="2750776714" sldId="2147483797"/>
            <pc:sldLayoutMk cId="355460787" sldId="2147483802"/>
          </pc:sldLayoutMkLst>
        </pc:sldLayoutChg>
        <pc:sldLayoutChg chg="modTransition">
          <pc:chgData name="veon lok" userId="771f741810aecd5c" providerId="LiveId" clId="{7F0EA885-65D5-4F2E-A81F-378B428E9568}" dt="2020-11-19T12:41:02.353" v="972"/>
          <pc:sldLayoutMkLst>
            <pc:docMk/>
            <pc:sldMasterMk cId="2750776714" sldId="2147483797"/>
            <pc:sldLayoutMk cId="1863140087" sldId="2147483803"/>
          </pc:sldLayoutMkLst>
        </pc:sldLayoutChg>
        <pc:sldLayoutChg chg="modTransition">
          <pc:chgData name="veon lok" userId="771f741810aecd5c" providerId="LiveId" clId="{7F0EA885-65D5-4F2E-A81F-378B428E9568}" dt="2020-11-19T12:41:02.353" v="972"/>
          <pc:sldLayoutMkLst>
            <pc:docMk/>
            <pc:sldMasterMk cId="2750776714" sldId="2147483797"/>
            <pc:sldLayoutMk cId="401223506" sldId="2147483804"/>
          </pc:sldLayoutMkLst>
        </pc:sldLayoutChg>
        <pc:sldLayoutChg chg="modTransition">
          <pc:chgData name="veon lok" userId="771f741810aecd5c" providerId="LiveId" clId="{7F0EA885-65D5-4F2E-A81F-378B428E9568}" dt="2020-11-19T12:41:02.353" v="972"/>
          <pc:sldLayoutMkLst>
            <pc:docMk/>
            <pc:sldMasterMk cId="2750776714" sldId="2147483797"/>
            <pc:sldLayoutMk cId="1389999245" sldId="2147483805"/>
          </pc:sldLayoutMkLst>
        </pc:sldLayoutChg>
        <pc:sldLayoutChg chg="modTransition">
          <pc:chgData name="veon lok" userId="771f741810aecd5c" providerId="LiveId" clId="{7F0EA885-65D5-4F2E-A81F-378B428E9568}" dt="2020-11-19T12:41:02.353" v="972"/>
          <pc:sldLayoutMkLst>
            <pc:docMk/>
            <pc:sldMasterMk cId="2750776714" sldId="2147483797"/>
            <pc:sldLayoutMk cId="691502260" sldId="2147483806"/>
          </pc:sldLayoutMkLst>
        </pc:sldLayoutChg>
        <pc:sldLayoutChg chg="modTransition">
          <pc:chgData name="veon lok" userId="771f741810aecd5c" providerId="LiveId" clId="{7F0EA885-65D5-4F2E-A81F-378B428E9568}" dt="2020-11-19T12:41:02.353" v="972"/>
          <pc:sldLayoutMkLst>
            <pc:docMk/>
            <pc:sldMasterMk cId="2750776714" sldId="2147483797"/>
            <pc:sldLayoutMk cId="4017991770" sldId="2147483807"/>
          </pc:sldLayoutMkLst>
        </pc:sldLayoutChg>
        <pc:sldLayoutChg chg="modTransition">
          <pc:chgData name="veon lok" userId="771f741810aecd5c" providerId="LiveId" clId="{7F0EA885-65D5-4F2E-A81F-378B428E9568}" dt="2020-11-19T12:41:02.353" v="972"/>
          <pc:sldLayoutMkLst>
            <pc:docMk/>
            <pc:sldMasterMk cId="2750776714" sldId="2147483797"/>
            <pc:sldLayoutMk cId="2680168061" sldId="2147483808"/>
          </pc:sldLayoutMkLst>
        </pc:sldLayoutChg>
      </pc:sldMasterChg>
      <pc:sldMasterChg chg="addSp modTransition modSldLayout">
        <pc:chgData name="veon lok" userId="771f741810aecd5c" providerId="LiveId" clId="{7F0EA885-65D5-4F2E-A81F-378B428E9568}" dt="2020-11-19T12:41:45.718" v="1003"/>
        <pc:sldMasterMkLst>
          <pc:docMk/>
          <pc:sldMasterMk cId="3780707518" sldId="2147483797"/>
        </pc:sldMasterMkLst>
        <pc:spChg chg="add">
          <ac:chgData name="veon lok" userId="771f741810aecd5c" providerId="LiveId" clId="{7F0EA885-65D5-4F2E-A81F-378B428E9568}" dt="2020-11-19T12:41:45.718" v="1003"/>
          <ac:spMkLst>
            <pc:docMk/>
            <pc:sldMasterMk cId="3780707518" sldId="2147483797"/>
            <ac:spMk id="7" creationId="{536A42D1-E2FE-4728-9968-CADBD245E08D}"/>
          </ac:spMkLst>
        </pc:spChg>
        <pc:sldLayoutChg chg="modTransition">
          <pc:chgData name="veon lok" userId="771f741810aecd5c" providerId="LiveId" clId="{7F0EA885-65D5-4F2E-A81F-378B428E9568}" dt="2020-11-19T12:41:45.718" v="1003"/>
          <pc:sldLayoutMkLst>
            <pc:docMk/>
            <pc:sldMasterMk cId="3780707518" sldId="2147483797"/>
            <pc:sldLayoutMk cId="3221716046" sldId="2147483798"/>
          </pc:sldLayoutMkLst>
        </pc:sldLayoutChg>
        <pc:sldLayoutChg chg="modTransition">
          <pc:chgData name="veon lok" userId="771f741810aecd5c" providerId="LiveId" clId="{7F0EA885-65D5-4F2E-A81F-378B428E9568}" dt="2020-11-19T12:41:45.718" v="1003"/>
          <pc:sldLayoutMkLst>
            <pc:docMk/>
            <pc:sldMasterMk cId="3780707518" sldId="2147483797"/>
            <pc:sldLayoutMk cId="2443092414" sldId="2147483799"/>
          </pc:sldLayoutMkLst>
        </pc:sldLayoutChg>
        <pc:sldLayoutChg chg="modTransition">
          <pc:chgData name="veon lok" userId="771f741810aecd5c" providerId="LiveId" clId="{7F0EA885-65D5-4F2E-A81F-378B428E9568}" dt="2020-11-19T12:41:45.718" v="1003"/>
          <pc:sldLayoutMkLst>
            <pc:docMk/>
            <pc:sldMasterMk cId="3780707518" sldId="2147483797"/>
            <pc:sldLayoutMk cId="1987694841" sldId="2147483800"/>
          </pc:sldLayoutMkLst>
        </pc:sldLayoutChg>
        <pc:sldLayoutChg chg="modTransition">
          <pc:chgData name="veon lok" userId="771f741810aecd5c" providerId="LiveId" clId="{7F0EA885-65D5-4F2E-A81F-378B428E9568}" dt="2020-11-19T12:41:45.718" v="1003"/>
          <pc:sldLayoutMkLst>
            <pc:docMk/>
            <pc:sldMasterMk cId="3780707518" sldId="2147483797"/>
            <pc:sldLayoutMk cId="2964883322" sldId="2147483801"/>
          </pc:sldLayoutMkLst>
        </pc:sldLayoutChg>
        <pc:sldLayoutChg chg="modTransition">
          <pc:chgData name="veon lok" userId="771f741810aecd5c" providerId="LiveId" clId="{7F0EA885-65D5-4F2E-A81F-378B428E9568}" dt="2020-11-19T12:41:45.718" v="1003"/>
          <pc:sldLayoutMkLst>
            <pc:docMk/>
            <pc:sldMasterMk cId="3780707518" sldId="2147483797"/>
            <pc:sldLayoutMk cId="2649540071" sldId="2147483802"/>
          </pc:sldLayoutMkLst>
        </pc:sldLayoutChg>
        <pc:sldLayoutChg chg="modTransition">
          <pc:chgData name="veon lok" userId="771f741810aecd5c" providerId="LiveId" clId="{7F0EA885-65D5-4F2E-A81F-378B428E9568}" dt="2020-11-19T12:41:45.718" v="1003"/>
          <pc:sldLayoutMkLst>
            <pc:docMk/>
            <pc:sldMasterMk cId="3780707518" sldId="2147483797"/>
            <pc:sldLayoutMk cId="2786817266" sldId="2147483803"/>
          </pc:sldLayoutMkLst>
        </pc:sldLayoutChg>
        <pc:sldLayoutChg chg="modTransition">
          <pc:chgData name="veon lok" userId="771f741810aecd5c" providerId="LiveId" clId="{7F0EA885-65D5-4F2E-A81F-378B428E9568}" dt="2020-11-19T12:41:45.718" v="1003"/>
          <pc:sldLayoutMkLst>
            <pc:docMk/>
            <pc:sldMasterMk cId="3780707518" sldId="2147483797"/>
            <pc:sldLayoutMk cId="1595299798" sldId="2147483804"/>
          </pc:sldLayoutMkLst>
        </pc:sldLayoutChg>
        <pc:sldLayoutChg chg="modTransition">
          <pc:chgData name="veon lok" userId="771f741810aecd5c" providerId="LiveId" clId="{7F0EA885-65D5-4F2E-A81F-378B428E9568}" dt="2020-11-19T12:41:45.718" v="1003"/>
          <pc:sldLayoutMkLst>
            <pc:docMk/>
            <pc:sldMasterMk cId="3780707518" sldId="2147483797"/>
            <pc:sldLayoutMk cId="1517487375" sldId="2147483805"/>
          </pc:sldLayoutMkLst>
        </pc:sldLayoutChg>
        <pc:sldLayoutChg chg="modTransition">
          <pc:chgData name="veon lok" userId="771f741810aecd5c" providerId="LiveId" clId="{7F0EA885-65D5-4F2E-A81F-378B428E9568}" dt="2020-11-19T12:41:45.718" v="1003"/>
          <pc:sldLayoutMkLst>
            <pc:docMk/>
            <pc:sldMasterMk cId="3780707518" sldId="2147483797"/>
            <pc:sldLayoutMk cId="362295330" sldId="2147483806"/>
          </pc:sldLayoutMkLst>
        </pc:sldLayoutChg>
        <pc:sldLayoutChg chg="modTransition">
          <pc:chgData name="veon lok" userId="771f741810aecd5c" providerId="LiveId" clId="{7F0EA885-65D5-4F2E-A81F-378B428E9568}" dt="2020-11-19T12:41:45.718" v="1003"/>
          <pc:sldLayoutMkLst>
            <pc:docMk/>
            <pc:sldMasterMk cId="3780707518" sldId="2147483797"/>
            <pc:sldLayoutMk cId="3394445510" sldId="2147483807"/>
          </pc:sldLayoutMkLst>
        </pc:sldLayoutChg>
        <pc:sldLayoutChg chg="modTransition">
          <pc:chgData name="veon lok" userId="771f741810aecd5c" providerId="LiveId" clId="{7F0EA885-65D5-4F2E-A81F-378B428E9568}" dt="2020-11-19T12:41:45.718" v="1003"/>
          <pc:sldLayoutMkLst>
            <pc:docMk/>
            <pc:sldMasterMk cId="3780707518" sldId="2147483797"/>
            <pc:sldLayoutMk cId="598405971" sldId="214748380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7/27/2021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7/27/2021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1923D-FA0B-4911-B4CA-A669159D37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12ED274A-73FB-4DA4-8883-6ED2764246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FA48C866-CD29-43FB-A010-AF98BB44FA16}"/>
              </a:ext>
            </a:extLst>
          </p:cNvPr>
          <p:cNvSpPr>
            <a:spLocks noGrp="1"/>
          </p:cNvSpPr>
          <p:nvPr>
            <p:ph type="dt" sz="half" idx="10"/>
          </p:nvPr>
        </p:nvSpPr>
        <p:spPr/>
        <p:txBody>
          <a:bodyPr/>
          <a:lstStyle/>
          <a:p>
            <a:fld id="{48A87A34-81AB-432B-8DAE-1953F412C126}" type="datetimeFigureOut">
              <a:rPr lang="en-US" smtClean="0"/>
              <a:pPr/>
              <a:t>7/27/2021</a:t>
            </a:fld>
            <a:endParaRPr lang="en-US" dirty="0"/>
          </a:p>
        </p:txBody>
      </p:sp>
      <p:sp>
        <p:nvSpPr>
          <p:cNvPr id="5" name="Footer Placeholder 4">
            <a:extLst>
              <a:ext uri="{FF2B5EF4-FFF2-40B4-BE49-F238E27FC236}">
                <a16:creationId xmlns:a16="http://schemas.microsoft.com/office/drawing/2014/main" id="{82A0F0F2-EE5F-4A45-9FEE-8D03FF0CE31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C2BE06-FB57-4117-96B5-6F2B3670E17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1716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48C3A-E7D9-4ABB-8622-3979C3FE7B4D}"/>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7CF05C66-A493-43F9-8067-ED0DDBBE66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7523FBB-E204-4A7B-AF07-3F8AB1FC9C33}"/>
              </a:ext>
            </a:extLst>
          </p:cNvPr>
          <p:cNvSpPr>
            <a:spLocks noGrp="1"/>
          </p:cNvSpPr>
          <p:nvPr>
            <p:ph type="dt" sz="half" idx="10"/>
          </p:nvPr>
        </p:nvSpPr>
        <p:spPr/>
        <p:txBody>
          <a:bodyPr/>
          <a:lstStyle/>
          <a:p>
            <a:fld id="{B0FE2824-C2A0-4931-BB32-60B24BDBB3CC}" type="datetimeFigureOut">
              <a:rPr lang="en-US" smtClean="0"/>
              <a:t>7/27/2021</a:t>
            </a:fld>
            <a:endParaRPr lang="en-US"/>
          </a:p>
        </p:txBody>
      </p:sp>
      <p:sp>
        <p:nvSpPr>
          <p:cNvPr id="5" name="Footer Placeholder 4">
            <a:extLst>
              <a:ext uri="{FF2B5EF4-FFF2-40B4-BE49-F238E27FC236}">
                <a16:creationId xmlns:a16="http://schemas.microsoft.com/office/drawing/2014/main" id="{DBC2517F-D580-4278-812F-C8CBDD64E9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7DAB9E-862A-4A66-9D95-3DB539B871A7}"/>
              </a:ext>
            </a:extLst>
          </p:cNvPr>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394445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C88A4A-E1A7-4D8A-8D8B-ED90D73A11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9CD23675-BF57-482B-AC50-D30A6631B3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AA8BE6B-286C-4424-90DA-95F024B9A796}"/>
              </a:ext>
            </a:extLst>
          </p:cNvPr>
          <p:cNvSpPr>
            <a:spLocks noGrp="1"/>
          </p:cNvSpPr>
          <p:nvPr>
            <p:ph type="dt" sz="half" idx="10"/>
          </p:nvPr>
        </p:nvSpPr>
        <p:spPr/>
        <p:txBody>
          <a:bodyPr/>
          <a:lstStyle/>
          <a:p>
            <a:fld id="{B0FE2824-C2A0-4931-BB32-60B24BDBB3CC}" type="datetimeFigureOut">
              <a:rPr lang="en-US" smtClean="0"/>
              <a:t>7/27/2021</a:t>
            </a:fld>
            <a:endParaRPr lang="en-US"/>
          </a:p>
        </p:txBody>
      </p:sp>
      <p:sp>
        <p:nvSpPr>
          <p:cNvPr id="5" name="Footer Placeholder 4">
            <a:extLst>
              <a:ext uri="{FF2B5EF4-FFF2-40B4-BE49-F238E27FC236}">
                <a16:creationId xmlns:a16="http://schemas.microsoft.com/office/drawing/2014/main" id="{F2AD92E8-FE2D-4066-B2D5-DCB7F6A858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948F15-7A7A-4D34-8E5B-3E661B8C1BDE}"/>
              </a:ext>
            </a:extLst>
          </p:cNvPr>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59840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7B0F5-13F9-4A66-964E-2DD7AE0C195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C73FD4EB-A258-42CC-BE8B-5747E47511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BC40A3E-3D75-4889-A896-136F4C85A1CE}"/>
              </a:ext>
            </a:extLst>
          </p:cNvPr>
          <p:cNvSpPr>
            <a:spLocks noGrp="1"/>
          </p:cNvSpPr>
          <p:nvPr>
            <p:ph type="dt" sz="half" idx="10"/>
          </p:nvPr>
        </p:nvSpPr>
        <p:spPr/>
        <p:txBody>
          <a:bodyPr/>
          <a:lstStyle/>
          <a:p>
            <a:fld id="{B0FE2824-C2A0-4931-BB32-60B24BDBB3CC}" type="datetimeFigureOut">
              <a:rPr lang="en-US" smtClean="0"/>
              <a:t>7/27/2021</a:t>
            </a:fld>
            <a:endParaRPr lang="en-US"/>
          </a:p>
        </p:txBody>
      </p:sp>
      <p:sp>
        <p:nvSpPr>
          <p:cNvPr id="5" name="Footer Placeholder 4">
            <a:extLst>
              <a:ext uri="{FF2B5EF4-FFF2-40B4-BE49-F238E27FC236}">
                <a16:creationId xmlns:a16="http://schemas.microsoft.com/office/drawing/2014/main" id="{029BF340-37EF-4626-9783-778CACE5D11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A7015F4-DE6C-4BC5-B990-5E1F7533AF97}"/>
              </a:ext>
            </a:extLst>
          </p:cNvPr>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2443092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DAD23-6AD6-4BB8-A42E-28C6967619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FF8E191A-112D-4DD7-8AF0-DE8CB0FB50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7FE732-B5BC-4905-861D-8A329E4944FB}"/>
              </a:ext>
            </a:extLst>
          </p:cNvPr>
          <p:cNvSpPr>
            <a:spLocks noGrp="1"/>
          </p:cNvSpPr>
          <p:nvPr>
            <p:ph type="dt" sz="half" idx="10"/>
          </p:nvPr>
        </p:nvSpPr>
        <p:spPr/>
        <p:txBody>
          <a:bodyPr/>
          <a:lstStyle/>
          <a:p>
            <a:fld id="{48A87A34-81AB-432B-8DAE-1953F412C126}" type="datetimeFigureOut">
              <a:rPr lang="en-US" smtClean="0"/>
              <a:t>7/27/2021</a:t>
            </a:fld>
            <a:endParaRPr lang="en-US" dirty="0"/>
          </a:p>
        </p:txBody>
      </p:sp>
      <p:sp>
        <p:nvSpPr>
          <p:cNvPr id="5" name="Footer Placeholder 4">
            <a:extLst>
              <a:ext uri="{FF2B5EF4-FFF2-40B4-BE49-F238E27FC236}">
                <a16:creationId xmlns:a16="http://schemas.microsoft.com/office/drawing/2014/main" id="{52A087DC-99F4-4F7B-ADF0-7AED971242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A0C745-E4B3-4E9B-BD11-5E72792E772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769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A0011-DD7C-41E7-B371-E44AD7D2317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F00AD018-CBCD-40BA-9A7A-0A3E157341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1202E8E6-A9DC-4D6D-B7C3-F415F25267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978BFA65-D27A-46C1-8928-75E19398A5D8}"/>
              </a:ext>
            </a:extLst>
          </p:cNvPr>
          <p:cNvSpPr>
            <a:spLocks noGrp="1"/>
          </p:cNvSpPr>
          <p:nvPr>
            <p:ph type="dt" sz="half" idx="10"/>
          </p:nvPr>
        </p:nvSpPr>
        <p:spPr/>
        <p:txBody>
          <a:bodyPr/>
          <a:lstStyle/>
          <a:p>
            <a:fld id="{B0FE2824-C2A0-4931-BB32-60B24BDBB3CC}" type="datetimeFigureOut">
              <a:rPr lang="en-US" smtClean="0"/>
              <a:t>7/27/2021</a:t>
            </a:fld>
            <a:endParaRPr lang="en-US"/>
          </a:p>
        </p:txBody>
      </p:sp>
      <p:sp>
        <p:nvSpPr>
          <p:cNvPr id="6" name="Footer Placeholder 5">
            <a:extLst>
              <a:ext uri="{FF2B5EF4-FFF2-40B4-BE49-F238E27FC236}">
                <a16:creationId xmlns:a16="http://schemas.microsoft.com/office/drawing/2014/main" id="{5FD5997D-2A98-43B9-8461-BCBB2106EB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CC92A9-3ED6-4C44-9EF3-D87FB5BD298F}"/>
              </a:ext>
            </a:extLst>
          </p:cNvPr>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2964883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A6F0-F72E-4B14-88AF-B077287C6D9A}"/>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C70A349-4240-4DA6-9999-889A95F03D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427422-1508-43AA-8A03-2762BB8444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50320442-A213-49F1-8BE9-03B3C11687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10CB9F-1423-4880-A213-63E0AE595D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B487FDA-FD3C-4F59-8683-9A27BD158F35}"/>
              </a:ext>
            </a:extLst>
          </p:cNvPr>
          <p:cNvSpPr>
            <a:spLocks noGrp="1"/>
          </p:cNvSpPr>
          <p:nvPr>
            <p:ph type="dt" sz="half" idx="10"/>
          </p:nvPr>
        </p:nvSpPr>
        <p:spPr/>
        <p:txBody>
          <a:bodyPr/>
          <a:lstStyle/>
          <a:p>
            <a:fld id="{B0FE2824-C2A0-4931-BB32-60B24BDBB3CC}" type="datetimeFigureOut">
              <a:rPr lang="en-US" smtClean="0"/>
              <a:t>7/27/2021</a:t>
            </a:fld>
            <a:endParaRPr lang="en-US"/>
          </a:p>
        </p:txBody>
      </p:sp>
      <p:sp>
        <p:nvSpPr>
          <p:cNvPr id="8" name="Footer Placeholder 7">
            <a:extLst>
              <a:ext uri="{FF2B5EF4-FFF2-40B4-BE49-F238E27FC236}">
                <a16:creationId xmlns:a16="http://schemas.microsoft.com/office/drawing/2014/main" id="{3CF9B3CD-DD3C-4380-B618-9B0F69ABE6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041D8E-4DC6-49C2-A3E4-3436777157C8}"/>
              </a:ext>
            </a:extLst>
          </p:cNvPr>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2649540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A8C2-0945-46B6-90AB-23600F8DF7D1}"/>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AF9AF0FE-B803-42BA-B998-5C11EBB7E782}"/>
              </a:ext>
            </a:extLst>
          </p:cNvPr>
          <p:cNvSpPr>
            <a:spLocks noGrp="1"/>
          </p:cNvSpPr>
          <p:nvPr>
            <p:ph type="dt" sz="half" idx="10"/>
          </p:nvPr>
        </p:nvSpPr>
        <p:spPr/>
        <p:txBody>
          <a:bodyPr/>
          <a:lstStyle/>
          <a:p>
            <a:fld id="{B0FE2824-C2A0-4931-BB32-60B24BDBB3CC}" type="datetimeFigureOut">
              <a:rPr lang="en-US" smtClean="0"/>
              <a:t>7/27/2021</a:t>
            </a:fld>
            <a:endParaRPr lang="en-US"/>
          </a:p>
        </p:txBody>
      </p:sp>
      <p:sp>
        <p:nvSpPr>
          <p:cNvPr id="4" name="Footer Placeholder 3">
            <a:extLst>
              <a:ext uri="{FF2B5EF4-FFF2-40B4-BE49-F238E27FC236}">
                <a16:creationId xmlns:a16="http://schemas.microsoft.com/office/drawing/2014/main" id="{6431845E-CEE5-4421-9CC5-9178FF9812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6404C7-4305-4A5D-9C0E-9ED7D26778FD}"/>
              </a:ext>
            </a:extLst>
          </p:cNvPr>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2786817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E1F9A-ADE4-4DAC-A385-2602CECDD0FF}"/>
              </a:ext>
            </a:extLst>
          </p:cNvPr>
          <p:cNvSpPr>
            <a:spLocks noGrp="1"/>
          </p:cNvSpPr>
          <p:nvPr>
            <p:ph type="dt" sz="half" idx="10"/>
          </p:nvPr>
        </p:nvSpPr>
        <p:spPr/>
        <p:txBody>
          <a:bodyPr/>
          <a:lstStyle/>
          <a:p>
            <a:fld id="{B0FE2824-C2A0-4931-BB32-60B24BDBB3CC}" type="datetimeFigureOut">
              <a:rPr lang="en-US" smtClean="0"/>
              <a:t>7/27/2021</a:t>
            </a:fld>
            <a:endParaRPr lang="en-US"/>
          </a:p>
        </p:txBody>
      </p:sp>
      <p:sp>
        <p:nvSpPr>
          <p:cNvPr id="3" name="Footer Placeholder 2">
            <a:extLst>
              <a:ext uri="{FF2B5EF4-FFF2-40B4-BE49-F238E27FC236}">
                <a16:creationId xmlns:a16="http://schemas.microsoft.com/office/drawing/2014/main" id="{D7B5177E-92DB-4EA0-884D-203B9CA5E6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A2616D-3105-47A3-936C-86A02780C4D7}"/>
              </a:ext>
            </a:extLst>
          </p:cNvPr>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595299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980DE-A1DA-4AB2-BC22-8ADA0BA8C2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92F8F794-310C-4F93-A8C3-03A457BA4A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515C4B53-6EE2-4E0D-B2CF-1F627488BA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71B1C1-3509-45C0-AAB7-C228E4D99F87}"/>
              </a:ext>
            </a:extLst>
          </p:cNvPr>
          <p:cNvSpPr>
            <a:spLocks noGrp="1"/>
          </p:cNvSpPr>
          <p:nvPr>
            <p:ph type="dt" sz="half" idx="10"/>
          </p:nvPr>
        </p:nvSpPr>
        <p:spPr/>
        <p:txBody>
          <a:bodyPr/>
          <a:lstStyle/>
          <a:p>
            <a:fld id="{B0FE2824-C2A0-4931-BB32-60B24BDBB3CC}" type="datetimeFigureOut">
              <a:rPr lang="en-US" smtClean="0"/>
              <a:t>7/27/2021</a:t>
            </a:fld>
            <a:endParaRPr lang="en-US"/>
          </a:p>
        </p:txBody>
      </p:sp>
      <p:sp>
        <p:nvSpPr>
          <p:cNvPr id="6" name="Footer Placeholder 5">
            <a:extLst>
              <a:ext uri="{FF2B5EF4-FFF2-40B4-BE49-F238E27FC236}">
                <a16:creationId xmlns:a16="http://schemas.microsoft.com/office/drawing/2014/main" id="{FEE6BDC7-FBAA-413A-9F96-365D0C5E29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06127B-7F7A-4CC0-9BF4-3C623F1C021E}"/>
              </a:ext>
            </a:extLst>
          </p:cNvPr>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51748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8EC51-4780-4682-9281-4F233B7041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9D004817-2D2C-45CB-AC57-664BA5FC3F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287F3BC5-C6DF-492A-BC6E-B21E7BCC8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292972-4391-4A0A-9ECB-927DA8C17DD0}"/>
              </a:ext>
            </a:extLst>
          </p:cNvPr>
          <p:cNvSpPr>
            <a:spLocks noGrp="1"/>
          </p:cNvSpPr>
          <p:nvPr>
            <p:ph type="dt" sz="half" idx="10"/>
          </p:nvPr>
        </p:nvSpPr>
        <p:spPr/>
        <p:txBody>
          <a:bodyPr/>
          <a:lstStyle/>
          <a:p>
            <a:fld id="{B0FE2824-C2A0-4931-BB32-60B24BDBB3CC}" type="datetimeFigureOut">
              <a:rPr lang="en-US" smtClean="0"/>
              <a:t>7/27/2021</a:t>
            </a:fld>
            <a:endParaRPr lang="en-US"/>
          </a:p>
        </p:txBody>
      </p:sp>
      <p:sp>
        <p:nvSpPr>
          <p:cNvPr id="6" name="Footer Placeholder 5">
            <a:extLst>
              <a:ext uri="{FF2B5EF4-FFF2-40B4-BE49-F238E27FC236}">
                <a16:creationId xmlns:a16="http://schemas.microsoft.com/office/drawing/2014/main" id="{E2FBDA96-DB55-4984-9485-0AE96F7F67B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B7CEE04-D68F-45D3-B66F-D8C398E3429A}"/>
              </a:ext>
            </a:extLst>
          </p:cNvPr>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2295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BB01F0-19BE-4E24-815C-766D8C9BB0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77FC1870-A2D6-4657-A49E-EA9A5361BB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F73BBB2-2D38-4B41-9611-DFF91DA92D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FE2824-C2A0-4931-BB32-60B24BDBB3CC}" type="datetimeFigureOut">
              <a:rPr lang="en-US" smtClean="0"/>
              <a:pPr/>
              <a:t>7/27/2021</a:t>
            </a:fld>
            <a:endParaRPr lang="en-US"/>
          </a:p>
        </p:txBody>
      </p:sp>
      <p:sp>
        <p:nvSpPr>
          <p:cNvPr id="5" name="Footer Placeholder 4">
            <a:extLst>
              <a:ext uri="{FF2B5EF4-FFF2-40B4-BE49-F238E27FC236}">
                <a16:creationId xmlns:a16="http://schemas.microsoft.com/office/drawing/2014/main" id="{FB91B9ED-6A33-4773-BD6B-B2292E91F3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04EC58C-F900-4EEF-A9AE-D574B2C345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3333A4-2EF1-4B79-B68C-AB20E66B4822}" type="slidenum">
              <a:rPr lang="en-US" smtClean="0"/>
              <a:pPr/>
              <a:t>‹#›</a:t>
            </a:fld>
            <a:endParaRPr lang="en-US"/>
          </a:p>
        </p:txBody>
      </p:sp>
      <p:sp>
        <p:nvSpPr>
          <p:cNvPr id="7" name="Rectangle 6">
            <a:extLst>
              <a:ext uri="{FF2B5EF4-FFF2-40B4-BE49-F238E27FC236}">
                <a16:creationId xmlns:a16="http://schemas.microsoft.com/office/drawing/2014/main" id="{536A42D1-E2FE-4728-9968-CADBD245E08D}"/>
              </a:ext>
            </a:extLst>
          </p:cNvPr>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0707518"/>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vectorstock.com/royalty-free-vector/cartoon-happy-couple-vector-20043355" TargetMode="External"/><Relationship Id="rId2" Type="http://schemas.openxmlformats.org/officeDocument/2006/relationships/hyperlink" Target="https://theculturetrip.com/asia/singapore/articles/the-9-best-spots-for-photographing-singapores-skyline/" TargetMode="External"/><Relationship Id="rId1" Type="http://schemas.openxmlformats.org/officeDocument/2006/relationships/slideLayout" Target="../slideLayouts/slideLayout6.xml"/><Relationship Id="rId5" Type="http://schemas.openxmlformats.org/officeDocument/2006/relationships/hyperlink" Target="https://en.wikipedia.org/wiki/List_of_shopping_malls_in_Singapore#:~:text=This%20is%20a%20list%20of,171%20malls%20on%20this%20list" TargetMode="External"/><Relationship Id="rId4" Type="http://schemas.openxmlformats.org/officeDocument/2006/relationships/hyperlink" Target="https://data.gov.sg/dataset/resale-flat-price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fif"/><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ata.gov.sg/dataset/resale-flat-prices" TargetMode="External"/><Relationship Id="rId2" Type="http://schemas.openxmlformats.org/officeDocument/2006/relationships/hyperlink" Target="https://en.wikipedia.org/wiki/List_of_shopping_malls_in_Singapor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C7B352FC-1F44-4AB9-A2BD-FBF231C6B1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ridge over a body of water&#10;&#10;Description automatically generated">
            <a:extLst>
              <a:ext uri="{FF2B5EF4-FFF2-40B4-BE49-F238E27FC236}">
                <a16:creationId xmlns:a16="http://schemas.microsoft.com/office/drawing/2014/main" id="{99EFA047-1760-4A7A-830D-42EDE5C512B9}"/>
              </a:ext>
            </a:extLst>
          </p:cNvPr>
          <p:cNvPicPr>
            <a:picLocks noChangeAspect="1"/>
          </p:cNvPicPr>
          <p:nvPr/>
        </p:nvPicPr>
        <p:blipFill rotWithShape="1">
          <a:blip r:embed="rId3">
            <a:extLst>
              <a:ext uri="{28A0092B-C50C-407E-A947-70E740481C1C}">
                <a14:useLocalDpi xmlns:a14="http://schemas.microsoft.com/office/drawing/2010/main" val="0"/>
              </a:ext>
            </a:extLst>
          </a:blip>
          <a:srcRect t="1747"/>
          <a:stretch/>
        </p:blipFill>
        <p:spPr>
          <a:xfrm>
            <a:off x="-2" y="-1"/>
            <a:ext cx="12192001" cy="6858000"/>
          </a:xfrm>
          <a:prstGeom prst="rect">
            <a:avLst/>
          </a:prstGeom>
        </p:spPr>
      </p:pic>
      <p:sp>
        <p:nvSpPr>
          <p:cNvPr id="101" name="Rectangle 100">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4716089"/>
            <a:ext cx="6288261" cy="1573149"/>
          </a:xfrm>
          <a:prstGeom prst="rect">
            <a:avLst/>
          </a:prstGeom>
          <a:solidFill>
            <a:schemeClr val="bg1">
              <a:alpha val="95000"/>
            </a:schemeClr>
          </a:solidFill>
          <a:ln w="12700">
            <a:solidFill>
              <a:srgbClr val="EFEFE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856210" y="4909985"/>
            <a:ext cx="3212386" cy="1185353"/>
          </a:xfrm>
        </p:spPr>
        <p:txBody>
          <a:bodyPr anchor="ctr">
            <a:normAutofit/>
          </a:bodyPr>
          <a:lstStyle/>
          <a:p>
            <a:pPr algn="l"/>
            <a:r>
              <a:rPr lang="en-US" sz="2600"/>
              <a:t>Property Case Study</a:t>
            </a:r>
          </a:p>
        </p:txBody>
      </p:sp>
      <p:sp>
        <p:nvSpPr>
          <p:cNvPr id="3" name="Subtitle 2"/>
          <p:cNvSpPr>
            <a:spLocks noGrp="1"/>
          </p:cNvSpPr>
          <p:nvPr>
            <p:ph type="subTitle" idx="1"/>
          </p:nvPr>
        </p:nvSpPr>
        <p:spPr>
          <a:xfrm>
            <a:off x="4410734" y="4909984"/>
            <a:ext cx="2228641" cy="1185353"/>
          </a:xfrm>
        </p:spPr>
        <p:txBody>
          <a:bodyPr anchor="ctr">
            <a:normAutofit/>
          </a:bodyPr>
          <a:lstStyle/>
          <a:p>
            <a:pPr algn="l"/>
            <a:r>
              <a:rPr lang="en-US" sz="1700" dirty="0"/>
              <a:t>By Veon Lok (2011886) DAAA 1B03</a:t>
            </a:r>
          </a:p>
        </p:txBody>
      </p:sp>
      <p:sp>
        <p:nvSpPr>
          <p:cNvPr id="103" name="Rectangle 102">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5175711"/>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5" name="Rectangle 104">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24364" y="5493516"/>
            <a:ext cx="1021458"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Box 2">
            <a:extLst>
              <a:ext uri="{FF2B5EF4-FFF2-40B4-BE49-F238E27FC236}">
                <a16:creationId xmlns:a16="http://schemas.microsoft.com/office/drawing/2014/main" id="{43184CD6-12FC-4EF5-81AE-6CDDAAC02636}"/>
              </a:ext>
            </a:extLst>
          </p:cNvPr>
          <p:cNvSpPr txBox="1"/>
          <p:nvPr/>
        </p:nvSpPr>
        <p:spPr>
          <a:xfrm>
            <a:off x="838200" y="1690688"/>
            <a:ext cx="10515600" cy="3416320"/>
          </a:xfrm>
          <a:prstGeom prst="rect">
            <a:avLst/>
          </a:prstGeom>
          <a:noFill/>
        </p:spPr>
        <p:txBody>
          <a:bodyPr wrap="square" rtlCol="0">
            <a:spAutoFit/>
          </a:bodyPr>
          <a:lstStyle/>
          <a:p>
            <a:r>
              <a:rPr lang="en-SG" dirty="0"/>
              <a:t>Roland Nagy. </a:t>
            </a:r>
            <a:r>
              <a:rPr lang="en-SG" i="1" dirty="0"/>
              <a:t>The 9 Best Views of Singapore’s Skylines [Image]</a:t>
            </a:r>
            <a:r>
              <a:rPr lang="en-SG" dirty="0"/>
              <a:t>. Available from: </a:t>
            </a:r>
            <a:r>
              <a:rPr lang="en-SG" dirty="0">
                <a:hlinkClick r:id="rId2"/>
              </a:rPr>
              <a:t>https://theculturetrip.com/asia/singapore/articles/the-9-best-spots-for-photographing-singapores-skyline/</a:t>
            </a:r>
            <a:endParaRPr lang="en-SG" dirty="0"/>
          </a:p>
          <a:p>
            <a:r>
              <a:rPr lang="en-SG" dirty="0"/>
              <a:t>[Accessed 19 Nov 2020].</a:t>
            </a:r>
            <a:endParaRPr lang="en-SG" b="0" i="0" u="sng" dirty="0">
              <a:solidFill>
                <a:srgbClr val="111224"/>
              </a:solidFill>
              <a:effectLst/>
              <a:latin typeface="MuseoSans300Regular"/>
            </a:endParaRPr>
          </a:p>
          <a:p>
            <a:r>
              <a:rPr lang="en-SG" dirty="0" err="1"/>
              <a:t>ZdenekSasek</a:t>
            </a:r>
            <a:r>
              <a:rPr lang="en-SG" dirty="0"/>
              <a:t>. </a:t>
            </a:r>
            <a:r>
              <a:rPr lang="en-SG" i="1" dirty="0"/>
              <a:t>Cartoon Happy Couple Vector Image [Image]. </a:t>
            </a:r>
            <a:r>
              <a:rPr lang="en-SG" dirty="0"/>
              <a:t>Available from: </a:t>
            </a:r>
            <a:r>
              <a:rPr lang="en-SG" dirty="0">
                <a:hlinkClick r:id="rId3"/>
              </a:rPr>
              <a:t>https://www.vectorstock.com/royalty-free-vector/cartoon-happy-couple-vector-20043355</a:t>
            </a:r>
            <a:r>
              <a:rPr lang="en-SG" dirty="0"/>
              <a:t> [Accessed 27 Nov 2020].</a:t>
            </a:r>
          </a:p>
          <a:p>
            <a:r>
              <a:rPr lang="en-SG" dirty="0"/>
              <a:t>Housing Development Board, 2020. </a:t>
            </a:r>
            <a:r>
              <a:rPr lang="en-SG" i="1" dirty="0"/>
              <a:t>Resale Flat Prices [Dataset]. </a:t>
            </a:r>
            <a:r>
              <a:rPr lang="en-SG" dirty="0"/>
              <a:t>Available from: </a:t>
            </a:r>
            <a:r>
              <a:rPr lang="en-SG" dirty="0">
                <a:hlinkClick r:id="rId4"/>
              </a:rPr>
              <a:t>https://data.gov.sg/dataset/resale-flat-prices </a:t>
            </a:r>
            <a:r>
              <a:rPr lang="en-SG" dirty="0"/>
              <a:t>[Accessed 27 Nov 2020].</a:t>
            </a:r>
          </a:p>
          <a:p>
            <a:r>
              <a:rPr lang="en-SG" dirty="0"/>
              <a:t>Wikipedia, 2020. </a:t>
            </a:r>
            <a:r>
              <a:rPr lang="en-SG" i="1" dirty="0"/>
              <a:t>List of Shopping Malls in S</a:t>
            </a:r>
            <a:r>
              <a:rPr lang="en-SG" i="1" dirty="0">
                <a:hlinkClick r:id="rId5"/>
              </a:rPr>
              <a:t>i</a:t>
            </a:r>
            <a:r>
              <a:rPr lang="en-SG" i="1" dirty="0"/>
              <a:t>ngapore [Website].</a:t>
            </a:r>
            <a:r>
              <a:rPr lang="en-SG" dirty="0"/>
              <a:t> </a:t>
            </a:r>
            <a:r>
              <a:rPr lang="en-SG" dirty="0">
                <a:hlinkClick r:id="rId5"/>
              </a:rPr>
              <a:t>https://en.wikipedia.org/wiki/List_of_shopping_malls_in_Singapore#:~:text=This%20is%20a%20list%20of,171%20malls%20on%20this%20list</a:t>
            </a:r>
            <a:r>
              <a:rPr lang="en-SG" dirty="0"/>
              <a:t> [Accessed 27 Nov 2020].</a:t>
            </a:r>
          </a:p>
          <a:p>
            <a:endParaRPr lang="en-SG" dirty="0"/>
          </a:p>
        </p:txBody>
      </p:sp>
    </p:spTree>
    <p:extLst>
      <p:ext uri="{BB962C8B-B14F-4D97-AF65-F5344CB8AC3E}">
        <p14:creationId xmlns:p14="http://schemas.microsoft.com/office/powerpoint/2010/main" val="3558153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5FF8C8C8-1C80-41A6-96B7-78605D207D94}"/>
              </a:ext>
            </a:extLst>
          </p:cNvPr>
          <p:cNvSpPr/>
          <p:nvPr/>
        </p:nvSpPr>
        <p:spPr>
          <a:xfrm>
            <a:off x="6672064" y="764704"/>
            <a:ext cx="5112568" cy="5328592"/>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838200" y="1825625"/>
            <a:ext cx="5257800" cy="4351338"/>
          </a:xfrm>
        </p:spPr>
        <p:txBody>
          <a:bodyPr>
            <a:normAutofit fontScale="92500"/>
          </a:bodyPr>
          <a:lstStyle/>
          <a:p>
            <a:pPr marL="0" indent="0">
              <a:lnSpc>
                <a:spcPct val="150000"/>
              </a:lnSpc>
              <a:buNone/>
            </a:pPr>
            <a:r>
              <a:rPr lang="en-US" sz="2400" dirty="0"/>
              <a:t>In light of COVID-19 and Work From Home (WFH) measures, the Housing Development Board (HBD) wants to upgrade its online platform to serve their clients better. They have enlisted your help to create an interactive dashboard to ease the large volume of Home-Buyer queries online. You are to test your dashboard on a client.</a:t>
            </a:r>
          </a:p>
        </p:txBody>
      </p:sp>
      <p:pic>
        <p:nvPicPr>
          <p:cNvPr id="8" name="Picture 7" descr="Diagram, shape&#10;&#10;Description automatically generated">
            <a:extLst>
              <a:ext uri="{FF2B5EF4-FFF2-40B4-BE49-F238E27FC236}">
                <a16:creationId xmlns:a16="http://schemas.microsoft.com/office/drawing/2014/main" id="{0AA1BCE1-E8D3-4267-B803-0394B1BF77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8271" y="1126095"/>
            <a:ext cx="1332148" cy="1399060"/>
          </a:xfrm>
          <a:prstGeom prst="rect">
            <a:avLst/>
          </a:prstGeom>
          <a:effectLst>
            <a:outerShdw blurRad="50800" dist="38100" dir="2700000" algn="tl" rotWithShape="0">
              <a:prstClr val="black">
                <a:alpha val="40000"/>
              </a:prstClr>
            </a:outerShdw>
          </a:effectLst>
        </p:spPr>
      </p:pic>
      <p:pic>
        <p:nvPicPr>
          <p:cNvPr id="10" name="Graphic 9" descr="Paperclip">
            <a:extLst>
              <a:ext uri="{FF2B5EF4-FFF2-40B4-BE49-F238E27FC236}">
                <a16:creationId xmlns:a16="http://schemas.microsoft.com/office/drawing/2014/main" id="{87667D89-C599-4803-9840-6EA0A966CF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477219">
            <a:off x="10714435" y="387974"/>
            <a:ext cx="1114855" cy="1114855"/>
          </a:xfrm>
          <a:prstGeom prst="rect">
            <a:avLst/>
          </a:prstGeom>
        </p:spPr>
      </p:pic>
      <p:sp>
        <p:nvSpPr>
          <p:cNvPr id="13" name="TextBox 12">
            <a:extLst>
              <a:ext uri="{FF2B5EF4-FFF2-40B4-BE49-F238E27FC236}">
                <a16:creationId xmlns:a16="http://schemas.microsoft.com/office/drawing/2014/main" id="{AA87B3C0-1CF9-49C6-9E9E-1EC754FFAC9F}"/>
              </a:ext>
            </a:extLst>
          </p:cNvPr>
          <p:cNvSpPr txBox="1"/>
          <p:nvPr/>
        </p:nvSpPr>
        <p:spPr>
          <a:xfrm>
            <a:off x="7176120" y="1196752"/>
            <a:ext cx="2515943" cy="369332"/>
          </a:xfrm>
          <a:prstGeom prst="rect">
            <a:avLst/>
          </a:prstGeom>
          <a:noFill/>
        </p:spPr>
        <p:txBody>
          <a:bodyPr wrap="square" rtlCol="0">
            <a:spAutoFit/>
          </a:bodyPr>
          <a:lstStyle/>
          <a:p>
            <a:r>
              <a:rPr lang="en-SG" b="1" dirty="0"/>
              <a:t>CONFIDENTIAL</a:t>
            </a:r>
          </a:p>
        </p:txBody>
      </p:sp>
      <p:sp>
        <p:nvSpPr>
          <p:cNvPr id="17" name="TextBox 16">
            <a:extLst>
              <a:ext uri="{FF2B5EF4-FFF2-40B4-BE49-F238E27FC236}">
                <a16:creationId xmlns:a16="http://schemas.microsoft.com/office/drawing/2014/main" id="{AA5DD08B-6AA8-4B5F-982F-62DD6B036DDF}"/>
              </a:ext>
            </a:extLst>
          </p:cNvPr>
          <p:cNvSpPr txBox="1"/>
          <p:nvPr/>
        </p:nvSpPr>
        <p:spPr>
          <a:xfrm>
            <a:off x="7176120" y="1638887"/>
            <a:ext cx="2587951" cy="886268"/>
          </a:xfrm>
          <a:prstGeom prst="rect">
            <a:avLst/>
          </a:prstGeom>
          <a:noFill/>
        </p:spPr>
        <p:txBody>
          <a:bodyPr wrap="square" rtlCol="0">
            <a:spAutoFit/>
          </a:bodyPr>
          <a:lstStyle/>
          <a:p>
            <a:pPr>
              <a:lnSpc>
                <a:spcPts val="1680"/>
              </a:lnSpc>
              <a:spcAft>
                <a:spcPts val="600"/>
              </a:spcAft>
            </a:pPr>
            <a:r>
              <a:rPr lang="en-SG" sz="1200" dirty="0">
                <a:solidFill>
                  <a:schemeClr val="tx1">
                    <a:lumMod val="85000"/>
                    <a:lumOff val="15000"/>
                  </a:schemeClr>
                </a:solidFill>
                <a:latin typeface="Arial Nova Light" panose="020B0304020202020204" pitchFamily="34" charset="0"/>
                <a:cs typeface="Arial" panose="020B0604020202020204" pitchFamily="34" charset="0"/>
              </a:rPr>
              <a:t>Client: Jeremy and Mary</a:t>
            </a:r>
          </a:p>
          <a:p>
            <a:pPr>
              <a:lnSpc>
                <a:spcPts val="1680"/>
              </a:lnSpc>
              <a:spcAft>
                <a:spcPts val="600"/>
              </a:spcAft>
            </a:pPr>
            <a:r>
              <a:rPr lang="en-SG" sz="1200" dirty="0">
                <a:solidFill>
                  <a:schemeClr val="tx1">
                    <a:lumMod val="85000"/>
                    <a:lumOff val="15000"/>
                  </a:schemeClr>
                </a:solidFill>
                <a:latin typeface="Arial Nova Light" panose="020B0304020202020204" pitchFamily="34" charset="0"/>
                <a:cs typeface="Arial" panose="020B0604020202020204" pitchFamily="34" charset="0"/>
              </a:rPr>
              <a:t>Currently resides in: Toa Payoh</a:t>
            </a:r>
          </a:p>
          <a:p>
            <a:pPr>
              <a:lnSpc>
                <a:spcPts val="1680"/>
              </a:lnSpc>
              <a:spcAft>
                <a:spcPts val="600"/>
              </a:spcAft>
            </a:pPr>
            <a:r>
              <a:rPr lang="en-SG" sz="1200" dirty="0">
                <a:solidFill>
                  <a:schemeClr val="tx1">
                    <a:lumMod val="85000"/>
                    <a:lumOff val="15000"/>
                  </a:schemeClr>
                </a:solidFill>
                <a:latin typeface="Arial Nova Light" panose="020B0304020202020204" pitchFamily="34" charset="0"/>
                <a:cs typeface="Arial" panose="020B0604020202020204" pitchFamily="34" charset="0"/>
              </a:rPr>
              <a:t>Region of Interest: Jurong West</a:t>
            </a:r>
          </a:p>
        </p:txBody>
      </p:sp>
      <p:sp>
        <p:nvSpPr>
          <p:cNvPr id="18" name="TextBox 17">
            <a:extLst>
              <a:ext uri="{FF2B5EF4-FFF2-40B4-BE49-F238E27FC236}">
                <a16:creationId xmlns:a16="http://schemas.microsoft.com/office/drawing/2014/main" id="{FBC7CE6C-74F8-4933-BB3C-FA6ACAE241B3}"/>
              </a:ext>
            </a:extLst>
          </p:cNvPr>
          <p:cNvSpPr txBox="1"/>
          <p:nvPr/>
        </p:nvSpPr>
        <p:spPr>
          <a:xfrm>
            <a:off x="7176120" y="2905610"/>
            <a:ext cx="4177679" cy="3195618"/>
          </a:xfrm>
          <a:prstGeom prst="rect">
            <a:avLst/>
          </a:prstGeom>
          <a:noFill/>
        </p:spPr>
        <p:txBody>
          <a:bodyPr wrap="square" rtlCol="0">
            <a:spAutoFit/>
          </a:bodyPr>
          <a:lstStyle/>
          <a:p>
            <a:pPr>
              <a:spcAft>
                <a:spcPts val="1200"/>
              </a:spcAft>
            </a:pPr>
            <a:r>
              <a:rPr lang="en-SG" b="1" dirty="0">
                <a:cs typeface="Arial" panose="020B0604020202020204" pitchFamily="34" charset="0"/>
              </a:rPr>
              <a:t>BACKGROUND INFORMATION</a:t>
            </a:r>
          </a:p>
          <a:p>
            <a:pPr>
              <a:lnSpc>
                <a:spcPts val="1680"/>
              </a:lnSpc>
              <a:spcAft>
                <a:spcPts val="600"/>
              </a:spcAft>
            </a:pPr>
            <a:r>
              <a:rPr lang="en-SG" sz="1200" u="sng" dirty="0">
                <a:solidFill>
                  <a:schemeClr val="tx1">
                    <a:lumMod val="75000"/>
                    <a:lumOff val="25000"/>
                  </a:schemeClr>
                </a:solidFill>
                <a:latin typeface="Arial Nova Light" panose="020B0304020202020204" pitchFamily="34" charset="0"/>
                <a:cs typeface="Arial" panose="020B0604020202020204" pitchFamily="34" charset="0"/>
              </a:rPr>
              <a:t>Jeremy and Mary, a married couple, are looking to purchase a new resale flat. They explained that their family of five have outgrown their </a:t>
            </a:r>
            <a:r>
              <a:rPr lang="en-SG" sz="1200" u="sng" dirty="0">
                <a:solidFill>
                  <a:srgbClr val="FF0000"/>
                </a:solidFill>
                <a:latin typeface="Arial Nova Light" panose="020B0304020202020204" pitchFamily="34" charset="0"/>
                <a:cs typeface="Arial" panose="020B0604020202020204" pitchFamily="34" charset="0"/>
              </a:rPr>
              <a:t>four room </a:t>
            </a:r>
            <a:r>
              <a:rPr lang="en-SG" sz="1200" u="sng" dirty="0">
                <a:solidFill>
                  <a:schemeClr val="tx1">
                    <a:lumMod val="75000"/>
                    <a:lumOff val="25000"/>
                  </a:schemeClr>
                </a:solidFill>
                <a:latin typeface="Arial Nova Light" panose="020B0304020202020204" pitchFamily="34" charset="0"/>
                <a:cs typeface="Arial" panose="020B0604020202020204" pitchFamily="34" charset="0"/>
              </a:rPr>
              <a:t>flat of </a:t>
            </a:r>
            <a:r>
              <a:rPr lang="en-SG" sz="1200" u="sng" dirty="0">
                <a:solidFill>
                  <a:srgbClr val="FF0000"/>
                </a:solidFill>
                <a:latin typeface="Arial Nova Light" panose="020B0304020202020204" pitchFamily="34" charset="0"/>
                <a:cs typeface="Arial" panose="020B0604020202020204" pitchFamily="34" charset="0"/>
              </a:rPr>
              <a:t>88 sqm </a:t>
            </a:r>
            <a:r>
              <a:rPr lang="en-SG" sz="1200" u="sng" dirty="0">
                <a:solidFill>
                  <a:schemeClr val="tx1">
                    <a:lumMod val="75000"/>
                    <a:lumOff val="25000"/>
                  </a:schemeClr>
                </a:solidFill>
                <a:latin typeface="Arial Nova Light" panose="020B0304020202020204" pitchFamily="34" charset="0"/>
                <a:cs typeface="Arial" panose="020B0604020202020204" pitchFamily="34" charset="0"/>
              </a:rPr>
              <a:t>in </a:t>
            </a:r>
            <a:r>
              <a:rPr lang="en-SG" sz="1200" u="sng" dirty="0">
                <a:solidFill>
                  <a:srgbClr val="FF0000"/>
                </a:solidFill>
                <a:latin typeface="Arial Nova Light" panose="020B0304020202020204" pitchFamily="34" charset="0"/>
                <a:cs typeface="Arial" panose="020B0604020202020204" pitchFamily="34" charset="0"/>
              </a:rPr>
              <a:t>Toa Payoh </a:t>
            </a:r>
            <a:r>
              <a:rPr lang="en-SG" sz="1200" u="sng" dirty="0">
                <a:solidFill>
                  <a:schemeClr val="tx1">
                    <a:lumMod val="75000"/>
                    <a:lumOff val="25000"/>
                  </a:schemeClr>
                </a:solidFill>
                <a:latin typeface="Arial Nova Light" panose="020B0304020202020204" pitchFamily="34" charset="0"/>
                <a:cs typeface="Arial" panose="020B0604020202020204" pitchFamily="34" charset="0"/>
              </a:rPr>
              <a:t>(</a:t>
            </a:r>
            <a:r>
              <a:rPr lang="en-SG" sz="1200" u="sng" dirty="0">
                <a:solidFill>
                  <a:srgbClr val="FF0000"/>
                </a:solidFill>
                <a:latin typeface="Arial Nova Light" panose="020B0304020202020204" pitchFamily="34" charset="0"/>
                <a:cs typeface="Arial" panose="020B0604020202020204" pitchFamily="34" charset="0"/>
              </a:rPr>
              <a:t>Remaining lease duration: 74 years</a:t>
            </a:r>
            <a:r>
              <a:rPr lang="en-SG" sz="1200" u="sng" dirty="0">
                <a:solidFill>
                  <a:schemeClr val="tx1">
                    <a:lumMod val="75000"/>
                    <a:lumOff val="25000"/>
                  </a:schemeClr>
                </a:solidFill>
                <a:latin typeface="Arial Nova Light" panose="020B0304020202020204" pitchFamily="34" charset="0"/>
                <a:cs typeface="Arial" panose="020B0604020202020204" pitchFamily="34" charset="0"/>
              </a:rPr>
              <a:t>). They noticed that there are many developments in </a:t>
            </a:r>
            <a:r>
              <a:rPr lang="en-SG" sz="1200" u="sng" dirty="0">
                <a:solidFill>
                  <a:srgbClr val="FF0000"/>
                </a:solidFill>
                <a:latin typeface="Arial Nova Light" panose="020B0304020202020204" pitchFamily="34" charset="0"/>
                <a:cs typeface="Arial" panose="020B0604020202020204" pitchFamily="34" charset="0"/>
              </a:rPr>
              <a:t>Jurong West </a:t>
            </a:r>
            <a:r>
              <a:rPr lang="en-SG" sz="1200" u="sng" dirty="0">
                <a:solidFill>
                  <a:schemeClr val="tx1">
                    <a:lumMod val="75000"/>
                    <a:lumOff val="25000"/>
                  </a:schemeClr>
                </a:solidFill>
                <a:latin typeface="Arial Nova Light" panose="020B0304020202020204" pitchFamily="34" charset="0"/>
                <a:cs typeface="Arial" panose="020B0604020202020204" pitchFamily="34" charset="0"/>
              </a:rPr>
              <a:t>and hope that the valuation of their new house will continue to appreciate in case they choose to move out. To accommodate their five-member family, their preferred flat type is either a </a:t>
            </a:r>
            <a:r>
              <a:rPr lang="en-SG" sz="1200" u="sng" dirty="0">
                <a:solidFill>
                  <a:srgbClr val="FF0000"/>
                </a:solidFill>
                <a:latin typeface="Arial Nova Light" panose="020B0304020202020204" pitchFamily="34" charset="0"/>
                <a:cs typeface="Arial" panose="020B0604020202020204" pitchFamily="34" charset="0"/>
              </a:rPr>
              <a:t>4 ROOM, 5 ROOM or EXECUTIVE flat</a:t>
            </a:r>
            <a:r>
              <a:rPr lang="en-SG" sz="1200" u="sng" dirty="0">
                <a:solidFill>
                  <a:schemeClr val="tx1">
                    <a:lumMod val="75000"/>
                    <a:lumOff val="25000"/>
                  </a:schemeClr>
                </a:solidFill>
                <a:latin typeface="Arial Nova Light" panose="020B0304020202020204" pitchFamily="34" charset="0"/>
                <a:cs typeface="Arial" panose="020B0604020202020204" pitchFamily="34" charset="0"/>
              </a:rPr>
              <a:t>. They want their new home to be at a </a:t>
            </a:r>
            <a:r>
              <a:rPr lang="en-SG" sz="1200" u="sng" dirty="0">
                <a:solidFill>
                  <a:srgbClr val="FF0000"/>
                </a:solidFill>
                <a:latin typeface="Arial Nova Light" panose="020B0304020202020204" pitchFamily="34" charset="0"/>
                <a:cs typeface="Arial" panose="020B0604020202020204" pitchFamily="34" charset="0"/>
              </a:rPr>
              <a:t>convenient</a:t>
            </a:r>
            <a:r>
              <a:rPr lang="en-SG" sz="1200" u="sng" dirty="0">
                <a:solidFill>
                  <a:schemeClr val="tx1">
                    <a:lumMod val="75000"/>
                    <a:lumOff val="25000"/>
                  </a:schemeClr>
                </a:solidFill>
                <a:latin typeface="Arial Nova Light" panose="020B0304020202020204" pitchFamily="34" charset="0"/>
                <a:cs typeface="Arial" panose="020B0604020202020204" pitchFamily="34" charset="0"/>
              </a:rPr>
              <a:t> location. They have a </a:t>
            </a:r>
            <a:r>
              <a:rPr lang="en-SG" sz="1200" u="sng" dirty="0">
                <a:solidFill>
                  <a:srgbClr val="FF0000"/>
                </a:solidFill>
                <a:latin typeface="Arial Nova Light" panose="020B0304020202020204" pitchFamily="34" charset="0"/>
                <a:cs typeface="Arial" panose="020B0604020202020204" pitchFamily="34" charset="0"/>
              </a:rPr>
              <a:t>combined CPF value of $370,000 </a:t>
            </a:r>
            <a:r>
              <a:rPr lang="en-SG" sz="1200" u="sng" dirty="0">
                <a:solidFill>
                  <a:schemeClr val="tx1">
                    <a:lumMod val="75000"/>
                    <a:lumOff val="25000"/>
                  </a:schemeClr>
                </a:solidFill>
                <a:latin typeface="Arial Nova Light" panose="020B0304020202020204" pitchFamily="34" charset="0"/>
                <a:cs typeface="Arial" panose="020B0604020202020204" pitchFamily="34" charset="0"/>
              </a:rPr>
              <a:t>which they can use to buy their new home. </a:t>
            </a:r>
          </a:p>
          <a:p>
            <a:pPr>
              <a:lnSpc>
                <a:spcPts val="1680"/>
              </a:lnSpc>
              <a:spcAft>
                <a:spcPts val="600"/>
              </a:spcAft>
            </a:pPr>
            <a:r>
              <a:rPr lang="en-SG" sz="1000" dirty="0">
                <a:solidFill>
                  <a:schemeClr val="tx1">
                    <a:lumMod val="75000"/>
                    <a:lumOff val="25000"/>
                  </a:schemeClr>
                </a:solidFill>
                <a:cs typeface="Arial" panose="020B0604020202020204" pitchFamily="34" charset="0"/>
              </a:rPr>
              <a:t>Disclaimer: All characters presented in this case study are entirely fictitious.</a:t>
            </a:r>
          </a:p>
        </p:txBody>
      </p:sp>
      <p:sp>
        <p:nvSpPr>
          <p:cNvPr id="19" name="TextBox 18">
            <a:extLst>
              <a:ext uri="{FF2B5EF4-FFF2-40B4-BE49-F238E27FC236}">
                <a16:creationId xmlns:a16="http://schemas.microsoft.com/office/drawing/2014/main" id="{D0EA226E-C1A9-4CAA-9827-C1C261523D1E}"/>
              </a:ext>
            </a:extLst>
          </p:cNvPr>
          <p:cNvSpPr txBox="1"/>
          <p:nvPr/>
        </p:nvSpPr>
        <p:spPr>
          <a:xfrm>
            <a:off x="9918271" y="2525155"/>
            <a:ext cx="1332148" cy="246221"/>
          </a:xfrm>
          <a:prstGeom prst="rect">
            <a:avLst/>
          </a:prstGeom>
          <a:noFill/>
        </p:spPr>
        <p:txBody>
          <a:bodyPr wrap="square" rtlCol="0">
            <a:spAutoFit/>
          </a:bodyPr>
          <a:lstStyle/>
          <a:p>
            <a:r>
              <a:rPr lang="en-SG" sz="1000" dirty="0"/>
              <a:t>(</a:t>
            </a:r>
            <a:r>
              <a:rPr lang="en-SG" sz="1000" dirty="0" err="1"/>
              <a:t>Vectorstock</a:t>
            </a:r>
            <a:r>
              <a:rPr lang="en-SG" sz="1000" dirty="0"/>
              <a:t>)</a:t>
            </a: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BE74-EF14-455B-8DBD-67B1313C0D88}"/>
              </a:ext>
            </a:extLst>
          </p:cNvPr>
          <p:cNvSpPr>
            <a:spLocks noGrp="1"/>
          </p:cNvSpPr>
          <p:nvPr>
            <p:ph type="title"/>
          </p:nvPr>
        </p:nvSpPr>
        <p:spPr/>
        <p:txBody>
          <a:bodyPr/>
          <a:lstStyle/>
          <a:p>
            <a:r>
              <a:rPr lang="en-SG" dirty="0"/>
              <a:t>Data Description</a:t>
            </a:r>
          </a:p>
        </p:txBody>
      </p:sp>
      <p:graphicFrame>
        <p:nvGraphicFramePr>
          <p:cNvPr id="6" name="Table 6">
            <a:extLst>
              <a:ext uri="{FF2B5EF4-FFF2-40B4-BE49-F238E27FC236}">
                <a16:creationId xmlns:a16="http://schemas.microsoft.com/office/drawing/2014/main" id="{853962AB-449F-4F83-AF23-C986F20F8B33}"/>
              </a:ext>
            </a:extLst>
          </p:cNvPr>
          <p:cNvGraphicFramePr>
            <a:graphicFrameLocks noGrp="1"/>
          </p:cNvGraphicFramePr>
          <p:nvPr>
            <p:ph idx="1"/>
            <p:extLst>
              <p:ext uri="{D42A27DB-BD31-4B8C-83A1-F6EECF244321}">
                <p14:modId xmlns:p14="http://schemas.microsoft.com/office/powerpoint/2010/main" val="1577226832"/>
              </p:ext>
            </p:extLst>
          </p:nvPr>
        </p:nvGraphicFramePr>
        <p:xfrm>
          <a:off x="479376" y="2078856"/>
          <a:ext cx="5329808" cy="1854200"/>
        </p:xfrm>
        <a:graphic>
          <a:graphicData uri="http://schemas.openxmlformats.org/drawingml/2006/table">
            <a:tbl>
              <a:tblPr firstRow="1" bandRow="1">
                <a:tableStyleId>{3B4B98B0-60AC-42C2-AFA5-B58CD77FA1E5}</a:tableStyleId>
              </a:tblPr>
              <a:tblGrid>
                <a:gridCol w="2119733">
                  <a:extLst>
                    <a:ext uri="{9D8B030D-6E8A-4147-A177-3AD203B41FA5}">
                      <a16:colId xmlns:a16="http://schemas.microsoft.com/office/drawing/2014/main" val="381322335"/>
                    </a:ext>
                  </a:extLst>
                </a:gridCol>
                <a:gridCol w="3210075">
                  <a:extLst>
                    <a:ext uri="{9D8B030D-6E8A-4147-A177-3AD203B41FA5}">
                      <a16:colId xmlns:a16="http://schemas.microsoft.com/office/drawing/2014/main" val="1067309052"/>
                    </a:ext>
                  </a:extLst>
                </a:gridCol>
              </a:tblGrid>
              <a:tr h="370840">
                <a:tc>
                  <a:txBody>
                    <a:bodyPr/>
                    <a:lstStyle/>
                    <a:p>
                      <a:r>
                        <a:rPr lang="en-SG" b="1" dirty="0"/>
                        <a:t>Title</a:t>
                      </a:r>
                    </a:p>
                  </a:txBody>
                  <a:tcPr/>
                </a:tc>
                <a:tc>
                  <a:txBody>
                    <a:bodyPr/>
                    <a:lstStyle/>
                    <a:p>
                      <a:r>
                        <a:rPr lang="en-SG" b="0" dirty="0"/>
                        <a:t>Housing Resale Dataset</a:t>
                      </a:r>
                    </a:p>
                  </a:txBody>
                  <a:tcPr/>
                </a:tc>
                <a:extLst>
                  <a:ext uri="{0D108BD9-81ED-4DB2-BD59-A6C34878D82A}">
                    <a16:rowId xmlns:a16="http://schemas.microsoft.com/office/drawing/2014/main" val="794277692"/>
                  </a:ext>
                </a:extLst>
              </a:tr>
              <a:tr h="370840">
                <a:tc>
                  <a:txBody>
                    <a:bodyPr/>
                    <a:lstStyle/>
                    <a:p>
                      <a:r>
                        <a:rPr lang="en-SG" b="1" dirty="0"/>
                        <a:t>File Format</a:t>
                      </a:r>
                    </a:p>
                  </a:txBody>
                  <a:tcPr/>
                </a:tc>
                <a:tc>
                  <a:txBody>
                    <a:bodyPr/>
                    <a:lstStyle/>
                    <a:p>
                      <a:r>
                        <a:rPr lang="en-SG" b="0" dirty="0"/>
                        <a:t>csv (Comma-Separated Values)</a:t>
                      </a:r>
                    </a:p>
                  </a:txBody>
                  <a:tcPr/>
                </a:tc>
                <a:extLst>
                  <a:ext uri="{0D108BD9-81ED-4DB2-BD59-A6C34878D82A}">
                    <a16:rowId xmlns:a16="http://schemas.microsoft.com/office/drawing/2014/main" val="404628902"/>
                  </a:ext>
                </a:extLst>
              </a:tr>
              <a:tr h="370840">
                <a:tc>
                  <a:txBody>
                    <a:bodyPr/>
                    <a:lstStyle/>
                    <a:p>
                      <a:r>
                        <a:rPr lang="en-SG" b="1" dirty="0"/>
                        <a:t>File Size</a:t>
                      </a:r>
                    </a:p>
                  </a:txBody>
                  <a:tcPr/>
                </a:tc>
                <a:tc>
                  <a:txBody>
                    <a:bodyPr/>
                    <a:lstStyle/>
                    <a:p>
                      <a:r>
                        <a:rPr lang="en-SG" b="0" dirty="0"/>
                        <a:t>14 856 KB</a:t>
                      </a:r>
                    </a:p>
                  </a:txBody>
                  <a:tcPr/>
                </a:tc>
                <a:extLst>
                  <a:ext uri="{0D108BD9-81ED-4DB2-BD59-A6C34878D82A}">
                    <a16:rowId xmlns:a16="http://schemas.microsoft.com/office/drawing/2014/main" val="4210838489"/>
                  </a:ext>
                </a:extLst>
              </a:tr>
              <a:tr h="370840">
                <a:tc>
                  <a:txBody>
                    <a:bodyPr/>
                    <a:lstStyle/>
                    <a:p>
                      <a:r>
                        <a:rPr lang="en-SG" b="1" dirty="0"/>
                        <a:t>Number of Rows</a:t>
                      </a:r>
                    </a:p>
                  </a:txBody>
                  <a:tcPr/>
                </a:tc>
                <a:tc>
                  <a:txBody>
                    <a:bodyPr/>
                    <a:lstStyle/>
                    <a:p>
                      <a:r>
                        <a:rPr lang="en-SG" b="0" dirty="0"/>
                        <a:t>141 634</a:t>
                      </a:r>
                    </a:p>
                  </a:txBody>
                  <a:tcPr/>
                </a:tc>
                <a:extLst>
                  <a:ext uri="{0D108BD9-81ED-4DB2-BD59-A6C34878D82A}">
                    <a16:rowId xmlns:a16="http://schemas.microsoft.com/office/drawing/2014/main" val="2845000335"/>
                  </a:ext>
                </a:extLst>
              </a:tr>
              <a:tr h="370840">
                <a:tc>
                  <a:txBody>
                    <a:bodyPr/>
                    <a:lstStyle/>
                    <a:p>
                      <a:r>
                        <a:rPr lang="en-SG" b="1" dirty="0"/>
                        <a:t>Number of Columns</a:t>
                      </a:r>
                    </a:p>
                  </a:txBody>
                  <a:tcPr/>
                </a:tc>
                <a:tc>
                  <a:txBody>
                    <a:bodyPr/>
                    <a:lstStyle/>
                    <a:p>
                      <a:r>
                        <a:rPr lang="en-SG" b="0" dirty="0"/>
                        <a:t>12</a:t>
                      </a:r>
                    </a:p>
                  </a:txBody>
                  <a:tcPr/>
                </a:tc>
                <a:extLst>
                  <a:ext uri="{0D108BD9-81ED-4DB2-BD59-A6C34878D82A}">
                    <a16:rowId xmlns:a16="http://schemas.microsoft.com/office/drawing/2014/main" val="1119401225"/>
                  </a:ext>
                </a:extLst>
              </a:tr>
            </a:tbl>
          </a:graphicData>
        </a:graphic>
      </p:graphicFrame>
      <p:sp>
        <p:nvSpPr>
          <p:cNvPr id="10" name="TextBox 9">
            <a:extLst>
              <a:ext uri="{FF2B5EF4-FFF2-40B4-BE49-F238E27FC236}">
                <a16:creationId xmlns:a16="http://schemas.microsoft.com/office/drawing/2014/main" id="{93D994FE-3537-439A-A599-C9ECBB5AA6A5}"/>
              </a:ext>
            </a:extLst>
          </p:cNvPr>
          <p:cNvSpPr txBox="1"/>
          <p:nvPr/>
        </p:nvSpPr>
        <p:spPr>
          <a:xfrm>
            <a:off x="479376" y="4149080"/>
            <a:ext cx="5329808" cy="1754326"/>
          </a:xfrm>
          <a:prstGeom prst="rect">
            <a:avLst/>
          </a:prstGeom>
          <a:noFill/>
        </p:spPr>
        <p:txBody>
          <a:bodyPr wrap="square" rtlCol="0">
            <a:spAutoFit/>
          </a:bodyPr>
          <a:lstStyle/>
          <a:p>
            <a:r>
              <a:rPr lang="en-SG" dirty="0"/>
              <a:t>The Columns include:</a:t>
            </a:r>
          </a:p>
          <a:p>
            <a:pPr marL="0" algn="l" rtl="0" eaLnBrk="1" fontAlgn="t" latinLnBrk="0" hangingPunct="1">
              <a:spcBef>
                <a:spcPts val="0"/>
              </a:spcBef>
              <a:spcAft>
                <a:spcPts val="0"/>
              </a:spcAft>
            </a:pPr>
            <a:r>
              <a:rPr lang="en-SG" sz="1800" b="0" i="0" u="none" strike="noStrike" kern="1200" dirty="0">
                <a:solidFill>
                  <a:srgbClr val="000000"/>
                </a:solidFill>
                <a:effectLst/>
                <a:latin typeface="Calibri" panose="020F0502020204030204" pitchFamily="34" charset="0"/>
              </a:rPr>
              <a:t>Block,</a:t>
            </a:r>
            <a:r>
              <a:rPr lang="en-SG" dirty="0">
                <a:latin typeface="Arial" panose="020B0604020202020204" pitchFamily="34" charset="0"/>
              </a:rPr>
              <a:t> </a:t>
            </a:r>
            <a:r>
              <a:rPr lang="en-SG" sz="1800" b="0" i="0" u="none" strike="noStrike" kern="1200" dirty="0">
                <a:solidFill>
                  <a:srgbClr val="000000"/>
                </a:solidFill>
                <a:effectLst/>
                <a:latin typeface="Calibri" panose="020F0502020204030204" pitchFamily="34" charset="0"/>
              </a:rPr>
              <a:t>Month of Resale</a:t>
            </a:r>
            <a:r>
              <a:rPr lang="en-SG" dirty="0">
                <a:latin typeface="Arial" panose="020B0604020202020204" pitchFamily="34" charset="0"/>
              </a:rPr>
              <a:t>, </a:t>
            </a:r>
            <a:r>
              <a:rPr lang="en-SG" sz="1800" b="0" i="0" u="none" strike="noStrike" kern="1200" dirty="0">
                <a:solidFill>
                  <a:srgbClr val="000000"/>
                </a:solidFill>
                <a:effectLst/>
                <a:latin typeface="Calibri" panose="020F0502020204030204" pitchFamily="34" charset="0"/>
              </a:rPr>
              <a:t>Full Address</a:t>
            </a:r>
            <a:r>
              <a:rPr lang="en-SG" dirty="0">
                <a:latin typeface="Arial" panose="020B0604020202020204" pitchFamily="34" charset="0"/>
              </a:rPr>
              <a:t>, </a:t>
            </a:r>
            <a:r>
              <a:rPr lang="en-SG" sz="1800" b="0" i="0" u="none" strike="noStrike" kern="1200" dirty="0">
                <a:solidFill>
                  <a:srgbClr val="000000"/>
                </a:solidFill>
                <a:effectLst/>
                <a:latin typeface="Calibri" panose="020F0502020204030204" pitchFamily="34" charset="0"/>
              </a:rPr>
              <a:t>Remaining Lease Duration</a:t>
            </a:r>
            <a:r>
              <a:rPr lang="en-SG" kern="1200" dirty="0">
                <a:latin typeface="Arial" panose="020B0604020202020204" pitchFamily="34" charset="0"/>
              </a:rPr>
              <a:t>, </a:t>
            </a:r>
            <a:r>
              <a:rPr lang="en-SG" dirty="0">
                <a:solidFill>
                  <a:srgbClr val="000000"/>
                </a:solidFill>
                <a:latin typeface="Calibri" panose="020F0502020204030204" pitchFamily="34" charset="0"/>
              </a:rPr>
              <a:t>F</a:t>
            </a:r>
            <a:r>
              <a:rPr lang="en-SG" sz="1800" b="0" i="0" u="none" strike="noStrike" kern="1200" dirty="0">
                <a:solidFill>
                  <a:srgbClr val="000000"/>
                </a:solidFill>
                <a:effectLst/>
                <a:latin typeface="Calibri" panose="020F0502020204030204" pitchFamily="34" charset="0"/>
              </a:rPr>
              <a:t>lat Model</a:t>
            </a:r>
            <a:r>
              <a:rPr lang="en-SG" dirty="0">
                <a:latin typeface="Arial" panose="020B0604020202020204" pitchFamily="34" charset="0"/>
              </a:rPr>
              <a:t>, </a:t>
            </a:r>
            <a:r>
              <a:rPr lang="en-SG" sz="1800" b="0" i="0" u="none" strike="noStrike" kern="1200" dirty="0">
                <a:solidFill>
                  <a:srgbClr val="000000"/>
                </a:solidFill>
                <a:effectLst/>
                <a:latin typeface="Calibri" panose="020F0502020204030204" pitchFamily="34" charset="0"/>
              </a:rPr>
              <a:t>Resale Price</a:t>
            </a:r>
            <a:r>
              <a:rPr lang="en-SG" dirty="0">
                <a:latin typeface="Arial" panose="020B0604020202020204" pitchFamily="34" charset="0"/>
              </a:rPr>
              <a:t>, </a:t>
            </a:r>
            <a:r>
              <a:rPr lang="en-SG" sz="1800" b="0" i="0" u="none" strike="noStrike" kern="1200" dirty="0">
                <a:solidFill>
                  <a:srgbClr val="000000"/>
                </a:solidFill>
                <a:effectLst/>
                <a:latin typeface="Calibri" panose="020F0502020204030204" pitchFamily="34" charset="0"/>
              </a:rPr>
              <a:t>Flat Type</a:t>
            </a:r>
            <a:r>
              <a:rPr lang="en-SG" dirty="0">
                <a:latin typeface="Arial" panose="020B0604020202020204" pitchFamily="34" charset="0"/>
              </a:rPr>
              <a:t>, </a:t>
            </a:r>
            <a:r>
              <a:rPr lang="en-SG" sz="1800" b="0" i="0" u="none" strike="noStrike" kern="1200" dirty="0">
                <a:solidFill>
                  <a:srgbClr val="000000"/>
                </a:solidFill>
                <a:effectLst/>
                <a:latin typeface="Calibri" panose="020F0502020204030204" pitchFamily="34" charset="0"/>
              </a:rPr>
              <a:t>Storey Range</a:t>
            </a:r>
            <a:r>
              <a:rPr lang="en-SG" dirty="0">
                <a:latin typeface="Arial" panose="020B0604020202020204" pitchFamily="34" charset="0"/>
              </a:rPr>
              <a:t>, </a:t>
            </a:r>
            <a:r>
              <a:rPr lang="en-SG" sz="1800" b="0" i="0" u="none" strike="noStrike" kern="1200" dirty="0">
                <a:solidFill>
                  <a:srgbClr val="000000"/>
                </a:solidFill>
                <a:effectLst/>
                <a:latin typeface="Calibri" panose="020F0502020204030204" pitchFamily="34" charset="0"/>
              </a:rPr>
              <a:t>Floor Area (sqm)</a:t>
            </a:r>
            <a:r>
              <a:rPr lang="en-SG" dirty="0">
                <a:latin typeface="Arial" panose="020B0604020202020204" pitchFamily="34" charset="0"/>
              </a:rPr>
              <a:t>, </a:t>
            </a:r>
            <a:r>
              <a:rPr lang="en-SG" sz="1800" b="0" i="0" u="none" strike="noStrike" kern="1200" dirty="0">
                <a:solidFill>
                  <a:srgbClr val="000000"/>
                </a:solidFill>
                <a:effectLst/>
                <a:latin typeface="Calibri" panose="020F0502020204030204" pitchFamily="34" charset="0"/>
              </a:rPr>
              <a:t>Street Name, Lease Commencement Date and Town</a:t>
            </a:r>
            <a:endParaRPr lang="en-SG" sz="1800" b="0" i="0" u="none" strike="noStrike" dirty="0">
              <a:effectLst/>
              <a:latin typeface="Arial" panose="020B0604020202020204" pitchFamily="34" charset="0"/>
            </a:endParaRPr>
          </a:p>
          <a:p>
            <a:endParaRPr lang="en-SG" dirty="0"/>
          </a:p>
        </p:txBody>
      </p:sp>
      <p:graphicFrame>
        <p:nvGraphicFramePr>
          <p:cNvPr id="5" name="Table 4">
            <a:extLst>
              <a:ext uri="{FF2B5EF4-FFF2-40B4-BE49-F238E27FC236}">
                <a16:creationId xmlns:a16="http://schemas.microsoft.com/office/drawing/2014/main" id="{CAB763DD-D936-4A9E-947C-F0BDEB4E1CD1}"/>
              </a:ext>
            </a:extLst>
          </p:cNvPr>
          <p:cNvGraphicFramePr>
            <a:graphicFrameLocks/>
          </p:cNvGraphicFramePr>
          <p:nvPr>
            <p:extLst>
              <p:ext uri="{D42A27DB-BD31-4B8C-83A1-F6EECF244321}">
                <p14:modId xmlns:p14="http://schemas.microsoft.com/office/powerpoint/2010/main" val="3433552210"/>
              </p:ext>
            </p:extLst>
          </p:nvPr>
        </p:nvGraphicFramePr>
        <p:xfrm>
          <a:off x="6382818" y="620688"/>
          <a:ext cx="5329808" cy="1854200"/>
        </p:xfrm>
        <a:graphic>
          <a:graphicData uri="http://schemas.openxmlformats.org/drawingml/2006/table">
            <a:tbl>
              <a:tblPr firstRow="1" bandRow="1">
                <a:tableStyleId>{3B4B98B0-60AC-42C2-AFA5-B58CD77FA1E5}</a:tableStyleId>
              </a:tblPr>
              <a:tblGrid>
                <a:gridCol w="2161456">
                  <a:extLst>
                    <a:ext uri="{9D8B030D-6E8A-4147-A177-3AD203B41FA5}">
                      <a16:colId xmlns:a16="http://schemas.microsoft.com/office/drawing/2014/main" val="381322335"/>
                    </a:ext>
                  </a:extLst>
                </a:gridCol>
                <a:gridCol w="3168352">
                  <a:extLst>
                    <a:ext uri="{9D8B030D-6E8A-4147-A177-3AD203B41FA5}">
                      <a16:colId xmlns:a16="http://schemas.microsoft.com/office/drawing/2014/main" val="1067309052"/>
                    </a:ext>
                  </a:extLst>
                </a:gridCol>
              </a:tblGrid>
              <a:tr h="370840">
                <a:tc>
                  <a:txBody>
                    <a:bodyPr/>
                    <a:lstStyle/>
                    <a:p>
                      <a:r>
                        <a:rPr lang="en-SG" b="1" dirty="0"/>
                        <a:t>Title</a:t>
                      </a:r>
                    </a:p>
                  </a:txBody>
                  <a:tcPr/>
                </a:tc>
                <a:tc>
                  <a:txBody>
                    <a:bodyPr/>
                    <a:lstStyle/>
                    <a:p>
                      <a:r>
                        <a:rPr lang="en-SG" b="0" dirty="0" err="1"/>
                        <a:t>uAddresses</a:t>
                      </a:r>
                      <a:endParaRPr lang="en-SG" b="0" dirty="0"/>
                    </a:p>
                  </a:txBody>
                  <a:tcPr/>
                </a:tc>
                <a:extLst>
                  <a:ext uri="{0D108BD9-81ED-4DB2-BD59-A6C34878D82A}">
                    <a16:rowId xmlns:a16="http://schemas.microsoft.com/office/drawing/2014/main" val="794277692"/>
                  </a:ext>
                </a:extLst>
              </a:tr>
              <a:tr h="370840">
                <a:tc>
                  <a:txBody>
                    <a:bodyPr/>
                    <a:lstStyle/>
                    <a:p>
                      <a:r>
                        <a:rPr lang="en-SG" b="1" dirty="0"/>
                        <a:t>File Format</a:t>
                      </a:r>
                    </a:p>
                  </a:txBody>
                  <a:tcPr/>
                </a:tc>
                <a:tc>
                  <a:txBody>
                    <a:bodyPr/>
                    <a:lstStyle/>
                    <a:p>
                      <a:r>
                        <a:rPr lang="en-SG" b="0" dirty="0"/>
                        <a:t>csv (Comma-Separated Values)</a:t>
                      </a:r>
                    </a:p>
                  </a:txBody>
                  <a:tcPr/>
                </a:tc>
                <a:extLst>
                  <a:ext uri="{0D108BD9-81ED-4DB2-BD59-A6C34878D82A}">
                    <a16:rowId xmlns:a16="http://schemas.microsoft.com/office/drawing/2014/main" val="404628902"/>
                  </a:ext>
                </a:extLst>
              </a:tr>
              <a:tr h="370840">
                <a:tc>
                  <a:txBody>
                    <a:bodyPr/>
                    <a:lstStyle/>
                    <a:p>
                      <a:r>
                        <a:rPr lang="en-SG" b="1" dirty="0"/>
                        <a:t>File Size</a:t>
                      </a:r>
                    </a:p>
                  </a:txBody>
                  <a:tcPr/>
                </a:tc>
                <a:tc>
                  <a:txBody>
                    <a:bodyPr/>
                    <a:lstStyle/>
                    <a:p>
                      <a:r>
                        <a:rPr lang="en-SG" b="0" dirty="0"/>
                        <a:t>380 KB</a:t>
                      </a:r>
                    </a:p>
                  </a:txBody>
                  <a:tcPr/>
                </a:tc>
                <a:extLst>
                  <a:ext uri="{0D108BD9-81ED-4DB2-BD59-A6C34878D82A}">
                    <a16:rowId xmlns:a16="http://schemas.microsoft.com/office/drawing/2014/main" val="4210838489"/>
                  </a:ext>
                </a:extLst>
              </a:tr>
              <a:tr h="370840">
                <a:tc>
                  <a:txBody>
                    <a:bodyPr/>
                    <a:lstStyle/>
                    <a:p>
                      <a:r>
                        <a:rPr lang="en-SG" b="1" dirty="0"/>
                        <a:t>Number of Rows</a:t>
                      </a:r>
                    </a:p>
                  </a:txBody>
                  <a:tcPr/>
                </a:tc>
                <a:tc>
                  <a:txBody>
                    <a:bodyPr/>
                    <a:lstStyle/>
                    <a:p>
                      <a:r>
                        <a:rPr lang="en-SG" b="0" dirty="0"/>
                        <a:t>9 329</a:t>
                      </a:r>
                    </a:p>
                  </a:txBody>
                  <a:tcPr/>
                </a:tc>
                <a:extLst>
                  <a:ext uri="{0D108BD9-81ED-4DB2-BD59-A6C34878D82A}">
                    <a16:rowId xmlns:a16="http://schemas.microsoft.com/office/drawing/2014/main" val="2845000335"/>
                  </a:ext>
                </a:extLst>
              </a:tr>
              <a:tr h="370840">
                <a:tc>
                  <a:txBody>
                    <a:bodyPr/>
                    <a:lstStyle/>
                    <a:p>
                      <a:r>
                        <a:rPr lang="en-SG" b="1" dirty="0"/>
                        <a:t>Number of Columns</a:t>
                      </a:r>
                    </a:p>
                  </a:txBody>
                  <a:tcPr/>
                </a:tc>
                <a:tc>
                  <a:txBody>
                    <a:bodyPr/>
                    <a:lstStyle/>
                    <a:p>
                      <a:r>
                        <a:rPr lang="en-SG" b="0" dirty="0"/>
                        <a:t>3</a:t>
                      </a:r>
                    </a:p>
                  </a:txBody>
                  <a:tcPr/>
                </a:tc>
                <a:extLst>
                  <a:ext uri="{0D108BD9-81ED-4DB2-BD59-A6C34878D82A}">
                    <a16:rowId xmlns:a16="http://schemas.microsoft.com/office/drawing/2014/main" val="1119401225"/>
                  </a:ext>
                </a:extLst>
              </a:tr>
            </a:tbl>
          </a:graphicData>
        </a:graphic>
      </p:graphicFrame>
      <p:sp>
        <p:nvSpPr>
          <p:cNvPr id="7" name="TextBox 6">
            <a:extLst>
              <a:ext uri="{FF2B5EF4-FFF2-40B4-BE49-F238E27FC236}">
                <a16:creationId xmlns:a16="http://schemas.microsoft.com/office/drawing/2014/main" id="{308D168B-3B09-47B0-8C08-42C8654879D4}"/>
              </a:ext>
            </a:extLst>
          </p:cNvPr>
          <p:cNvSpPr txBox="1"/>
          <p:nvPr/>
        </p:nvSpPr>
        <p:spPr>
          <a:xfrm>
            <a:off x="6382816" y="2601778"/>
            <a:ext cx="5329808" cy="646331"/>
          </a:xfrm>
          <a:prstGeom prst="rect">
            <a:avLst/>
          </a:prstGeom>
          <a:noFill/>
        </p:spPr>
        <p:txBody>
          <a:bodyPr wrap="square" rtlCol="0">
            <a:spAutoFit/>
          </a:bodyPr>
          <a:lstStyle/>
          <a:p>
            <a:r>
              <a:rPr lang="en-SG" dirty="0"/>
              <a:t>The Columns include:</a:t>
            </a:r>
          </a:p>
          <a:p>
            <a:r>
              <a:rPr lang="en-SG" dirty="0"/>
              <a:t>Address, Latitude and Longitude</a:t>
            </a:r>
          </a:p>
        </p:txBody>
      </p:sp>
      <p:graphicFrame>
        <p:nvGraphicFramePr>
          <p:cNvPr id="8" name="Table 7">
            <a:extLst>
              <a:ext uri="{FF2B5EF4-FFF2-40B4-BE49-F238E27FC236}">
                <a16:creationId xmlns:a16="http://schemas.microsoft.com/office/drawing/2014/main" id="{0FF3CFA3-DA5B-497B-BB44-623BB67AC806}"/>
              </a:ext>
            </a:extLst>
          </p:cNvPr>
          <p:cNvGraphicFramePr>
            <a:graphicFrameLocks/>
          </p:cNvGraphicFramePr>
          <p:nvPr>
            <p:extLst>
              <p:ext uri="{D42A27DB-BD31-4B8C-83A1-F6EECF244321}">
                <p14:modId xmlns:p14="http://schemas.microsoft.com/office/powerpoint/2010/main" val="3536206130"/>
              </p:ext>
            </p:extLst>
          </p:nvPr>
        </p:nvGraphicFramePr>
        <p:xfrm>
          <a:off x="6382816" y="3583507"/>
          <a:ext cx="5329808" cy="1854200"/>
        </p:xfrm>
        <a:graphic>
          <a:graphicData uri="http://schemas.openxmlformats.org/drawingml/2006/table">
            <a:tbl>
              <a:tblPr firstRow="1" bandRow="1">
                <a:tableStyleId>{3B4B98B0-60AC-42C2-AFA5-B58CD77FA1E5}</a:tableStyleId>
              </a:tblPr>
              <a:tblGrid>
                <a:gridCol w="2161456">
                  <a:extLst>
                    <a:ext uri="{9D8B030D-6E8A-4147-A177-3AD203B41FA5}">
                      <a16:colId xmlns:a16="http://schemas.microsoft.com/office/drawing/2014/main" val="381322335"/>
                    </a:ext>
                  </a:extLst>
                </a:gridCol>
                <a:gridCol w="3168352">
                  <a:extLst>
                    <a:ext uri="{9D8B030D-6E8A-4147-A177-3AD203B41FA5}">
                      <a16:colId xmlns:a16="http://schemas.microsoft.com/office/drawing/2014/main" val="1067309052"/>
                    </a:ext>
                  </a:extLst>
                </a:gridCol>
              </a:tblGrid>
              <a:tr h="370840">
                <a:tc>
                  <a:txBody>
                    <a:bodyPr/>
                    <a:lstStyle/>
                    <a:p>
                      <a:r>
                        <a:rPr lang="en-SG" b="1" dirty="0"/>
                        <a:t>Title</a:t>
                      </a:r>
                    </a:p>
                  </a:txBody>
                  <a:tcPr/>
                </a:tc>
                <a:tc>
                  <a:txBody>
                    <a:bodyPr/>
                    <a:lstStyle/>
                    <a:p>
                      <a:r>
                        <a:rPr lang="en-SG" b="0" dirty="0"/>
                        <a:t>facilities</a:t>
                      </a:r>
                    </a:p>
                  </a:txBody>
                  <a:tcPr/>
                </a:tc>
                <a:extLst>
                  <a:ext uri="{0D108BD9-81ED-4DB2-BD59-A6C34878D82A}">
                    <a16:rowId xmlns:a16="http://schemas.microsoft.com/office/drawing/2014/main" val="794277692"/>
                  </a:ext>
                </a:extLst>
              </a:tr>
              <a:tr h="370840">
                <a:tc>
                  <a:txBody>
                    <a:bodyPr/>
                    <a:lstStyle/>
                    <a:p>
                      <a:r>
                        <a:rPr lang="en-SG" b="1" dirty="0"/>
                        <a:t>File Format</a:t>
                      </a:r>
                    </a:p>
                  </a:txBody>
                  <a:tcPr/>
                </a:tc>
                <a:tc>
                  <a:txBody>
                    <a:bodyPr/>
                    <a:lstStyle/>
                    <a:p>
                      <a:r>
                        <a:rPr lang="en-SG" b="0" dirty="0"/>
                        <a:t>csv (Comma-Separated Values)</a:t>
                      </a:r>
                    </a:p>
                  </a:txBody>
                  <a:tcPr/>
                </a:tc>
                <a:extLst>
                  <a:ext uri="{0D108BD9-81ED-4DB2-BD59-A6C34878D82A}">
                    <a16:rowId xmlns:a16="http://schemas.microsoft.com/office/drawing/2014/main" val="404628902"/>
                  </a:ext>
                </a:extLst>
              </a:tr>
              <a:tr h="370840">
                <a:tc>
                  <a:txBody>
                    <a:bodyPr/>
                    <a:lstStyle/>
                    <a:p>
                      <a:r>
                        <a:rPr lang="en-SG" b="1" dirty="0"/>
                        <a:t>File Size</a:t>
                      </a:r>
                    </a:p>
                  </a:txBody>
                  <a:tcPr/>
                </a:tc>
                <a:tc>
                  <a:txBody>
                    <a:bodyPr/>
                    <a:lstStyle/>
                    <a:p>
                      <a:r>
                        <a:rPr lang="en-SG" b="0" dirty="0"/>
                        <a:t>9 KB</a:t>
                      </a:r>
                    </a:p>
                  </a:txBody>
                  <a:tcPr/>
                </a:tc>
                <a:extLst>
                  <a:ext uri="{0D108BD9-81ED-4DB2-BD59-A6C34878D82A}">
                    <a16:rowId xmlns:a16="http://schemas.microsoft.com/office/drawing/2014/main" val="4210838489"/>
                  </a:ext>
                </a:extLst>
              </a:tr>
              <a:tr h="370840">
                <a:tc>
                  <a:txBody>
                    <a:bodyPr/>
                    <a:lstStyle/>
                    <a:p>
                      <a:r>
                        <a:rPr lang="en-SG" b="1" dirty="0"/>
                        <a:t>Number of Rows</a:t>
                      </a:r>
                    </a:p>
                  </a:txBody>
                  <a:tcPr/>
                </a:tc>
                <a:tc>
                  <a:txBody>
                    <a:bodyPr/>
                    <a:lstStyle/>
                    <a:p>
                      <a:r>
                        <a:rPr lang="en-SG" b="0" dirty="0"/>
                        <a:t>170</a:t>
                      </a:r>
                    </a:p>
                  </a:txBody>
                  <a:tcPr/>
                </a:tc>
                <a:extLst>
                  <a:ext uri="{0D108BD9-81ED-4DB2-BD59-A6C34878D82A}">
                    <a16:rowId xmlns:a16="http://schemas.microsoft.com/office/drawing/2014/main" val="2845000335"/>
                  </a:ext>
                </a:extLst>
              </a:tr>
              <a:tr h="370840">
                <a:tc>
                  <a:txBody>
                    <a:bodyPr/>
                    <a:lstStyle/>
                    <a:p>
                      <a:r>
                        <a:rPr lang="en-SG" b="1" dirty="0"/>
                        <a:t>Number of Columns</a:t>
                      </a:r>
                    </a:p>
                  </a:txBody>
                  <a:tcPr/>
                </a:tc>
                <a:tc>
                  <a:txBody>
                    <a:bodyPr/>
                    <a:lstStyle/>
                    <a:p>
                      <a:r>
                        <a:rPr lang="en-SG" b="0" dirty="0"/>
                        <a:t>3</a:t>
                      </a:r>
                    </a:p>
                  </a:txBody>
                  <a:tcPr/>
                </a:tc>
                <a:extLst>
                  <a:ext uri="{0D108BD9-81ED-4DB2-BD59-A6C34878D82A}">
                    <a16:rowId xmlns:a16="http://schemas.microsoft.com/office/drawing/2014/main" val="1119401225"/>
                  </a:ext>
                </a:extLst>
              </a:tr>
            </a:tbl>
          </a:graphicData>
        </a:graphic>
      </p:graphicFrame>
      <p:sp>
        <p:nvSpPr>
          <p:cNvPr id="9" name="TextBox 8">
            <a:extLst>
              <a:ext uri="{FF2B5EF4-FFF2-40B4-BE49-F238E27FC236}">
                <a16:creationId xmlns:a16="http://schemas.microsoft.com/office/drawing/2014/main" id="{8D1B58DD-6756-4B20-AF31-36D0507F162E}"/>
              </a:ext>
            </a:extLst>
          </p:cNvPr>
          <p:cNvSpPr txBox="1"/>
          <p:nvPr/>
        </p:nvSpPr>
        <p:spPr>
          <a:xfrm>
            <a:off x="6382816" y="5560477"/>
            <a:ext cx="5329808" cy="646331"/>
          </a:xfrm>
          <a:prstGeom prst="rect">
            <a:avLst/>
          </a:prstGeom>
          <a:noFill/>
        </p:spPr>
        <p:txBody>
          <a:bodyPr wrap="square" rtlCol="0">
            <a:spAutoFit/>
          </a:bodyPr>
          <a:lstStyle/>
          <a:p>
            <a:r>
              <a:rPr lang="en-SG" dirty="0"/>
              <a:t>The Columns include:</a:t>
            </a:r>
          </a:p>
          <a:p>
            <a:r>
              <a:rPr lang="en-SG" dirty="0"/>
              <a:t>Name, Latitude and Longitude</a:t>
            </a:r>
          </a:p>
        </p:txBody>
      </p:sp>
    </p:spTree>
    <p:extLst>
      <p:ext uri="{BB962C8B-B14F-4D97-AF65-F5344CB8AC3E}">
        <p14:creationId xmlns:p14="http://schemas.microsoft.com/office/powerpoint/2010/main" val="3534194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BE74-EF14-455B-8DBD-67B1313C0D88}"/>
              </a:ext>
            </a:extLst>
          </p:cNvPr>
          <p:cNvSpPr>
            <a:spLocks noGrp="1"/>
          </p:cNvSpPr>
          <p:nvPr>
            <p:ph type="title"/>
          </p:nvPr>
        </p:nvSpPr>
        <p:spPr/>
        <p:txBody>
          <a:bodyPr/>
          <a:lstStyle/>
          <a:p>
            <a:r>
              <a:rPr lang="en-SG" dirty="0"/>
              <a:t>Data Description</a:t>
            </a:r>
          </a:p>
        </p:txBody>
      </p:sp>
      <p:graphicFrame>
        <p:nvGraphicFramePr>
          <p:cNvPr id="3" name="Table 6">
            <a:extLst>
              <a:ext uri="{FF2B5EF4-FFF2-40B4-BE49-F238E27FC236}">
                <a16:creationId xmlns:a16="http://schemas.microsoft.com/office/drawing/2014/main" id="{71CCFA56-119B-4F8A-91B0-D38F1AB23E2F}"/>
              </a:ext>
            </a:extLst>
          </p:cNvPr>
          <p:cNvGraphicFramePr>
            <a:graphicFrameLocks noGrp="1"/>
          </p:cNvGraphicFramePr>
          <p:nvPr>
            <p:ph idx="1"/>
            <p:extLst>
              <p:ext uri="{D42A27DB-BD31-4B8C-83A1-F6EECF244321}">
                <p14:modId xmlns:p14="http://schemas.microsoft.com/office/powerpoint/2010/main" val="1237085991"/>
              </p:ext>
            </p:extLst>
          </p:nvPr>
        </p:nvGraphicFramePr>
        <p:xfrm>
          <a:off x="479376" y="2078856"/>
          <a:ext cx="5329808" cy="1854200"/>
        </p:xfrm>
        <a:graphic>
          <a:graphicData uri="http://schemas.openxmlformats.org/drawingml/2006/table">
            <a:tbl>
              <a:tblPr firstRow="1" bandRow="1">
                <a:tableStyleId>{3B4B98B0-60AC-42C2-AFA5-B58CD77FA1E5}</a:tableStyleId>
              </a:tblPr>
              <a:tblGrid>
                <a:gridCol w="2119733">
                  <a:extLst>
                    <a:ext uri="{9D8B030D-6E8A-4147-A177-3AD203B41FA5}">
                      <a16:colId xmlns:a16="http://schemas.microsoft.com/office/drawing/2014/main" val="381322335"/>
                    </a:ext>
                  </a:extLst>
                </a:gridCol>
                <a:gridCol w="3210075">
                  <a:extLst>
                    <a:ext uri="{9D8B030D-6E8A-4147-A177-3AD203B41FA5}">
                      <a16:colId xmlns:a16="http://schemas.microsoft.com/office/drawing/2014/main" val="1067309052"/>
                    </a:ext>
                  </a:extLst>
                </a:gridCol>
              </a:tblGrid>
              <a:tr h="370840">
                <a:tc>
                  <a:txBody>
                    <a:bodyPr/>
                    <a:lstStyle/>
                    <a:p>
                      <a:r>
                        <a:rPr lang="en-SG" b="1" dirty="0"/>
                        <a:t>Title</a:t>
                      </a:r>
                    </a:p>
                  </a:txBody>
                  <a:tcPr/>
                </a:tc>
                <a:tc>
                  <a:txBody>
                    <a:bodyPr/>
                    <a:lstStyle/>
                    <a:p>
                      <a:r>
                        <a:rPr lang="en-SG" b="0" dirty="0"/>
                        <a:t>resale prices from 1990-2020</a:t>
                      </a:r>
                    </a:p>
                  </a:txBody>
                  <a:tcPr/>
                </a:tc>
                <a:extLst>
                  <a:ext uri="{0D108BD9-81ED-4DB2-BD59-A6C34878D82A}">
                    <a16:rowId xmlns:a16="http://schemas.microsoft.com/office/drawing/2014/main" val="794277692"/>
                  </a:ext>
                </a:extLst>
              </a:tr>
              <a:tr h="370840">
                <a:tc>
                  <a:txBody>
                    <a:bodyPr/>
                    <a:lstStyle/>
                    <a:p>
                      <a:r>
                        <a:rPr lang="en-SG" b="1" dirty="0"/>
                        <a:t>File Format</a:t>
                      </a:r>
                    </a:p>
                  </a:txBody>
                  <a:tcPr/>
                </a:tc>
                <a:tc>
                  <a:txBody>
                    <a:bodyPr/>
                    <a:lstStyle/>
                    <a:p>
                      <a:r>
                        <a:rPr lang="en-SG" b="0" dirty="0"/>
                        <a:t>csv (Comma-Separated Values)</a:t>
                      </a:r>
                    </a:p>
                  </a:txBody>
                  <a:tcPr/>
                </a:tc>
                <a:extLst>
                  <a:ext uri="{0D108BD9-81ED-4DB2-BD59-A6C34878D82A}">
                    <a16:rowId xmlns:a16="http://schemas.microsoft.com/office/drawing/2014/main" val="404628902"/>
                  </a:ext>
                </a:extLst>
              </a:tr>
              <a:tr h="370840">
                <a:tc>
                  <a:txBody>
                    <a:bodyPr/>
                    <a:lstStyle/>
                    <a:p>
                      <a:r>
                        <a:rPr lang="en-SG" b="1" dirty="0"/>
                        <a:t>File Size</a:t>
                      </a:r>
                    </a:p>
                  </a:txBody>
                  <a:tcPr/>
                </a:tc>
                <a:tc>
                  <a:txBody>
                    <a:bodyPr/>
                    <a:lstStyle/>
                    <a:p>
                      <a:r>
                        <a:rPr lang="en-SG" b="0" dirty="0"/>
                        <a:t>81 727 KB</a:t>
                      </a:r>
                    </a:p>
                  </a:txBody>
                  <a:tcPr/>
                </a:tc>
                <a:extLst>
                  <a:ext uri="{0D108BD9-81ED-4DB2-BD59-A6C34878D82A}">
                    <a16:rowId xmlns:a16="http://schemas.microsoft.com/office/drawing/2014/main" val="4210838489"/>
                  </a:ext>
                </a:extLst>
              </a:tr>
              <a:tr h="370840">
                <a:tc>
                  <a:txBody>
                    <a:bodyPr/>
                    <a:lstStyle/>
                    <a:p>
                      <a:r>
                        <a:rPr lang="en-SG" b="1" dirty="0"/>
                        <a:t>Number of Rows</a:t>
                      </a:r>
                    </a:p>
                  </a:txBody>
                  <a:tcPr/>
                </a:tc>
                <a:tc>
                  <a:txBody>
                    <a:bodyPr/>
                    <a:lstStyle/>
                    <a:p>
                      <a:r>
                        <a:rPr lang="en-SG" b="0" dirty="0"/>
                        <a:t>825 581</a:t>
                      </a:r>
                    </a:p>
                  </a:txBody>
                  <a:tcPr/>
                </a:tc>
                <a:extLst>
                  <a:ext uri="{0D108BD9-81ED-4DB2-BD59-A6C34878D82A}">
                    <a16:rowId xmlns:a16="http://schemas.microsoft.com/office/drawing/2014/main" val="2845000335"/>
                  </a:ext>
                </a:extLst>
              </a:tr>
              <a:tr h="370840">
                <a:tc>
                  <a:txBody>
                    <a:bodyPr/>
                    <a:lstStyle/>
                    <a:p>
                      <a:r>
                        <a:rPr lang="en-SG" b="1" dirty="0"/>
                        <a:t>Number of Columns</a:t>
                      </a:r>
                    </a:p>
                  </a:txBody>
                  <a:tcPr/>
                </a:tc>
                <a:tc>
                  <a:txBody>
                    <a:bodyPr/>
                    <a:lstStyle/>
                    <a:p>
                      <a:r>
                        <a:rPr lang="en-SG" b="0" dirty="0"/>
                        <a:t>12</a:t>
                      </a:r>
                    </a:p>
                  </a:txBody>
                  <a:tcPr/>
                </a:tc>
                <a:extLst>
                  <a:ext uri="{0D108BD9-81ED-4DB2-BD59-A6C34878D82A}">
                    <a16:rowId xmlns:a16="http://schemas.microsoft.com/office/drawing/2014/main" val="1119401225"/>
                  </a:ext>
                </a:extLst>
              </a:tr>
            </a:tbl>
          </a:graphicData>
        </a:graphic>
      </p:graphicFrame>
      <p:graphicFrame>
        <p:nvGraphicFramePr>
          <p:cNvPr id="4" name="Table 6">
            <a:extLst>
              <a:ext uri="{FF2B5EF4-FFF2-40B4-BE49-F238E27FC236}">
                <a16:creationId xmlns:a16="http://schemas.microsoft.com/office/drawing/2014/main" id="{D2CFD2E4-A665-4943-B3FE-4369BBF77B99}"/>
              </a:ext>
            </a:extLst>
          </p:cNvPr>
          <p:cNvGraphicFramePr>
            <a:graphicFrameLocks/>
          </p:cNvGraphicFramePr>
          <p:nvPr>
            <p:extLst>
              <p:ext uri="{D42A27DB-BD31-4B8C-83A1-F6EECF244321}">
                <p14:modId xmlns:p14="http://schemas.microsoft.com/office/powerpoint/2010/main" val="3536869942"/>
              </p:ext>
            </p:extLst>
          </p:nvPr>
        </p:nvGraphicFramePr>
        <p:xfrm>
          <a:off x="6240016" y="2078856"/>
          <a:ext cx="5329808" cy="1854200"/>
        </p:xfrm>
        <a:graphic>
          <a:graphicData uri="http://schemas.openxmlformats.org/drawingml/2006/table">
            <a:tbl>
              <a:tblPr firstRow="1" bandRow="1">
                <a:tableStyleId>{3B4B98B0-60AC-42C2-AFA5-B58CD77FA1E5}</a:tableStyleId>
              </a:tblPr>
              <a:tblGrid>
                <a:gridCol w="2119733">
                  <a:extLst>
                    <a:ext uri="{9D8B030D-6E8A-4147-A177-3AD203B41FA5}">
                      <a16:colId xmlns:a16="http://schemas.microsoft.com/office/drawing/2014/main" val="381322335"/>
                    </a:ext>
                  </a:extLst>
                </a:gridCol>
                <a:gridCol w="3210075">
                  <a:extLst>
                    <a:ext uri="{9D8B030D-6E8A-4147-A177-3AD203B41FA5}">
                      <a16:colId xmlns:a16="http://schemas.microsoft.com/office/drawing/2014/main" val="1067309052"/>
                    </a:ext>
                  </a:extLst>
                </a:gridCol>
              </a:tblGrid>
              <a:tr h="370840">
                <a:tc>
                  <a:txBody>
                    <a:bodyPr/>
                    <a:lstStyle/>
                    <a:p>
                      <a:r>
                        <a:rPr lang="en-SG" b="1" dirty="0"/>
                        <a:t>Title</a:t>
                      </a:r>
                    </a:p>
                  </a:txBody>
                  <a:tcPr/>
                </a:tc>
                <a:tc>
                  <a:txBody>
                    <a:bodyPr/>
                    <a:lstStyle/>
                    <a:p>
                      <a:r>
                        <a:rPr lang="en-SG" b="0" dirty="0" err="1"/>
                        <a:t>mrt_lrt_info</a:t>
                      </a:r>
                      <a:endParaRPr lang="en-SG" b="0" dirty="0"/>
                    </a:p>
                  </a:txBody>
                  <a:tcPr/>
                </a:tc>
                <a:extLst>
                  <a:ext uri="{0D108BD9-81ED-4DB2-BD59-A6C34878D82A}">
                    <a16:rowId xmlns:a16="http://schemas.microsoft.com/office/drawing/2014/main" val="794277692"/>
                  </a:ext>
                </a:extLst>
              </a:tr>
              <a:tr h="370840">
                <a:tc>
                  <a:txBody>
                    <a:bodyPr/>
                    <a:lstStyle/>
                    <a:p>
                      <a:r>
                        <a:rPr lang="en-SG" b="1" dirty="0"/>
                        <a:t>File Format</a:t>
                      </a:r>
                    </a:p>
                  </a:txBody>
                  <a:tcPr/>
                </a:tc>
                <a:tc>
                  <a:txBody>
                    <a:bodyPr/>
                    <a:lstStyle/>
                    <a:p>
                      <a:r>
                        <a:rPr lang="en-SG" b="0" dirty="0"/>
                        <a:t>csv (Comma-Separated Values)</a:t>
                      </a:r>
                    </a:p>
                  </a:txBody>
                  <a:tcPr/>
                </a:tc>
                <a:extLst>
                  <a:ext uri="{0D108BD9-81ED-4DB2-BD59-A6C34878D82A}">
                    <a16:rowId xmlns:a16="http://schemas.microsoft.com/office/drawing/2014/main" val="404628902"/>
                  </a:ext>
                </a:extLst>
              </a:tr>
              <a:tr h="370840">
                <a:tc>
                  <a:txBody>
                    <a:bodyPr/>
                    <a:lstStyle/>
                    <a:p>
                      <a:r>
                        <a:rPr lang="en-SG" b="1" dirty="0"/>
                        <a:t>File Size</a:t>
                      </a:r>
                    </a:p>
                  </a:txBody>
                  <a:tcPr/>
                </a:tc>
                <a:tc>
                  <a:txBody>
                    <a:bodyPr/>
                    <a:lstStyle/>
                    <a:p>
                      <a:r>
                        <a:rPr lang="en-SG" b="0" dirty="0"/>
                        <a:t>12 KB</a:t>
                      </a:r>
                    </a:p>
                  </a:txBody>
                  <a:tcPr/>
                </a:tc>
                <a:extLst>
                  <a:ext uri="{0D108BD9-81ED-4DB2-BD59-A6C34878D82A}">
                    <a16:rowId xmlns:a16="http://schemas.microsoft.com/office/drawing/2014/main" val="4210838489"/>
                  </a:ext>
                </a:extLst>
              </a:tr>
              <a:tr h="370840">
                <a:tc>
                  <a:txBody>
                    <a:bodyPr/>
                    <a:lstStyle/>
                    <a:p>
                      <a:r>
                        <a:rPr lang="en-SG" b="1" dirty="0"/>
                        <a:t>Number of Rows</a:t>
                      </a:r>
                    </a:p>
                  </a:txBody>
                  <a:tcPr/>
                </a:tc>
                <a:tc>
                  <a:txBody>
                    <a:bodyPr/>
                    <a:lstStyle/>
                    <a:p>
                      <a:r>
                        <a:rPr lang="en-SG" b="0" dirty="0"/>
                        <a:t>188</a:t>
                      </a:r>
                    </a:p>
                  </a:txBody>
                  <a:tcPr/>
                </a:tc>
                <a:extLst>
                  <a:ext uri="{0D108BD9-81ED-4DB2-BD59-A6C34878D82A}">
                    <a16:rowId xmlns:a16="http://schemas.microsoft.com/office/drawing/2014/main" val="2845000335"/>
                  </a:ext>
                </a:extLst>
              </a:tr>
              <a:tr h="370840">
                <a:tc>
                  <a:txBody>
                    <a:bodyPr/>
                    <a:lstStyle/>
                    <a:p>
                      <a:r>
                        <a:rPr lang="en-SG" b="1" dirty="0"/>
                        <a:t>Number of Columns</a:t>
                      </a:r>
                    </a:p>
                  </a:txBody>
                  <a:tcPr/>
                </a:tc>
                <a:tc>
                  <a:txBody>
                    <a:bodyPr/>
                    <a:lstStyle/>
                    <a:p>
                      <a:r>
                        <a:rPr lang="en-SG" b="0" dirty="0"/>
                        <a:t>5</a:t>
                      </a:r>
                    </a:p>
                  </a:txBody>
                  <a:tcPr/>
                </a:tc>
                <a:extLst>
                  <a:ext uri="{0D108BD9-81ED-4DB2-BD59-A6C34878D82A}">
                    <a16:rowId xmlns:a16="http://schemas.microsoft.com/office/drawing/2014/main" val="1119401225"/>
                  </a:ext>
                </a:extLst>
              </a:tr>
            </a:tbl>
          </a:graphicData>
        </a:graphic>
      </p:graphicFrame>
      <p:sp>
        <p:nvSpPr>
          <p:cNvPr id="5" name="TextBox 4">
            <a:extLst>
              <a:ext uri="{FF2B5EF4-FFF2-40B4-BE49-F238E27FC236}">
                <a16:creationId xmlns:a16="http://schemas.microsoft.com/office/drawing/2014/main" id="{8BA88324-2E1E-410F-883B-9895F088B9FD}"/>
              </a:ext>
            </a:extLst>
          </p:cNvPr>
          <p:cNvSpPr txBox="1"/>
          <p:nvPr/>
        </p:nvSpPr>
        <p:spPr>
          <a:xfrm>
            <a:off x="479376" y="4149080"/>
            <a:ext cx="5329808" cy="1754326"/>
          </a:xfrm>
          <a:prstGeom prst="rect">
            <a:avLst/>
          </a:prstGeom>
          <a:noFill/>
        </p:spPr>
        <p:txBody>
          <a:bodyPr wrap="square" rtlCol="0">
            <a:spAutoFit/>
          </a:bodyPr>
          <a:lstStyle/>
          <a:p>
            <a:r>
              <a:rPr lang="en-SG" dirty="0"/>
              <a:t>The Columns include:</a:t>
            </a:r>
          </a:p>
          <a:p>
            <a:pPr marL="0" algn="l" rtl="0" eaLnBrk="1" fontAlgn="t" latinLnBrk="0" hangingPunct="1">
              <a:spcBef>
                <a:spcPts val="0"/>
              </a:spcBef>
              <a:spcAft>
                <a:spcPts val="0"/>
              </a:spcAft>
            </a:pPr>
            <a:r>
              <a:rPr lang="en-SG" sz="1800" b="0" i="0" u="none" strike="noStrike" kern="1200" dirty="0">
                <a:solidFill>
                  <a:srgbClr val="000000"/>
                </a:solidFill>
                <a:effectLst/>
                <a:latin typeface="Calibri" panose="020F0502020204030204" pitchFamily="34" charset="0"/>
              </a:rPr>
              <a:t>Block,</a:t>
            </a:r>
            <a:r>
              <a:rPr lang="en-SG" dirty="0">
                <a:latin typeface="Arial" panose="020B0604020202020204" pitchFamily="34" charset="0"/>
              </a:rPr>
              <a:t> </a:t>
            </a:r>
            <a:r>
              <a:rPr lang="en-SG" sz="1800" b="0" i="0" u="none" strike="noStrike" kern="1200" dirty="0">
                <a:solidFill>
                  <a:srgbClr val="000000"/>
                </a:solidFill>
                <a:effectLst/>
                <a:latin typeface="Calibri" panose="020F0502020204030204" pitchFamily="34" charset="0"/>
              </a:rPr>
              <a:t>Month of Resale</a:t>
            </a:r>
            <a:r>
              <a:rPr lang="en-SG" dirty="0">
                <a:latin typeface="Arial" panose="020B0604020202020204" pitchFamily="34" charset="0"/>
              </a:rPr>
              <a:t>, </a:t>
            </a:r>
            <a:r>
              <a:rPr lang="en-SG" sz="1800" b="0" i="0" u="none" strike="noStrike" kern="1200" dirty="0">
                <a:solidFill>
                  <a:srgbClr val="000000"/>
                </a:solidFill>
                <a:effectLst/>
                <a:latin typeface="Calibri" panose="020F0502020204030204" pitchFamily="34" charset="0"/>
              </a:rPr>
              <a:t>Full Address</a:t>
            </a:r>
            <a:r>
              <a:rPr lang="en-SG" dirty="0">
                <a:latin typeface="Arial" panose="020B0604020202020204" pitchFamily="34" charset="0"/>
              </a:rPr>
              <a:t>, </a:t>
            </a:r>
            <a:r>
              <a:rPr lang="en-SG" sz="1800" b="0" i="0" u="none" strike="noStrike" kern="1200" dirty="0">
                <a:solidFill>
                  <a:srgbClr val="000000"/>
                </a:solidFill>
                <a:effectLst/>
                <a:latin typeface="Calibri" panose="020F0502020204030204" pitchFamily="34" charset="0"/>
              </a:rPr>
              <a:t>Remaining Lease Duration</a:t>
            </a:r>
            <a:r>
              <a:rPr lang="en-SG" kern="1200" dirty="0">
                <a:latin typeface="Arial" panose="020B0604020202020204" pitchFamily="34" charset="0"/>
              </a:rPr>
              <a:t>, </a:t>
            </a:r>
            <a:r>
              <a:rPr lang="en-SG" dirty="0">
                <a:solidFill>
                  <a:srgbClr val="000000"/>
                </a:solidFill>
                <a:latin typeface="Calibri" panose="020F0502020204030204" pitchFamily="34" charset="0"/>
              </a:rPr>
              <a:t>F</a:t>
            </a:r>
            <a:r>
              <a:rPr lang="en-SG" sz="1800" b="0" i="0" u="none" strike="noStrike" kern="1200" dirty="0">
                <a:solidFill>
                  <a:srgbClr val="000000"/>
                </a:solidFill>
                <a:effectLst/>
                <a:latin typeface="Calibri" panose="020F0502020204030204" pitchFamily="34" charset="0"/>
              </a:rPr>
              <a:t>lat Model</a:t>
            </a:r>
            <a:r>
              <a:rPr lang="en-SG" dirty="0">
                <a:latin typeface="Arial" panose="020B0604020202020204" pitchFamily="34" charset="0"/>
              </a:rPr>
              <a:t>, </a:t>
            </a:r>
            <a:r>
              <a:rPr lang="en-SG" sz="1800" b="0" i="0" u="none" strike="noStrike" kern="1200" dirty="0">
                <a:solidFill>
                  <a:srgbClr val="000000"/>
                </a:solidFill>
                <a:effectLst/>
                <a:latin typeface="Calibri" panose="020F0502020204030204" pitchFamily="34" charset="0"/>
              </a:rPr>
              <a:t>Resale Price</a:t>
            </a:r>
            <a:r>
              <a:rPr lang="en-SG" dirty="0">
                <a:latin typeface="Arial" panose="020B0604020202020204" pitchFamily="34" charset="0"/>
              </a:rPr>
              <a:t>, </a:t>
            </a:r>
            <a:r>
              <a:rPr lang="en-SG" sz="1800" b="0" i="0" u="none" strike="noStrike" kern="1200" dirty="0">
                <a:solidFill>
                  <a:srgbClr val="000000"/>
                </a:solidFill>
                <a:effectLst/>
                <a:latin typeface="Calibri" panose="020F0502020204030204" pitchFamily="34" charset="0"/>
              </a:rPr>
              <a:t>Flat Type</a:t>
            </a:r>
            <a:r>
              <a:rPr lang="en-SG" dirty="0">
                <a:latin typeface="Arial" panose="020B0604020202020204" pitchFamily="34" charset="0"/>
              </a:rPr>
              <a:t>, </a:t>
            </a:r>
            <a:r>
              <a:rPr lang="en-SG" sz="1800" b="0" i="0" u="none" strike="noStrike" kern="1200" dirty="0">
                <a:solidFill>
                  <a:srgbClr val="000000"/>
                </a:solidFill>
                <a:effectLst/>
                <a:latin typeface="Calibri" panose="020F0502020204030204" pitchFamily="34" charset="0"/>
              </a:rPr>
              <a:t>Storey Range</a:t>
            </a:r>
            <a:r>
              <a:rPr lang="en-SG" dirty="0">
                <a:latin typeface="Arial" panose="020B0604020202020204" pitchFamily="34" charset="0"/>
              </a:rPr>
              <a:t>, </a:t>
            </a:r>
            <a:r>
              <a:rPr lang="en-SG" sz="1800" b="0" i="0" u="none" strike="noStrike" kern="1200" dirty="0">
                <a:solidFill>
                  <a:srgbClr val="000000"/>
                </a:solidFill>
                <a:effectLst/>
                <a:latin typeface="Calibri" panose="020F0502020204030204" pitchFamily="34" charset="0"/>
              </a:rPr>
              <a:t>Floor Area (sqm)</a:t>
            </a:r>
            <a:r>
              <a:rPr lang="en-SG" dirty="0">
                <a:latin typeface="Arial" panose="020B0604020202020204" pitchFamily="34" charset="0"/>
              </a:rPr>
              <a:t>, </a:t>
            </a:r>
            <a:r>
              <a:rPr lang="en-SG" sz="1800" b="0" i="0" u="none" strike="noStrike" kern="1200" dirty="0">
                <a:solidFill>
                  <a:srgbClr val="000000"/>
                </a:solidFill>
                <a:effectLst/>
                <a:latin typeface="Calibri" panose="020F0502020204030204" pitchFamily="34" charset="0"/>
              </a:rPr>
              <a:t>Street Name, Lease Commencement Date and Town</a:t>
            </a:r>
            <a:endParaRPr lang="en-SG" sz="1800" b="0" i="0" u="none" strike="noStrike" dirty="0">
              <a:effectLst/>
              <a:latin typeface="Arial" panose="020B0604020202020204" pitchFamily="34" charset="0"/>
            </a:endParaRPr>
          </a:p>
          <a:p>
            <a:endParaRPr lang="en-SG" dirty="0"/>
          </a:p>
        </p:txBody>
      </p:sp>
      <p:sp>
        <p:nvSpPr>
          <p:cNvPr id="6" name="TextBox 5">
            <a:extLst>
              <a:ext uri="{FF2B5EF4-FFF2-40B4-BE49-F238E27FC236}">
                <a16:creationId xmlns:a16="http://schemas.microsoft.com/office/drawing/2014/main" id="{22B9E1E5-A766-4489-82D9-50D7A2DFAF9E}"/>
              </a:ext>
            </a:extLst>
          </p:cNvPr>
          <p:cNvSpPr txBox="1"/>
          <p:nvPr/>
        </p:nvSpPr>
        <p:spPr>
          <a:xfrm>
            <a:off x="6240016" y="4149080"/>
            <a:ext cx="5329808" cy="646331"/>
          </a:xfrm>
          <a:prstGeom prst="rect">
            <a:avLst/>
          </a:prstGeom>
          <a:noFill/>
        </p:spPr>
        <p:txBody>
          <a:bodyPr wrap="square" rtlCol="0">
            <a:spAutoFit/>
          </a:bodyPr>
          <a:lstStyle/>
          <a:p>
            <a:r>
              <a:rPr lang="en-SG" dirty="0"/>
              <a:t>The Columns include:</a:t>
            </a:r>
          </a:p>
          <a:p>
            <a:pPr marL="0" algn="l" rtl="0" eaLnBrk="1" fontAlgn="t" latinLnBrk="0" hangingPunct="1">
              <a:spcBef>
                <a:spcPts val="0"/>
              </a:spcBef>
              <a:spcAft>
                <a:spcPts val="0"/>
              </a:spcAft>
            </a:pPr>
            <a:r>
              <a:rPr lang="en-US" sz="1800" b="0" i="0" u="none" strike="noStrike" dirty="0" err="1">
                <a:solidFill>
                  <a:srgbClr val="000000"/>
                </a:solidFill>
                <a:effectLst/>
                <a:latin typeface="Calibri" panose="020F0502020204030204" pitchFamily="34" charset="0"/>
                <a:cs typeface="Calibri" panose="020F0502020204030204" pitchFamily="34" charset="0"/>
              </a:rPr>
              <a:t>Stn</a:t>
            </a:r>
            <a:r>
              <a:rPr lang="en-US" sz="1800" b="0" i="0" u="none" strike="noStrike" dirty="0">
                <a:solidFill>
                  <a:srgbClr val="000000"/>
                </a:solidFill>
                <a:effectLst/>
                <a:latin typeface="Calibri" panose="020F0502020204030204" pitchFamily="34" charset="0"/>
                <a:cs typeface="Calibri" panose="020F0502020204030204" pitchFamily="34" charset="0"/>
              </a:rPr>
              <a:t> Name,</a:t>
            </a:r>
            <a:r>
              <a:rPr lang="en-US" dirty="0">
                <a:latin typeface="Calibri" panose="020F0502020204030204" pitchFamily="34" charset="0"/>
                <a:cs typeface="Calibri" panose="020F0502020204030204" pitchFamily="34" charset="0"/>
              </a:rPr>
              <a:t> </a:t>
            </a:r>
            <a:r>
              <a:rPr lang="en-US" sz="1800" b="0" i="0" u="none" strike="noStrike" dirty="0">
                <a:solidFill>
                  <a:srgbClr val="000000"/>
                </a:solidFill>
                <a:effectLst/>
                <a:latin typeface="Calibri" panose="020F0502020204030204" pitchFamily="34" charset="0"/>
                <a:cs typeface="Calibri" panose="020F0502020204030204" pitchFamily="34" charset="0"/>
              </a:rPr>
              <a:t>Type,</a:t>
            </a:r>
            <a:r>
              <a:rPr lang="en-US" dirty="0">
                <a:latin typeface="Calibri" panose="020F0502020204030204" pitchFamily="34" charset="0"/>
                <a:cs typeface="Calibri" panose="020F0502020204030204" pitchFamily="34" charset="0"/>
              </a:rPr>
              <a:t> </a:t>
            </a:r>
            <a:r>
              <a:rPr lang="en-US" sz="1800" b="0" i="0" u="none" strike="noStrike" dirty="0">
                <a:solidFill>
                  <a:srgbClr val="000000"/>
                </a:solidFill>
                <a:effectLst/>
                <a:latin typeface="Calibri" panose="020F0502020204030204" pitchFamily="34" charset="0"/>
                <a:cs typeface="Calibri" panose="020F0502020204030204" pitchFamily="34" charset="0"/>
              </a:rPr>
              <a:t>Color,</a:t>
            </a:r>
            <a:r>
              <a:rPr lang="en-US" dirty="0">
                <a:latin typeface="Calibri" panose="020F0502020204030204" pitchFamily="34" charset="0"/>
                <a:cs typeface="Calibri" panose="020F0502020204030204" pitchFamily="34" charset="0"/>
              </a:rPr>
              <a:t> </a:t>
            </a:r>
            <a:r>
              <a:rPr lang="en-US" sz="1800" b="0" i="0" u="none" strike="noStrike" dirty="0" err="1">
                <a:solidFill>
                  <a:srgbClr val="000000"/>
                </a:solidFill>
                <a:effectLst/>
                <a:latin typeface="Calibri" panose="020F0502020204030204" pitchFamily="34" charset="0"/>
                <a:cs typeface="Calibri" panose="020F0502020204030204" pitchFamily="34" charset="0"/>
              </a:rPr>
              <a:t>Stn</a:t>
            </a:r>
            <a:r>
              <a:rPr lang="en-US" sz="1800" b="0" i="0" u="none" strike="noStrike" dirty="0">
                <a:solidFill>
                  <a:srgbClr val="000000"/>
                </a:solidFill>
                <a:effectLst/>
                <a:latin typeface="Calibri" panose="020F0502020204030204" pitchFamily="34" charset="0"/>
                <a:cs typeface="Calibri" panose="020F0502020204030204" pitchFamily="34" charset="0"/>
              </a:rPr>
              <a:t> No,</a:t>
            </a:r>
            <a:r>
              <a:rPr lang="en-US" dirty="0">
                <a:latin typeface="Calibri" panose="020F0502020204030204" pitchFamily="34" charset="0"/>
                <a:cs typeface="Calibri" panose="020F0502020204030204" pitchFamily="34" charset="0"/>
              </a:rPr>
              <a:t> </a:t>
            </a:r>
            <a:r>
              <a:rPr lang="en-US" sz="1800" b="0" i="0" u="none" strike="noStrike" dirty="0" err="1">
                <a:solidFill>
                  <a:srgbClr val="000000"/>
                </a:solidFill>
                <a:effectLst/>
                <a:latin typeface="Calibri" panose="020F0502020204030204" pitchFamily="34" charset="0"/>
                <a:cs typeface="Calibri" panose="020F0502020204030204" pitchFamily="34" charset="0"/>
              </a:rPr>
              <a:t>lat</a:t>
            </a:r>
            <a:r>
              <a:rPr lang="en-US" sz="1800" b="0" i="0" u="none" strike="noStrike" dirty="0">
                <a:solidFill>
                  <a:srgbClr val="000000"/>
                </a:solidFill>
                <a:effectLst/>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a:t>
            </a:r>
            <a:r>
              <a:rPr lang="en-US" sz="1800" b="0" i="0" u="none" strike="noStrike" dirty="0" err="1">
                <a:solidFill>
                  <a:srgbClr val="000000"/>
                </a:solidFill>
                <a:effectLst/>
                <a:latin typeface="Calibri" panose="020F0502020204030204" pitchFamily="34" charset="0"/>
                <a:cs typeface="Calibri" panose="020F0502020204030204" pitchFamily="34" charset="0"/>
              </a:rPr>
              <a:t>lng</a:t>
            </a:r>
            <a:r>
              <a:rPr lang="en-US" dirty="0">
                <a:latin typeface="Calibri" panose="020F0502020204030204" pitchFamily="34" charset="0"/>
                <a:cs typeface="Calibri" panose="020F0502020204030204" pitchFamily="34" charset="0"/>
              </a:rPr>
              <a:t> </a:t>
            </a:r>
            <a:endParaRPr lang="en-S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524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BE74-EF14-455B-8DBD-67B1313C0D88}"/>
              </a:ext>
            </a:extLst>
          </p:cNvPr>
          <p:cNvSpPr>
            <a:spLocks noGrp="1"/>
          </p:cNvSpPr>
          <p:nvPr>
            <p:ph type="title"/>
          </p:nvPr>
        </p:nvSpPr>
        <p:spPr/>
        <p:txBody>
          <a:bodyPr/>
          <a:lstStyle/>
          <a:p>
            <a:r>
              <a:rPr lang="en-SG" dirty="0"/>
              <a:t>Data Wrangling</a:t>
            </a:r>
          </a:p>
        </p:txBody>
      </p:sp>
      <p:sp>
        <p:nvSpPr>
          <p:cNvPr id="3" name="Content Placeholder 2">
            <a:extLst>
              <a:ext uri="{FF2B5EF4-FFF2-40B4-BE49-F238E27FC236}">
                <a16:creationId xmlns:a16="http://schemas.microsoft.com/office/drawing/2014/main" id="{4A607058-90C8-4258-8E1E-4E247398FD35}"/>
              </a:ext>
            </a:extLst>
          </p:cNvPr>
          <p:cNvSpPr>
            <a:spLocks noGrp="1"/>
          </p:cNvSpPr>
          <p:nvPr>
            <p:ph idx="1"/>
          </p:nvPr>
        </p:nvSpPr>
        <p:spPr/>
        <p:txBody>
          <a:bodyPr>
            <a:normAutofit lnSpcReduction="10000"/>
          </a:bodyPr>
          <a:lstStyle/>
          <a:p>
            <a:pPr marL="514350" indent="-514350">
              <a:buFont typeface="+mj-lt"/>
              <a:buAutoNum type="arabicPeriod"/>
            </a:pPr>
            <a:r>
              <a:rPr lang="en-SG" sz="2400" dirty="0"/>
              <a:t>Month of Resale and Lease Commencement Date was converted into a Date Object in Excel</a:t>
            </a:r>
          </a:p>
          <a:p>
            <a:pPr marL="514350" indent="-514350">
              <a:buFont typeface="+mj-lt"/>
              <a:buAutoNum type="arabicPeriod"/>
            </a:pPr>
            <a:r>
              <a:rPr lang="en-SG" sz="2400" dirty="0"/>
              <a:t>The Formula = 99 – (YEAR(Month of Resale) – YEAR(Lease Commencement Date)) was used to obtain the remaining lease duration.</a:t>
            </a:r>
          </a:p>
          <a:p>
            <a:pPr marL="514350" indent="-514350">
              <a:buFont typeface="+mj-lt"/>
              <a:buAutoNum type="arabicPeriod"/>
            </a:pPr>
            <a:r>
              <a:rPr lang="en-SG" sz="2400" dirty="0"/>
              <a:t>Pandas and </a:t>
            </a:r>
            <a:r>
              <a:rPr lang="en-SG" sz="2400" dirty="0" err="1"/>
              <a:t>numpy</a:t>
            </a:r>
            <a:r>
              <a:rPr lang="en-SG" sz="2400" dirty="0"/>
              <a:t> were used to obtain the unique values in the column Full Address (This reduced the number of records passed into the geocoding API from </a:t>
            </a:r>
            <a:r>
              <a:rPr lang="en-SG" sz="2400" b="0" dirty="0"/>
              <a:t>141 634 to 8630 records</a:t>
            </a:r>
            <a:r>
              <a:rPr lang="en-SG" sz="2400" dirty="0"/>
              <a:t>)</a:t>
            </a:r>
          </a:p>
          <a:p>
            <a:pPr marL="514350" indent="-514350">
              <a:buFont typeface="+mj-lt"/>
              <a:buAutoNum type="arabicPeriod"/>
            </a:pPr>
            <a:r>
              <a:rPr lang="en-SG" sz="2400" dirty="0"/>
              <a:t>“C’WEALTH” was changed to “COMMONWEALTH” so that the geocoding API is able to recognise it as a location in Singapore</a:t>
            </a:r>
          </a:p>
          <a:p>
            <a:pPr marL="514350" indent="-514350">
              <a:buFont typeface="+mj-lt"/>
              <a:buAutoNum type="arabicPeriod"/>
            </a:pPr>
            <a:r>
              <a:rPr lang="en-SG" sz="2400" dirty="0"/>
              <a:t>JSON and </a:t>
            </a:r>
            <a:r>
              <a:rPr lang="en-SG" sz="2400" dirty="0" err="1"/>
              <a:t>urllib</a:t>
            </a:r>
            <a:r>
              <a:rPr lang="en-SG" sz="2400" dirty="0"/>
              <a:t> library to run the modified dataset through a geocoding API and append the result (address, </a:t>
            </a:r>
            <a:r>
              <a:rPr lang="en-SG" sz="2400" dirty="0" err="1"/>
              <a:t>lat</a:t>
            </a:r>
            <a:r>
              <a:rPr lang="en-SG" sz="2400" dirty="0"/>
              <a:t>, </a:t>
            </a:r>
            <a:r>
              <a:rPr lang="en-SG" sz="2400" dirty="0" err="1"/>
              <a:t>lng</a:t>
            </a:r>
            <a:r>
              <a:rPr lang="en-SG" sz="2400" dirty="0"/>
              <a:t>) into an empty uAddresses.csv file. (The python program I used was been attached to the zip file).</a:t>
            </a:r>
          </a:p>
        </p:txBody>
      </p:sp>
      <p:sp>
        <p:nvSpPr>
          <p:cNvPr id="4" name="TextBox 3">
            <a:extLst>
              <a:ext uri="{FF2B5EF4-FFF2-40B4-BE49-F238E27FC236}">
                <a16:creationId xmlns:a16="http://schemas.microsoft.com/office/drawing/2014/main" id="{5F3381F8-FD94-4FAE-862E-CCD7671973F6}"/>
              </a:ext>
            </a:extLst>
          </p:cNvPr>
          <p:cNvSpPr txBox="1"/>
          <p:nvPr/>
        </p:nvSpPr>
        <p:spPr>
          <a:xfrm>
            <a:off x="9192344" y="704740"/>
            <a:ext cx="1910036" cy="646331"/>
          </a:xfrm>
          <a:prstGeom prst="rect">
            <a:avLst/>
          </a:prstGeom>
          <a:noFill/>
        </p:spPr>
        <p:txBody>
          <a:bodyPr wrap="square" rtlCol="0">
            <a:spAutoFit/>
          </a:bodyPr>
          <a:lstStyle/>
          <a:p>
            <a:r>
              <a:rPr lang="en-SG" dirty="0"/>
              <a:t>Lat – Latitude</a:t>
            </a:r>
          </a:p>
          <a:p>
            <a:r>
              <a:rPr lang="en-SG" dirty="0" err="1"/>
              <a:t>Lng</a:t>
            </a:r>
            <a:r>
              <a:rPr lang="en-SG" dirty="0"/>
              <a:t> - Longitude</a:t>
            </a:r>
          </a:p>
        </p:txBody>
      </p:sp>
    </p:spTree>
    <p:extLst>
      <p:ext uri="{BB962C8B-B14F-4D97-AF65-F5344CB8AC3E}">
        <p14:creationId xmlns:p14="http://schemas.microsoft.com/office/powerpoint/2010/main" val="3283092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BE74-EF14-455B-8DBD-67B1313C0D88}"/>
              </a:ext>
            </a:extLst>
          </p:cNvPr>
          <p:cNvSpPr>
            <a:spLocks noGrp="1"/>
          </p:cNvSpPr>
          <p:nvPr>
            <p:ph type="title"/>
          </p:nvPr>
        </p:nvSpPr>
        <p:spPr/>
        <p:txBody>
          <a:bodyPr/>
          <a:lstStyle/>
          <a:p>
            <a:r>
              <a:rPr lang="en-SG" dirty="0"/>
              <a:t>Data Wrangling</a:t>
            </a:r>
          </a:p>
        </p:txBody>
      </p:sp>
      <p:sp>
        <p:nvSpPr>
          <p:cNvPr id="3" name="Content Placeholder 2">
            <a:extLst>
              <a:ext uri="{FF2B5EF4-FFF2-40B4-BE49-F238E27FC236}">
                <a16:creationId xmlns:a16="http://schemas.microsoft.com/office/drawing/2014/main" id="{4A607058-90C8-4258-8E1E-4E247398FD35}"/>
              </a:ext>
            </a:extLst>
          </p:cNvPr>
          <p:cNvSpPr>
            <a:spLocks noGrp="1"/>
          </p:cNvSpPr>
          <p:nvPr>
            <p:ph idx="1"/>
          </p:nvPr>
        </p:nvSpPr>
        <p:spPr/>
        <p:txBody>
          <a:bodyPr>
            <a:normAutofit/>
          </a:bodyPr>
          <a:lstStyle/>
          <a:p>
            <a:pPr marL="514350" indent="-514350">
              <a:buFont typeface="+mj-lt"/>
              <a:buAutoNum type="arabicPeriod"/>
            </a:pPr>
            <a:r>
              <a:rPr lang="en-SG" sz="2400" dirty="0"/>
              <a:t>Central Area assumed the region Downtown core.</a:t>
            </a:r>
          </a:p>
          <a:p>
            <a:pPr marL="514350" indent="-514350">
              <a:buFont typeface="+mj-lt"/>
              <a:buAutoNum type="arabicPeriod"/>
            </a:pPr>
            <a:r>
              <a:rPr lang="en-SG" sz="2400" dirty="0"/>
              <a:t>The facilities dataset was formed by scraping data from </a:t>
            </a:r>
            <a:r>
              <a:rPr lang="en-SG" sz="2400" dirty="0">
                <a:hlinkClick r:id="rId2"/>
              </a:rPr>
              <a:t>List of Shopping Malls in Singapore</a:t>
            </a:r>
            <a:r>
              <a:rPr lang="en-SG" sz="2400" dirty="0"/>
              <a:t> and underwent the same geocoding process as the Housing Resale Dataset provided.</a:t>
            </a:r>
          </a:p>
          <a:p>
            <a:pPr marL="514350" indent="-514350">
              <a:buFont typeface="+mj-lt"/>
              <a:buAutoNum type="arabicPeriod"/>
            </a:pPr>
            <a:r>
              <a:rPr lang="en-SG" sz="2400" dirty="0"/>
              <a:t>The </a:t>
            </a:r>
            <a:r>
              <a:rPr lang="en-SG" sz="2400" b="0" dirty="0"/>
              <a:t>resale prices from 1990-2020 dataset was obtained from </a:t>
            </a:r>
            <a:r>
              <a:rPr lang="en-SG" sz="2400" b="0" dirty="0">
                <a:hlinkClick r:id="rId3"/>
              </a:rPr>
              <a:t>Data.gov</a:t>
            </a:r>
            <a:r>
              <a:rPr lang="en-SG" sz="2400" b="0" dirty="0"/>
              <a:t> and was formatted such that the columns are similar to that of the Housing Resale Dataset provided. Geocoding was performed on the dataset and results were appended to uAddresses.csv</a:t>
            </a:r>
          </a:p>
          <a:p>
            <a:pPr marL="514350" indent="-514350">
              <a:buFont typeface="+mj-lt"/>
              <a:buAutoNum type="arabicPeriod"/>
            </a:pPr>
            <a:r>
              <a:rPr lang="en-SG" sz="2400" dirty="0" err="1"/>
              <a:t>mrt_lrt_info</a:t>
            </a:r>
            <a:r>
              <a:rPr lang="en-SG" sz="2400" dirty="0"/>
              <a:t> was obtained in MS Teams, uploaded </a:t>
            </a:r>
            <a:r>
              <a:rPr lang="en-SG" sz="2400"/>
              <a:t>by Dr </a:t>
            </a:r>
            <a:r>
              <a:rPr lang="en-SG" sz="2400" dirty="0"/>
              <a:t>George Ng.</a:t>
            </a:r>
          </a:p>
          <a:p>
            <a:pPr marL="0" indent="0">
              <a:buNone/>
            </a:pPr>
            <a:endParaRPr lang="en-SG" sz="1800" dirty="0"/>
          </a:p>
        </p:txBody>
      </p:sp>
    </p:spTree>
    <p:extLst>
      <p:ext uri="{BB962C8B-B14F-4D97-AF65-F5344CB8AC3E}">
        <p14:creationId xmlns:p14="http://schemas.microsoft.com/office/powerpoint/2010/main" val="3443483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BE74-EF14-455B-8DBD-67B1313C0D88}"/>
              </a:ext>
            </a:extLst>
          </p:cNvPr>
          <p:cNvSpPr>
            <a:spLocks noGrp="1"/>
          </p:cNvSpPr>
          <p:nvPr>
            <p:ph type="title"/>
          </p:nvPr>
        </p:nvSpPr>
        <p:spPr/>
        <p:txBody>
          <a:bodyPr/>
          <a:lstStyle/>
          <a:p>
            <a:r>
              <a:rPr lang="en-SG" dirty="0"/>
              <a:t>Insights</a:t>
            </a:r>
          </a:p>
        </p:txBody>
      </p:sp>
      <p:sp>
        <p:nvSpPr>
          <p:cNvPr id="3" name="Content Placeholder 2">
            <a:extLst>
              <a:ext uri="{FF2B5EF4-FFF2-40B4-BE49-F238E27FC236}">
                <a16:creationId xmlns:a16="http://schemas.microsoft.com/office/drawing/2014/main" id="{4A607058-90C8-4258-8E1E-4E247398FD35}"/>
              </a:ext>
            </a:extLst>
          </p:cNvPr>
          <p:cNvSpPr>
            <a:spLocks noGrp="1"/>
          </p:cNvSpPr>
          <p:nvPr>
            <p:ph idx="1"/>
          </p:nvPr>
        </p:nvSpPr>
        <p:spPr/>
        <p:txBody>
          <a:bodyPr>
            <a:normAutofit/>
          </a:bodyPr>
          <a:lstStyle/>
          <a:p>
            <a:r>
              <a:rPr lang="en-SG" sz="2000" dirty="0"/>
              <a:t>4 ROOM Flats and EXECUTIVES are relatively more costly than that of 5 ROOMs. The median of price of a 4 ROOM/EXECUTIVE flat ($4 294) is higher than that of a 5 ROOM ($4 169).</a:t>
            </a:r>
          </a:p>
          <a:p>
            <a:r>
              <a:rPr lang="en-SG" sz="2000" dirty="0"/>
              <a:t>Houses with a high remaining lease duration appear to be valued higher than that of houses with lower remaining lease duration. This can be seen in the negatively skewed histogram of Price Vs Remaining Lease Duration.</a:t>
            </a:r>
          </a:p>
          <a:p>
            <a:r>
              <a:rPr lang="en-SG" sz="2000" dirty="0"/>
              <a:t>Singapore was more affected by the 1997 Asian Financial Crisis than the 2008 Financial Crisis. There was a dip in the average resale prices from 1997 to 1998, with a value of $307,602 in 1997 and a value of $257 112. In 2007 to 2008, there was an increase in the average value of resale flats, with $261 708 in 2007 and $316 579 in 2008 (Evident from Price Insights).</a:t>
            </a:r>
          </a:p>
          <a:p>
            <a:r>
              <a:rPr lang="en-SG" sz="2000" dirty="0"/>
              <a:t>The proximity of a resale flat to a mall and MRT has a significant impact on its price. However, the presence of LRT stations in a region does not seem to affect the price of a resale flat.</a:t>
            </a:r>
          </a:p>
          <a:p>
            <a:endParaRPr lang="en-SG" sz="2000" dirty="0"/>
          </a:p>
        </p:txBody>
      </p:sp>
    </p:spTree>
    <p:extLst>
      <p:ext uri="{BB962C8B-B14F-4D97-AF65-F5344CB8AC3E}">
        <p14:creationId xmlns:p14="http://schemas.microsoft.com/office/powerpoint/2010/main" val="1390004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a:t>
            </a:r>
          </a:p>
        </p:txBody>
      </p:sp>
      <p:sp>
        <p:nvSpPr>
          <p:cNvPr id="3" name="Content Placeholder 2"/>
          <p:cNvSpPr>
            <a:spLocks noGrp="1"/>
          </p:cNvSpPr>
          <p:nvPr>
            <p:ph idx="1"/>
          </p:nvPr>
        </p:nvSpPr>
        <p:spPr>
          <a:xfrm>
            <a:off x="838200" y="1825625"/>
            <a:ext cx="10515600" cy="4351338"/>
          </a:xfrm>
        </p:spPr>
        <p:txBody>
          <a:bodyPr>
            <a:normAutofit lnSpcReduction="10000"/>
          </a:bodyPr>
          <a:lstStyle/>
          <a:p>
            <a:pPr>
              <a:lnSpc>
                <a:spcPct val="150000"/>
              </a:lnSpc>
              <a:spcBef>
                <a:spcPts val="0"/>
              </a:spcBef>
              <a:spcAft>
                <a:spcPts val="600"/>
              </a:spcAft>
              <a:buFont typeface="Wingdings" panose="05000000000000000000" pitchFamily="2" charset="2"/>
              <a:buChar char="Ø"/>
            </a:pPr>
            <a:r>
              <a:rPr lang="en-US" sz="2000" dirty="0"/>
              <a:t>The couple intends to use the proceeds from selling their current home to finance their new one. Budget = Sales + CPF Value.</a:t>
            </a:r>
          </a:p>
          <a:p>
            <a:pPr>
              <a:lnSpc>
                <a:spcPct val="150000"/>
              </a:lnSpc>
              <a:spcBef>
                <a:spcPts val="0"/>
              </a:spcBef>
              <a:spcAft>
                <a:spcPts val="600"/>
              </a:spcAft>
              <a:buFont typeface="Wingdings" panose="05000000000000000000" pitchFamily="2" charset="2"/>
              <a:buChar char="Ø"/>
            </a:pPr>
            <a:r>
              <a:rPr lang="en-US" sz="2000" dirty="0"/>
              <a:t>The couple mentioned that they have outgrown their current 88sqm flat. The minimum floor area will be set as 98sqm (10sqm more than their current flat).</a:t>
            </a:r>
          </a:p>
          <a:p>
            <a:pPr>
              <a:lnSpc>
                <a:spcPct val="150000"/>
              </a:lnSpc>
              <a:spcBef>
                <a:spcPts val="0"/>
              </a:spcBef>
              <a:spcAft>
                <a:spcPts val="600"/>
              </a:spcAft>
              <a:buFont typeface="Wingdings" panose="05000000000000000000" pitchFamily="2" charset="2"/>
              <a:buChar char="Ø"/>
            </a:pPr>
            <a:r>
              <a:rPr lang="en-US" sz="2000" dirty="0"/>
              <a:t>The couple may move out at a later time, hence the remaining lease duration should be high. I will set the minimum remaining lease duration to be 84 years (10 years more than their current flat).</a:t>
            </a:r>
          </a:p>
          <a:p>
            <a:pPr>
              <a:lnSpc>
                <a:spcPct val="150000"/>
              </a:lnSpc>
              <a:spcBef>
                <a:spcPts val="0"/>
              </a:spcBef>
              <a:spcAft>
                <a:spcPts val="600"/>
              </a:spcAft>
              <a:buFont typeface="Wingdings" panose="05000000000000000000" pitchFamily="2" charset="2"/>
              <a:buChar char="Ø"/>
            </a:pPr>
            <a:r>
              <a:rPr lang="en-US" sz="2000" dirty="0"/>
              <a:t>Since the couple value convenience, they should keep in mind proximity to </a:t>
            </a:r>
            <a:r>
              <a:rPr lang="en-US" sz="2000" dirty="0" err="1"/>
              <a:t>mrt</a:t>
            </a:r>
            <a:r>
              <a:rPr lang="en-US" sz="2000" dirty="0"/>
              <a:t> stations as well as shopping malls.</a:t>
            </a:r>
          </a:p>
          <a:p>
            <a:pPr>
              <a:lnSpc>
                <a:spcPct val="150000"/>
              </a:lnSpc>
              <a:spcBef>
                <a:spcPts val="0"/>
              </a:spcBef>
              <a:spcAft>
                <a:spcPts val="600"/>
              </a:spcAft>
              <a:buFont typeface="Wingdings" panose="05000000000000000000" pitchFamily="2" charset="2"/>
              <a:buChar char="Ø"/>
            </a:pPr>
            <a:endParaRPr lang="en-US" sz="2400" dirty="0"/>
          </a:p>
        </p:txBody>
      </p:sp>
    </p:spTree>
    <p:extLst>
      <p:ext uri="{BB962C8B-B14F-4D97-AF65-F5344CB8AC3E}">
        <p14:creationId xmlns:p14="http://schemas.microsoft.com/office/powerpoint/2010/main" val="81572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BE74-EF14-455B-8DBD-67B1313C0D88}"/>
              </a:ext>
            </a:extLst>
          </p:cNvPr>
          <p:cNvSpPr>
            <a:spLocks noGrp="1"/>
          </p:cNvSpPr>
          <p:nvPr>
            <p:ph type="title"/>
          </p:nvPr>
        </p:nvSpPr>
        <p:spPr/>
        <p:txBody>
          <a:bodyPr/>
          <a:lstStyle/>
          <a:p>
            <a:r>
              <a:rPr lang="en-SG" dirty="0"/>
              <a:t>Conclusion</a:t>
            </a:r>
          </a:p>
        </p:txBody>
      </p:sp>
      <p:sp>
        <p:nvSpPr>
          <p:cNvPr id="3" name="Content Placeholder 2">
            <a:extLst>
              <a:ext uri="{FF2B5EF4-FFF2-40B4-BE49-F238E27FC236}">
                <a16:creationId xmlns:a16="http://schemas.microsoft.com/office/drawing/2014/main" id="{4A607058-90C8-4258-8E1E-4E247398FD35}"/>
              </a:ext>
            </a:extLst>
          </p:cNvPr>
          <p:cNvSpPr>
            <a:spLocks noGrp="1"/>
          </p:cNvSpPr>
          <p:nvPr>
            <p:ph idx="1"/>
          </p:nvPr>
        </p:nvSpPr>
        <p:spPr/>
        <p:txBody>
          <a:bodyPr>
            <a:normAutofit lnSpcReduction="10000"/>
          </a:bodyPr>
          <a:lstStyle/>
          <a:p>
            <a:pPr marL="457200" indent="-457200">
              <a:buFont typeface="+mj-lt"/>
              <a:buAutoNum type="arabicPeriod"/>
            </a:pPr>
            <a:r>
              <a:rPr lang="en-SG" sz="2400" dirty="0"/>
              <a:t>Their current 4 ROOM flat in Toa Payoh is valued at around $395,000 on the resale market. This means their budget would be around $765,000.</a:t>
            </a:r>
          </a:p>
          <a:p>
            <a:pPr marL="457200" indent="-457200">
              <a:buFont typeface="+mj-lt"/>
              <a:buAutoNum type="arabicPeriod"/>
            </a:pPr>
            <a:r>
              <a:rPr lang="en-SG" sz="2400" dirty="0"/>
              <a:t>Jurong Point and Boon Lay MRT are the closest to one another as opposed to the other MRT-Mall pairs, the couple should choose a house near these facilities.</a:t>
            </a:r>
          </a:p>
          <a:p>
            <a:pPr marL="457200" indent="-457200">
              <a:buFont typeface="+mj-lt"/>
              <a:buAutoNum type="arabicPeriod"/>
            </a:pPr>
            <a:r>
              <a:rPr lang="en-SG" sz="2400" dirty="0"/>
              <a:t>Taking into consideration the couple’s specifications, I would shortlist their options to 664B, 662C and 661B of Jurong West Street 64.</a:t>
            </a:r>
          </a:p>
          <a:p>
            <a:pPr marL="457200" indent="-457200">
              <a:buFont typeface="+mj-lt"/>
              <a:buAutoNum type="arabicPeriod"/>
            </a:pPr>
            <a:r>
              <a:rPr lang="en-SG" sz="2400" dirty="0"/>
              <a:t>If they travel out of their estate or frequent the nearby malls very often, they can zoom in on 664B and 662C as they are closest to Jurong Point and Boon Lay MRT.</a:t>
            </a:r>
          </a:p>
          <a:p>
            <a:pPr marL="457200" indent="-457200">
              <a:buFont typeface="+mj-lt"/>
              <a:buAutoNum type="arabicPeriod"/>
            </a:pPr>
            <a:r>
              <a:rPr lang="en-SG" sz="2400" dirty="0"/>
              <a:t>If they enjoy being in nature, they can opt for 661B as it is closest to </a:t>
            </a:r>
            <a:r>
              <a:rPr lang="en-SG" sz="2400"/>
              <a:t>the Jurong Central </a:t>
            </a:r>
            <a:r>
              <a:rPr lang="en-SG" sz="2400" dirty="0"/>
              <a:t>Park.</a:t>
            </a:r>
          </a:p>
          <a:p>
            <a:pPr marL="457200" indent="-457200">
              <a:buFont typeface="+mj-lt"/>
              <a:buAutoNum type="arabicPeriod"/>
            </a:pPr>
            <a:endParaRPr lang="en-SG" sz="2400" dirty="0"/>
          </a:p>
          <a:p>
            <a:pPr marL="457200" indent="-457200">
              <a:buFont typeface="+mj-lt"/>
              <a:buAutoNum type="arabicPeriod"/>
            </a:pPr>
            <a:endParaRPr lang="en-SG" sz="2400" dirty="0"/>
          </a:p>
          <a:p>
            <a:pPr marL="457200" indent="-457200">
              <a:buFont typeface="+mj-lt"/>
              <a:buAutoNum type="arabicPeriod"/>
            </a:pPr>
            <a:endParaRPr lang="en-SG" sz="2400" dirty="0"/>
          </a:p>
          <a:p>
            <a:pPr marL="457200" indent="-457200">
              <a:buFont typeface="+mj-lt"/>
              <a:buAutoNum type="arabicPeriod"/>
            </a:pPr>
            <a:endParaRPr lang="en-SG" sz="2400" dirty="0"/>
          </a:p>
        </p:txBody>
      </p:sp>
    </p:spTree>
    <p:extLst>
      <p:ext uri="{BB962C8B-B14F-4D97-AF65-F5344CB8AC3E}">
        <p14:creationId xmlns:p14="http://schemas.microsoft.com/office/powerpoint/2010/main" val="38189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1333</TotalTime>
  <Words>1354</Words>
  <Application>Microsoft Office PowerPoint</Application>
  <PresentationFormat>Widescreen</PresentationFormat>
  <Paragraphs>112</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MuseoSans300Regular</vt:lpstr>
      <vt:lpstr>Arial</vt:lpstr>
      <vt:lpstr>Arial Nova Light</vt:lpstr>
      <vt:lpstr>Calibri</vt:lpstr>
      <vt:lpstr>Calibri Light</vt:lpstr>
      <vt:lpstr>Century Schoolbook</vt:lpstr>
      <vt:lpstr>Wingdings</vt:lpstr>
      <vt:lpstr>Office Theme</vt:lpstr>
      <vt:lpstr>Property Case Study</vt:lpstr>
      <vt:lpstr>Introduction</vt:lpstr>
      <vt:lpstr>Data Description</vt:lpstr>
      <vt:lpstr>Data Description</vt:lpstr>
      <vt:lpstr>Data Wrangling</vt:lpstr>
      <vt:lpstr>Data Wrangling</vt:lpstr>
      <vt:lpstr>Insights</vt:lpstr>
      <vt:lpstr>Assumptions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Property Case Study</dc:title>
  <dc:creator>veon lok</dc:creator>
  <cp:lastModifiedBy>VEON LOK JIAN YUAN</cp:lastModifiedBy>
  <cp:revision>2</cp:revision>
  <dcterms:created xsi:type="dcterms:W3CDTF">2020-11-19T12:42:32Z</dcterms:created>
  <dcterms:modified xsi:type="dcterms:W3CDTF">2021-07-27T02:40:26Z</dcterms:modified>
</cp:coreProperties>
</file>