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7069" autoAdjust="0"/>
    <p:restoredTop sz="94660"/>
  </p:normalViewPr>
  <p:slideViewPr>
    <p:cSldViewPr snapToObjects="1">
      <p:cViewPr>
        <p:scale>
          <a:sx n="100" d="100"/>
          <a:sy n="100" d="100"/>
        </p:scale>
        <p:origin x="-1048" y="-88"/>
      </p:cViewPr>
      <p:guideLst>
        <p:guide orient="horz" pos="383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D747-6CBE-A34E-BABF-E5E952751EBE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31117-CD83-994F-B1E6-EC6D78D84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highway Yellow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HTML: #FFFFF01</a:t>
            </a:r>
          </a:p>
          <a:p>
            <a:r>
              <a:rPr lang="en-US" baseline="0" dirty="0" smtClean="0"/>
              <a:t>CMYK6/0/97/0</a:t>
            </a:r>
          </a:p>
          <a:p>
            <a:r>
              <a:rPr lang="en-US" baseline="0" dirty="0" smtClean="0"/>
              <a:t>RGB: 255/255/1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31117-CD83-994F-B1E6-EC6D78D84F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83478"/>
            <a:ext cx="7764304" cy="26106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152" y="865521"/>
            <a:ext cx="2052085" cy="18455023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724" y="865521"/>
            <a:ext cx="6007186" cy="18455023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0" y="7826329"/>
            <a:ext cx="7764304" cy="2418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560" y="5162108"/>
            <a:ext cx="7764304" cy="266422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724" y="5046516"/>
            <a:ext cx="4029636" cy="14274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02" y="5046516"/>
            <a:ext cx="4029635" cy="14274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4" y="2726247"/>
            <a:ext cx="4035979" cy="11361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4" y="3862417"/>
            <a:ext cx="4035979" cy="7017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187" y="2726247"/>
            <a:ext cx="4037565" cy="11361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187" y="3862417"/>
            <a:ext cx="4037565" cy="7017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4916"/>
            <a:ext cx="3005179" cy="20637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326" y="484918"/>
            <a:ext cx="5106425" cy="103946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24" y="2548632"/>
            <a:ext cx="3005179" cy="8330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421" y="8525510"/>
            <a:ext cx="5480685" cy="10064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0421" y="9531995"/>
            <a:ext cx="5480685" cy="1429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DFDC-02FA-4B42-A5B9-AEC593875CE4}" type="datetimeFigureOut">
              <a:rPr lang="en-US" smtClean="0"/>
              <a:pPr/>
              <a:t>1/16/13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A1D3-4E25-A940-9336-CDA1BF5B5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886" y="527050"/>
            <a:ext cx="7234951" cy="1696572"/>
          </a:xfrm>
        </p:spPr>
        <p:txBody>
          <a:bodyPr>
            <a:noAutofit/>
          </a:bodyPr>
          <a:lstStyle/>
          <a:p>
            <a:r>
              <a:rPr lang="en-US" sz="6000" dirty="0" smtClean="0"/>
              <a:t>VIDEO SURVEILLANCE IN THIS AREA</a:t>
            </a:r>
            <a:endParaRPr lang="en-US" sz="6000" dirty="0"/>
          </a:p>
        </p:txBody>
      </p:sp>
      <p:pic>
        <p:nvPicPr>
          <p:cNvPr id="6" name="Picture 5" descr="VEOS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38" y="2432050"/>
            <a:ext cx="3251200" cy="325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9835118"/>
            <a:ext cx="828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The personal information collected is protected under the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000" y="10139918"/>
            <a:ext cx="828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/>
              <a:t>[relevant privacy Act]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10444718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administered by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000" y="10749518"/>
            <a:ext cx="8280000" cy="9027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 smtClean="0"/>
              <a:t>[relevant Privacy Commissioner and their contact information]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237" y="11435318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to</a:t>
            </a:r>
            <a:r>
              <a:rPr lang="en-US" dirty="0" smtClean="0"/>
              <a:t> whom queries</a:t>
            </a:r>
            <a:r>
              <a:rPr lang="en-US" dirty="0" smtClean="0"/>
              <a:t>, comments and complaints may be directed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000" y="5784850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 Images are being [monitored] [and] [recorded] for the purposes of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0000" y="6165850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3200" b="1" dirty="0" smtClean="0"/>
              <a:t>[list of legitimate purposes]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0000" y="6863318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 The organization responsible for this surveillance scheme 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000" y="7766050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 For further information, contact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0000" y="7232650"/>
            <a:ext cx="828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/>
              <a:t> [name of owner]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000" y="8158718"/>
            <a:ext cx="8280000" cy="9027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 smtClean="0"/>
              <a:t> [title of person responsible for personal information protection in the controlling organization, contact information for correspondence and link to privacy policy]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0000" y="8756650"/>
            <a:ext cx="828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smtClean="0"/>
              <a:t> [contact details for immediate queries, e.g. phone#, QR code]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147</Words>
  <Application>Microsoft Macintosh PowerPoint</Application>
  <PresentationFormat>Ledger Paper (11x17 in)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VIDEO SURVEILLANCE IN THIS AREA</vt:lpstr>
    </vt:vector>
  </TitlesOfParts>
  <Company>University of Toronto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Clement</dc:creator>
  <cp:lastModifiedBy>Andrew Clement</cp:lastModifiedBy>
  <cp:revision>112</cp:revision>
  <dcterms:created xsi:type="dcterms:W3CDTF">2013-01-16T13:46:02Z</dcterms:created>
  <dcterms:modified xsi:type="dcterms:W3CDTF">2013-01-16T18:10:09Z</dcterms:modified>
</cp:coreProperties>
</file>