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56" r:id="rId12"/>
    <p:sldId id="25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8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8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8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8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1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73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61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9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7342-C583-4165-A5D8-F852783D6FB0}" type="datetimeFigureOut">
              <a:rPr lang="ru-RU" smtClean="0"/>
              <a:t>10.07.2016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93D0-17F7-4785-88EE-E70C7E20C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1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boxname@mail.ru" TargetMode="External"/><Relationship Id="rId3" Type="http://schemas.openxmlformats.org/officeDocument/2006/relationships/customXml" Target="../../customXml/item7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9.xml"/><Relationship Id="rId5" Type="http://schemas.openxmlformats.org/officeDocument/2006/relationships/customXml" Target="../../customXml/item10.xml"/><Relationship Id="rId4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59851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Менеджер рассылки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/>
          <p:nvPr>
            <p:custDataLst>
              <p:custData r:id="rId2"/>
            </p:custDataLst>
          </p:nvPr>
        </p:nvSpPr>
        <p:spPr>
          <a:xfrm>
            <a:off x="53340" y="652653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Версия: 1.0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5" name="Content"/>
          <p:cNvSpPr/>
          <p:nvPr>
            <p:custDataLst>
              <p:custData r:id="rId3"/>
            </p:custDataLst>
          </p:nvPr>
        </p:nvSpPr>
        <p:spPr>
          <a:xfrm>
            <a:off x="94486" y="343774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                          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View      Help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FileMenu"/>
          <p:cNvGrpSpPr/>
          <p:nvPr>
            <p:custDataLst>
              <p:custData r:id="rId4"/>
            </p:custDataLst>
          </p:nvPr>
        </p:nvGrpSpPr>
        <p:grpSpPr>
          <a:xfrm>
            <a:off x="611560" y="343774"/>
            <a:ext cx="1864178" cy="666675"/>
            <a:chOff x="3951263" y="2575240"/>
            <a:chExt cx="1030565" cy="666676"/>
          </a:xfrm>
        </p:grpSpPr>
        <p:grpSp>
          <p:nvGrpSpPr>
            <p:cNvPr id="17" name="Group 2"/>
            <p:cNvGrpSpPr/>
            <p:nvPr/>
          </p:nvGrpSpPr>
          <p:grpSpPr>
            <a:xfrm>
              <a:off x="3951263" y="2803313"/>
              <a:ext cx="1030565" cy="438603"/>
              <a:chOff x="144463" y="3687975"/>
              <a:chExt cx="1030565" cy="539470"/>
            </a:xfrm>
          </p:grpSpPr>
          <p:sp>
            <p:nvSpPr>
              <p:cNvPr id="20" name="Background"/>
              <p:cNvSpPr>
                <a:spLocks/>
              </p:cNvSpPr>
              <p:nvPr/>
            </p:nvSpPr>
            <p:spPr>
              <a:xfrm>
                <a:off x="144463" y="3688518"/>
                <a:ext cx="1030565" cy="53892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cxnSp>
            <p:nvCxnSpPr>
              <p:cNvPr id="21" name="MenuLine"/>
              <p:cNvCxnSpPr>
                <a:cxnSpLocks/>
              </p:cNvCxnSpPr>
              <p:nvPr/>
            </p:nvCxnSpPr>
            <p:spPr>
              <a:xfrm>
                <a:off x="298922" y="3687975"/>
                <a:ext cx="0" cy="539467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18" name="MenuText"/>
            <p:cNvSpPr txBox="1">
              <a:spLocks/>
            </p:cNvSpPr>
            <p:nvPr/>
          </p:nvSpPr>
          <p:spPr>
            <a:xfrm>
              <a:off x="4105547" y="2803310"/>
              <a:ext cx="876281" cy="438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ru-RU" sz="12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Вывести статистику</a:t>
              </a:r>
              <a:endParaRPr lang="en-US" sz="1200" b="1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FileText"/>
            <p:cNvSpPr>
              <a:spLocks/>
            </p:cNvSpPr>
            <p:nvPr/>
          </p:nvSpPr>
          <p:spPr>
            <a:xfrm>
              <a:off x="3951263" y="2575240"/>
              <a:ext cx="672295" cy="228600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Управление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7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42736"/>
                <a:ext cx="1598515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ru-RU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Менеджер рассылки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Content"/>
          <p:cNvSpPr/>
          <p:nvPr>
            <p:custDataLst>
              <p:custData r:id="rId2"/>
            </p:custDataLst>
          </p:nvPr>
        </p:nvSpPr>
        <p:spPr>
          <a:xfrm>
            <a:off x="53340" y="6526530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Версия: 1.0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5" name="Content"/>
          <p:cNvSpPr/>
          <p:nvPr>
            <p:custDataLst>
              <p:custData r:id="rId3"/>
            </p:custDataLst>
          </p:nvPr>
        </p:nvSpPr>
        <p:spPr>
          <a:xfrm>
            <a:off x="94486" y="343774"/>
            <a:ext cx="8991600" cy="228600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Управление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Edit      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View      Help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" name="AlertDialog"/>
          <p:cNvGrpSpPr/>
          <p:nvPr>
            <p:custDataLst>
              <p:custData r:id="rId4"/>
            </p:custDataLst>
          </p:nvPr>
        </p:nvGrpSpPr>
        <p:grpSpPr>
          <a:xfrm>
            <a:off x="2842578" y="2750344"/>
            <a:ext cx="3458844" cy="1357313"/>
            <a:chOff x="2894331" y="2786062"/>
            <a:chExt cx="3458844" cy="1357313"/>
          </a:xfrm>
        </p:grpSpPr>
        <p:grpSp>
          <p:nvGrpSpPr>
            <p:cNvPr id="24" name="Group 2"/>
            <p:cNvGrpSpPr/>
            <p:nvPr/>
          </p:nvGrpSpPr>
          <p:grpSpPr>
            <a:xfrm>
              <a:off x="2894331" y="2786062"/>
              <a:ext cx="3458844" cy="1357313"/>
              <a:chOff x="2161591" y="511099"/>
              <a:chExt cx="3458844" cy="1357313"/>
            </a:xfrm>
          </p:grpSpPr>
          <p:sp>
            <p:nvSpPr>
              <p:cNvPr id="32" name="Background"/>
              <p:cNvSpPr/>
              <p:nvPr/>
            </p:nvSpPr>
            <p:spPr>
              <a:xfrm>
                <a:off x="2161591" y="511099"/>
                <a:ext cx="3458844" cy="1357313"/>
              </a:xfrm>
              <a:prstGeom prst="roundRect">
                <a:avLst>
                  <a:gd name="adj" fmla="val 2136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ru-RU" sz="1200" kern="0" dirty="0" smtClean="0">
                    <a:solidFill>
                      <a:srgbClr val="FFFFFF"/>
                    </a:solidFill>
                    <a:latin typeface="Segoe UI"/>
                  </a:rPr>
                  <a:t>Статистика на 10.07.2016 13:26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3" name="InnerArea"/>
              <p:cNvSpPr/>
              <p:nvPr/>
            </p:nvSpPr>
            <p:spPr>
              <a:xfrm>
                <a:off x="2220594" y="806374"/>
                <a:ext cx="3333165" cy="99536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Minimize - Maximize - Close"/>
            <p:cNvGrpSpPr/>
            <p:nvPr/>
          </p:nvGrpSpPr>
          <p:grpSpPr>
            <a:xfrm>
              <a:off x="6200962" y="2883131"/>
              <a:ext cx="70774" cy="76200"/>
              <a:chOff x="9661395" y="131588"/>
              <a:chExt cx="70774" cy="76200"/>
            </a:xfrm>
          </p:grpSpPr>
          <p:cxnSp>
            <p:nvCxnSpPr>
              <p:cNvPr id="30" name="X2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1" name="X1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26" name="AlertText"/>
            <p:cNvSpPr txBox="1"/>
            <p:nvPr/>
          </p:nvSpPr>
          <p:spPr>
            <a:xfrm>
              <a:off x="3463240" y="3163963"/>
              <a:ext cx="2540000" cy="469900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  <a:hlinkClick r:id="rId8"/>
                </a:rPr>
                <a:t>boxname@mail.ru</a:t>
              </a:r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: 123 </a:t>
              </a:r>
              <a:r>
                <a:rPr lang="ru-RU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письма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OkButton"/>
            <p:cNvSpPr/>
            <p:nvPr/>
          </p:nvSpPr>
          <p:spPr>
            <a:xfrm>
              <a:off x="4319512" y="3785448"/>
              <a:ext cx="608481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4" name="Freeform 112"/>
          <p:cNvSpPr>
            <a:spLocks noEditPoints="1"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3187170" y="3210363"/>
            <a:ext cx="54540" cy="305664"/>
          </a:xfrm>
          <a:custGeom>
            <a:avLst/>
            <a:gdLst>
              <a:gd name="T0" fmla="*/ 1 w 14"/>
              <a:gd name="T1" fmla="*/ 24 h 78"/>
              <a:gd name="T2" fmla="*/ 13 w 14"/>
              <a:gd name="T3" fmla="*/ 24 h 78"/>
              <a:gd name="T4" fmla="*/ 13 w 14"/>
              <a:gd name="T5" fmla="*/ 78 h 78"/>
              <a:gd name="T6" fmla="*/ 1 w 14"/>
              <a:gd name="T7" fmla="*/ 78 h 78"/>
              <a:gd name="T8" fmla="*/ 1 w 14"/>
              <a:gd name="T9" fmla="*/ 24 h 78"/>
              <a:gd name="T10" fmla="*/ 14 w 14"/>
              <a:gd name="T11" fmla="*/ 6 h 78"/>
              <a:gd name="T12" fmla="*/ 12 w 14"/>
              <a:gd name="T13" fmla="*/ 2 h 78"/>
              <a:gd name="T14" fmla="*/ 7 w 14"/>
              <a:gd name="T15" fmla="*/ 0 h 78"/>
              <a:gd name="T16" fmla="*/ 2 w 14"/>
              <a:gd name="T17" fmla="*/ 2 h 78"/>
              <a:gd name="T18" fmla="*/ 0 w 14"/>
              <a:gd name="T19" fmla="*/ 6 h 78"/>
              <a:gd name="T20" fmla="*/ 2 w 14"/>
              <a:gd name="T21" fmla="*/ 11 h 78"/>
              <a:gd name="T22" fmla="*/ 7 w 14"/>
              <a:gd name="T23" fmla="*/ 13 h 78"/>
              <a:gd name="T24" fmla="*/ 12 w 14"/>
              <a:gd name="T25" fmla="*/ 11 h 78"/>
              <a:gd name="T26" fmla="*/ 14 w 14"/>
              <a:gd name="T27" fmla="*/ 6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" h="78">
                <a:moveTo>
                  <a:pt x="1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78"/>
                  <a:pt x="13" y="78"/>
                  <a:pt x="13" y="78"/>
                </a:cubicBezTo>
                <a:cubicBezTo>
                  <a:pt x="1" y="78"/>
                  <a:pt x="1" y="78"/>
                  <a:pt x="1" y="78"/>
                </a:cubicBezTo>
                <a:lnTo>
                  <a:pt x="1" y="24"/>
                </a:lnTo>
                <a:close/>
                <a:moveTo>
                  <a:pt x="14" y="6"/>
                </a:moveTo>
                <a:cubicBezTo>
                  <a:pt x="14" y="5"/>
                  <a:pt x="14" y="3"/>
                  <a:pt x="12" y="2"/>
                </a:cubicBezTo>
                <a:cubicBezTo>
                  <a:pt x="11" y="1"/>
                  <a:pt x="9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0" y="3"/>
                  <a:pt x="0" y="5"/>
                  <a:pt x="0" y="6"/>
                </a:cubicBezTo>
                <a:cubicBezTo>
                  <a:pt x="0" y="8"/>
                  <a:pt x="0" y="10"/>
                  <a:pt x="2" y="11"/>
                </a:cubicBezTo>
                <a:cubicBezTo>
                  <a:pt x="3" y="12"/>
                  <a:pt x="5" y="13"/>
                  <a:pt x="7" y="13"/>
                </a:cubicBezTo>
                <a:cubicBezTo>
                  <a:pt x="9" y="13"/>
                  <a:pt x="11" y="12"/>
                  <a:pt x="12" y="11"/>
                </a:cubicBezTo>
                <a:cubicBezTo>
                  <a:pt x="14" y="10"/>
                  <a:pt x="14" y="8"/>
                  <a:pt x="14" y="6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8066becb-8d34-4cf5-8763-84e501da7192" RevisionId="af69bd57-6c63-4e00-9da0-713c1fe8bcc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AppIcons.Info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25C469EF-BD8A-4A39-BA0F-A5D2EABA4BE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39E2A0B-C4F4-4700-B1DF-DF467137FE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71C0FA6-EF43-4C8E-8427-8C537DE449C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CABBE33-DB61-4E9A-9C1C-64D01DB5EB6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A491A63-E7AE-49DC-B96E-1992AA98E97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9D0DB4-5A2A-44F9-AD6D-6A84F79137D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1D15F59-A527-4E67-9EF6-65B86567173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39B0641-A99E-4407-A972-ACA9F5C6EB2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5932E98-A33F-4485-8284-E19AD9FF728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BC8593C-3619-4283-AD78-6B62A8A17A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Office PowerPoint</Application>
  <PresentationFormat>Экран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Севрюков</dc:creator>
  <cp:lastModifiedBy>Севрюков</cp:lastModifiedBy>
  <cp:revision>3</cp:revision>
  <dcterms:created xsi:type="dcterms:W3CDTF">2016-07-10T10:14:50Z</dcterms:created>
  <dcterms:modified xsi:type="dcterms:W3CDTF">2016-07-10T10:31:31Z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PendingProjectCollectionUrl">
    <vt:lpwstr>https://veotani.visualstudio.com/</vt:lpwstr>
  </property>
  <property fmtid="{D5CDD505-2E9C-101B-9397-08002B2CF9AE}" pid="4" name="Tfs.PendingWorkItemIds">
    <vt:lpwstr>71</vt:lpwstr>
  </property>
</Properties>
</file>