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9"/>
  </p:sldMasterIdLst>
  <p:notesMasterIdLst>
    <p:notesMasterId r:id="rId24"/>
  </p:notesMasterIdLst>
  <p:sldIdLst>
    <p:sldId id="256" r:id="rId10"/>
    <p:sldId id="265" r:id="rId11"/>
    <p:sldId id="267" r:id="rId12"/>
    <p:sldId id="258" r:id="rId13"/>
    <p:sldId id="259" r:id="rId14"/>
    <p:sldId id="260" r:id="rId15"/>
    <p:sldId id="261" r:id="rId16"/>
    <p:sldId id="266" r:id="rId17"/>
    <p:sldId id="262" r:id="rId18"/>
    <p:sldId id="268" r:id="rId19"/>
    <p:sldId id="264" r:id="rId20"/>
    <p:sldId id="270" r:id="rId21"/>
    <p:sldId id="269" r:id="rId22"/>
    <p:sldId id="272"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ергей Севрюков" initials="СС" lastIdx="1" clrIdx="0">
    <p:extLst>
      <p:ext uri="{19B8F6BF-5375-455C-9EA6-DF929625EA0E}">
        <p15:presenceInfo xmlns:p15="http://schemas.microsoft.com/office/powerpoint/2012/main" userId="09f3eab2fa3597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78413" autoAdjust="0"/>
  </p:normalViewPr>
  <p:slideViewPr>
    <p:cSldViewPr snapToGrid="0">
      <p:cViewPr varScale="1">
        <p:scale>
          <a:sx n="90" d="100"/>
          <a:sy n="90" d="100"/>
        </p:scale>
        <p:origin x="12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Сергей Севрюков" userId="09f3eab2fa359752" providerId="Windows Live" clId="Web-{9640E315-3F93-487B-8CC3-CAE8FB8CCDFB}"/>
    <pc:docChg chg="">
      <pc:chgData name="Сергей Севрюков" userId="09f3eab2fa359752" providerId="Windows Live" clId="Web-{9640E315-3F93-487B-8CC3-CAE8FB8CCDFB}" dt="2018-03-31T11:04:31.970" v="0"/>
      <pc:docMkLst>
        <pc:docMk/>
      </pc:docMkLst>
      <pc:sldChg chg="addCm">
        <pc:chgData name="Сергей Севрюков" userId="09f3eab2fa359752" providerId="Windows Live" clId="Web-{9640E315-3F93-487B-8CC3-CAE8FB8CCDFB}" dt="2018-03-31T11:04:31.970" v="0"/>
        <pc:sldMkLst>
          <pc:docMk/>
          <pc:sldMk cId="2033650577" sldId="258"/>
        </pc:sldMkLst>
      </pc:sldChg>
    </pc:docChg>
  </pc:docChgLst>
  <pc:docChgLst>
    <pc:chgData name="Антон Орлов" userId="24f51139ad32217d" providerId="Windows Live" clId="Web-{1F0ECE77-C466-44E8-B749-0FE626A2D451}"/>
    <pc:docChg chg="addSld modSld">
      <pc:chgData name="Антон Орлов" userId="24f51139ad32217d" providerId="Windows Live" clId="Web-{1F0ECE77-C466-44E8-B749-0FE626A2D451}" dt="2018-03-29T14:20:22.080" v="1442"/>
      <pc:docMkLst>
        <pc:docMk/>
      </pc:docMkLst>
      <pc:sldChg chg="addSp delSp modSp">
        <pc:chgData name="Антон Орлов" userId="24f51139ad32217d" providerId="Windows Live" clId="Web-{1F0ECE77-C466-44E8-B749-0FE626A2D451}" dt="2018-03-29T13:20:37.214" v="7"/>
        <pc:sldMkLst>
          <pc:docMk/>
          <pc:sldMk cId="2033650577" sldId="258"/>
        </pc:sldMkLst>
        <pc:spChg chg="mod">
          <ac:chgData name="Антон Орлов" userId="24f51139ad32217d" providerId="Windows Live" clId="Web-{1F0ECE77-C466-44E8-B749-0FE626A2D451}" dt="2018-03-29T13:20:16.792" v="4"/>
          <ac:spMkLst>
            <pc:docMk/>
            <pc:sldMk cId="2033650577" sldId="258"/>
            <ac:spMk id="3" creationId="{00000000-0000-0000-0000-000000000000}"/>
          </ac:spMkLst>
        </pc:spChg>
        <pc:spChg chg="add del">
          <ac:chgData name="Антон Орлов" userId="24f51139ad32217d" providerId="Windows Live" clId="Web-{1F0ECE77-C466-44E8-B749-0FE626A2D451}" dt="2018-03-29T13:20:37.214" v="7"/>
          <ac:spMkLst>
            <pc:docMk/>
            <pc:sldMk cId="2033650577" sldId="258"/>
            <ac:spMk id="4" creationId="{11E2D4E8-6F35-4496-AEEF-16BF07FFF633}"/>
          </ac:spMkLst>
        </pc:spChg>
      </pc:sldChg>
      <pc:sldChg chg="addSp delSp modSp">
        <pc:chgData name="Антон Орлов" userId="24f51139ad32217d" providerId="Windows Live" clId="Web-{1F0ECE77-C466-44E8-B749-0FE626A2D451}" dt="2018-03-29T14:04:41.363" v="1226"/>
        <pc:sldMkLst>
          <pc:docMk/>
          <pc:sldMk cId="3286962965" sldId="259"/>
        </pc:sldMkLst>
        <pc:spChg chg="add mod">
          <ac:chgData name="Антон Орлов" userId="24f51139ad32217d" providerId="Windows Live" clId="Web-{1F0ECE77-C466-44E8-B749-0FE626A2D451}" dt="2018-03-29T14:02:52.595" v="1134"/>
          <ac:spMkLst>
            <pc:docMk/>
            <pc:sldMk cId="3286962965" sldId="259"/>
            <ac:spMk id="3" creationId="{D0454EF0-7173-4244-B48E-A90D28A3F301}"/>
          </ac:spMkLst>
        </pc:spChg>
        <pc:spChg chg="del mod">
          <ac:chgData name="Антон Орлов" userId="24f51139ad32217d" providerId="Windows Live" clId="Web-{1F0ECE77-C466-44E8-B749-0FE626A2D451}" dt="2018-03-29T13:59:59.657" v="1026"/>
          <ac:spMkLst>
            <pc:docMk/>
            <pc:sldMk cId="3286962965" sldId="259"/>
            <ac:spMk id="4" creationId="{00000000-0000-0000-0000-000000000000}"/>
          </ac:spMkLst>
        </pc:spChg>
        <pc:spChg chg="add del mod">
          <ac:chgData name="Антон Орлов" userId="24f51139ad32217d" providerId="Windows Live" clId="Web-{1F0ECE77-C466-44E8-B749-0FE626A2D451}" dt="2018-03-29T13:46:25.435" v="835"/>
          <ac:spMkLst>
            <pc:docMk/>
            <pc:sldMk cId="3286962965" sldId="259"/>
            <ac:spMk id="6" creationId="{1F50F5F4-405E-4CB0-8D3B-155898765F6F}"/>
          </ac:spMkLst>
        </pc:spChg>
        <pc:spChg chg="add mod">
          <ac:chgData name="Антон Орлов" userId="24f51139ad32217d" providerId="Windows Live" clId="Web-{1F0ECE77-C466-44E8-B749-0FE626A2D451}" dt="2018-03-29T14:01:54.189" v="1123"/>
          <ac:spMkLst>
            <pc:docMk/>
            <pc:sldMk cId="3286962965" sldId="259"/>
            <ac:spMk id="7" creationId="{BFCB4277-1FC9-41D8-9CB3-A33EC16F4647}"/>
          </ac:spMkLst>
        </pc:spChg>
        <pc:spChg chg="add mod">
          <ac:chgData name="Антон Орлов" userId="24f51139ad32217d" providerId="Windows Live" clId="Web-{1F0ECE77-C466-44E8-B749-0FE626A2D451}" dt="2018-03-29T14:02:12.658" v="1127"/>
          <ac:spMkLst>
            <pc:docMk/>
            <pc:sldMk cId="3286962965" sldId="259"/>
            <ac:spMk id="8" creationId="{F2FF5378-C6D2-4E83-93B1-30D96B553180}"/>
          </ac:spMkLst>
        </pc:spChg>
        <pc:spChg chg="add mod">
          <ac:chgData name="Антон Орлов" userId="24f51139ad32217d" providerId="Windows Live" clId="Web-{1F0ECE77-C466-44E8-B749-0FE626A2D451}" dt="2018-03-29T14:01:59.923" v="1124"/>
          <ac:spMkLst>
            <pc:docMk/>
            <pc:sldMk cId="3286962965" sldId="259"/>
            <ac:spMk id="9" creationId="{C082990B-A424-4B26-AA64-B74B65FF1A90}"/>
          </ac:spMkLst>
        </pc:spChg>
        <pc:spChg chg="add del mod">
          <ac:chgData name="Антон Орлов" userId="24f51139ad32217d" providerId="Windows Live" clId="Web-{1F0ECE77-C466-44E8-B749-0FE626A2D451}" dt="2018-03-29T13:57:35.328" v="993"/>
          <ac:spMkLst>
            <pc:docMk/>
            <pc:sldMk cId="3286962965" sldId="259"/>
            <ac:spMk id="13" creationId="{CDBB524F-B449-4FD2-95CF-AECFBBB0DB4E}"/>
          </ac:spMkLst>
        </pc:spChg>
        <pc:spChg chg="add mod">
          <ac:chgData name="Антон Орлов" userId="24f51139ad32217d" providerId="Windows Live" clId="Web-{1F0ECE77-C466-44E8-B749-0FE626A2D451}" dt="2018-03-29T14:02:26.048" v="1131"/>
          <ac:spMkLst>
            <pc:docMk/>
            <pc:sldMk cId="3286962965" sldId="259"/>
            <ac:spMk id="14" creationId="{BFD329BA-7AA3-4CED-B0B3-C50CD734B82F}"/>
          </ac:spMkLst>
        </pc:spChg>
        <pc:spChg chg="add mod">
          <ac:chgData name="Антон Орлов" userId="24f51139ad32217d" providerId="Windows Live" clId="Web-{1F0ECE77-C466-44E8-B749-0FE626A2D451}" dt="2018-03-29T14:03:29.174" v="1149"/>
          <ac:spMkLst>
            <pc:docMk/>
            <pc:sldMk cId="3286962965" sldId="259"/>
            <ac:spMk id="20" creationId="{8121F4DC-29C9-42A4-B643-853498E14ABF}"/>
          </ac:spMkLst>
        </pc:spChg>
        <pc:graphicFrameChg chg="add mod ord modGraphic">
          <ac:chgData name="Антон Орлов" userId="24f51139ad32217d" providerId="Windows Live" clId="Web-{1F0ECE77-C466-44E8-B749-0FE626A2D451}" dt="2018-03-29T14:04:41.363" v="1226"/>
          <ac:graphicFrameMkLst>
            <pc:docMk/>
            <pc:sldMk cId="3286962965" sldId="259"/>
            <ac:graphicFrameMk id="18" creationId="{3039C6A0-C973-4F31-A2C1-1BE3CDD2872D}"/>
          </ac:graphicFrameMkLst>
        </pc:graphicFrameChg>
        <pc:cxnChg chg="add del mod">
          <ac:chgData name="Антон Орлов" userId="24f51139ad32217d" providerId="Windows Live" clId="Web-{1F0ECE77-C466-44E8-B749-0FE626A2D451}" dt="2018-03-29T13:41:44.138" v="704"/>
          <ac:cxnSpMkLst>
            <pc:docMk/>
            <pc:sldMk cId="3286962965" sldId="259"/>
            <ac:cxnSpMk id="5" creationId="{59ACDA41-D44D-47BA-9D05-407C7F22975E}"/>
          </ac:cxnSpMkLst>
        </pc:cxnChg>
        <pc:cxnChg chg="add mod">
          <ac:chgData name="Антон Орлов" userId="24f51139ad32217d" providerId="Windows Live" clId="Web-{1F0ECE77-C466-44E8-B749-0FE626A2D451}" dt="2018-03-29T14:01:52.064" v="1122"/>
          <ac:cxnSpMkLst>
            <pc:docMk/>
            <pc:sldMk cId="3286962965" sldId="259"/>
            <ac:cxnSpMk id="10" creationId="{250F5A54-4F26-4D98-ABD2-0A00E481974D}"/>
          </ac:cxnSpMkLst>
        </pc:cxnChg>
        <pc:cxnChg chg="add mod">
          <ac:chgData name="Антон Орлов" userId="24f51139ad32217d" providerId="Windows Live" clId="Web-{1F0ECE77-C466-44E8-B749-0FE626A2D451}" dt="2018-03-29T14:02:10.095" v="1126"/>
          <ac:cxnSpMkLst>
            <pc:docMk/>
            <pc:sldMk cId="3286962965" sldId="259"/>
            <ac:cxnSpMk id="11" creationId="{BBCA7268-B536-4C1F-91E0-5CECF3522FD5}"/>
          </ac:cxnSpMkLst>
        </pc:cxnChg>
        <pc:cxnChg chg="add mod">
          <ac:chgData name="Антон Орлов" userId="24f51139ad32217d" providerId="Windows Live" clId="Web-{1F0ECE77-C466-44E8-B749-0FE626A2D451}" dt="2018-03-29T14:02:03.986" v="1125"/>
          <ac:cxnSpMkLst>
            <pc:docMk/>
            <pc:sldMk cId="3286962965" sldId="259"/>
            <ac:cxnSpMk id="12" creationId="{AF982F8B-0886-4C03-8F44-3EB55351C64F}"/>
          </ac:cxnSpMkLst>
        </pc:cxnChg>
        <pc:cxnChg chg="add mod">
          <ac:chgData name="Антон Орлов" userId="24f51139ad32217d" providerId="Windows Live" clId="Web-{1F0ECE77-C466-44E8-B749-0FE626A2D451}" dt="2018-03-29T14:02:23.033" v="1130"/>
          <ac:cxnSpMkLst>
            <pc:docMk/>
            <pc:sldMk cId="3286962965" sldId="259"/>
            <ac:cxnSpMk id="15" creationId="{9FC60405-8BDF-49DC-8F2B-8D6DE90E7D0C}"/>
          </ac:cxnSpMkLst>
        </pc:cxnChg>
        <pc:cxnChg chg="add mod">
          <ac:chgData name="Антон Орлов" userId="24f51139ad32217d" providerId="Windows Live" clId="Web-{1F0ECE77-C466-44E8-B749-0FE626A2D451}" dt="2018-03-29T14:02:16.126" v="1128"/>
          <ac:cxnSpMkLst>
            <pc:docMk/>
            <pc:sldMk cId="3286962965" sldId="259"/>
            <ac:cxnSpMk id="16" creationId="{D86D8C22-A671-46BE-BF0A-F495B6E207D2}"/>
          </ac:cxnSpMkLst>
        </pc:cxnChg>
        <pc:cxnChg chg="add mod">
          <ac:chgData name="Антон Орлов" userId="24f51139ad32217d" providerId="Windows Live" clId="Web-{1F0ECE77-C466-44E8-B749-0FE626A2D451}" dt="2018-03-29T14:02:21.220" v="1129"/>
          <ac:cxnSpMkLst>
            <pc:docMk/>
            <pc:sldMk cId="3286962965" sldId="259"/>
            <ac:cxnSpMk id="17" creationId="{2B773319-29A9-4DA6-9EC0-29659F78F787}"/>
          </ac:cxnSpMkLst>
        </pc:cxnChg>
      </pc:sldChg>
      <pc:sldChg chg="addSp delSp modSp mod modClrScheme chgLayout">
        <pc:chgData name="Антон Орлов" userId="24f51139ad32217d" providerId="Windows Live" clId="Web-{1F0ECE77-C466-44E8-B749-0FE626A2D451}" dt="2018-03-29T14:20:22.065" v="1441"/>
        <pc:sldMkLst>
          <pc:docMk/>
          <pc:sldMk cId="622888692" sldId="261"/>
        </pc:sldMkLst>
        <pc:spChg chg="add del mod ord">
          <ac:chgData name="Антон Орлов" userId="24f51139ad32217d" providerId="Windows Live" clId="Web-{1F0ECE77-C466-44E8-B749-0FE626A2D451}" dt="2018-03-29T14:10:36.099" v="1228"/>
          <ac:spMkLst>
            <pc:docMk/>
            <pc:sldMk cId="622888692" sldId="261"/>
            <ac:spMk id="3" creationId="{3EC276D0-0B38-457A-B9CB-427812E67FE6}"/>
          </ac:spMkLst>
        </pc:spChg>
        <pc:spChg chg="add mod">
          <ac:chgData name="Антон Орлов" userId="24f51139ad32217d" providerId="Windows Live" clId="Web-{1F0ECE77-C466-44E8-B749-0FE626A2D451}" dt="2018-03-29T14:15:02.773" v="1312"/>
          <ac:spMkLst>
            <pc:docMk/>
            <pc:sldMk cId="622888692" sldId="261"/>
            <ac:spMk id="4" creationId="{35BDB304-5F77-4B4D-B147-9A7D92A02415}"/>
          </ac:spMkLst>
        </pc:spChg>
        <pc:spChg chg="add mod">
          <ac:chgData name="Антон Орлов" userId="24f51139ad32217d" providerId="Windows Live" clId="Web-{1F0ECE77-C466-44E8-B749-0FE626A2D451}" dt="2018-03-29T14:14:45.773" v="1310"/>
          <ac:spMkLst>
            <pc:docMk/>
            <pc:sldMk cId="622888692" sldId="261"/>
            <ac:spMk id="5" creationId="{421368AF-7F23-4F08-8B26-8DA4BDC6F5A7}"/>
          </ac:spMkLst>
        </pc:spChg>
        <pc:spChg chg="add mod">
          <ac:chgData name="Антон Орлов" userId="24f51139ad32217d" providerId="Windows Live" clId="Web-{1F0ECE77-C466-44E8-B749-0FE626A2D451}" dt="2018-03-29T14:14:41.366" v="1307"/>
          <ac:spMkLst>
            <pc:docMk/>
            <pc:sldMk cId="622888692" sldId="261"/>
            <ac:spMk id="6" creationId="{B707FDBA-9E9B-4970-94AD-9B8AD8C30D2B}"/>
          </ac:spMkLst>
        </pc:spChg>
        <pc:spChg chg="mod ord">
          <ac:chgData name="Антон Орлов" userId="24f51139ad32217d" providerId="Windows Live" clId="Web-{1F0ECE77-C466-44E8-B749-0FE626A2D451}" dt="2018-03-29T14:10:36.099" v="1228"/>
          <ac:spMkLst>
            <pc:docMk/>
            <pc:sldMk cId="622888692" sldId="261"/>
            <ac:spMk id="7" creationId="{00000000-0000-0000-0000-000000000000}"/>
          </ac:spMkLst>
        </pc:spChg>
        <pc:spChg chg="mod ord">
          <ac:chgData name="Антон Орлов" userId="24f51139ad32217d" providerId="Windows Live" clId="Web-{1F0ECE77-C466-44E8-B749-0FE626A2D451}" dt="2018-03-29T14:16:37.648" v="1399"/>
          <ac:spMkLst>
            <pc:docMk/>
            <pc:sldMk cId="622888692" sldId="261"/>
            <ac:spMk id="8" creationId="{00000000-0000-0000-0000-000000000000}"/>
          </ac:spMkLst>
        </pc:spChg>
        <pc:spChg chg="add mod">
          <ac:chgData name="Антон Орлов" userId="24f51139ad32217d" providerId="Windows Live" clId="Web-{1F0ECE77-C466-44E8-B749-0FE626A2D451}" dt="2018-03-29T14:15:06.148" v="1313"/>
          <ac:spMkLst>
            <pc:docMk/>
            <pc:sldMk cId="622888692" sldId="261"/>
            <ac:spMk id="9" creationId="{6DA87EB0-7037-4FA8-AACC-2C53C32D032F}"/>
          </ac:spMkLst>
        </pc:spChg>
        <pc:spChg chg="add mod">
          <ac:chgData name="Антон Орлов" userId="24f51139ad32217d" providerId="Windows Live" clId="Web-{1F0ECE77-C466-44E8-B749-0FE626A2D451}" dt="2018-03-29T14:15:09.445" v="1315"/>
          <ac:spMkLst>
            <pc:docMk/>
            <pc:sldMk cId="622888692" sldId="261"/>
            <ac:spMk id="10" creationId="{5AA1C21F-D1BA-4D0F-BAF6-9B0E44D47336}"/>
          </ac:spMkLst>
        </pc:spChg>
        <pc:spChg chg="add mod">
          <ac:chgData name="Антон Орлов" userId="24f51139ad32217d" providerId="Windows Live" clId="Web-{1F0ECE77-C466-44E8-B749-0FE626A2D451}" dt="2018-03-29T14:15:13.038" v="1316"/>
          <ac:spMkLst>
            <pc:docMk/>
            <pc:sldMk cId="622888692" sldId="261"/>
            <ac:spMk id="11" creationId="{7BE6D0F9-A89E-415D-A0E7-11AA69FEF802}"/>
          </ac:spMkLst>
        </pc:spChg>
        <pc:spChg chg="add mod">
          <ac:chgData name="Антон Орлов" userId="24f51139ad32217d" providerId="Windows Live" clId="Web-{1F0ECE77-C466-44E8-B749-0FE626A2D451}" dt="2018-03-29T14:15:15.866" v="1317"/>
          <ac:spMkLst>
            <pc:docMk/>
            <pc:sldMk cId="622888692" sldId="261"/>
            <ac:spMk id="12" creationId="{62603980-E06A-438A-B5A7-E23B7D3D9E4D}"/>
          </ac:spMkLst>
        </pc:spChg>
        <pc:spChg chg="add mod">
          <ac:chgData name="Антон Орлов" userId="24f51139ad32217d" providerId="Windows Live" clId="Web-{1F0ECE77-C466-44E8-B749-0FE626A2D451}" dt="2018-03-29T14:15:18.788" v="1319"/>
          <ac:spMkLst>
            <pc:docMk/>
            <pc:sldMk cId="622888692" sldId="261"/>
            <ac:spMk id="13" creationId="{4E3AFF4A-7863-4E4C-BB1D-E6B049ACE680}"/>
          </ac:spMkLst>
        </pc:spChg>
        <pc:spChg chg="add mod">
          <ac:chgData name="Антон Орлов" userId="24f51139ad32217d" providerId="Windows Live" clId="Web-{1F0ECE77-C466-44E8-B749-0FE626A2D451}" dt="2018-03-29T14:15:22.210" v="1321"/>
          <ac:spMkLst>
            <pc:docMk/>
            <pc:sldMk cId="622888692" sldId="261"/>
            <ac:spMk id="14" creationId="{90309C10-0890-4BAC-8567-1156EDEE46F0}"/>
          </ac:spMkLst>
        </pc:spChg>
        <pc:spChg chg="add del">
          <ac:chgData name="Антон Орлов" userId="24f51139ad32217d" providerId="Windows Live" clId="Web-{1F0ECE77-C466-44E8-B749-0FE626A2D451}" dt="2018-03-29T14:13:51.165" v="1297"/>
          <ac:spMkLst>
            <pc:docMk/>
            <pc:sldMk cId="622888692" sldId="261"/>
            <ac:spMk id="15" creationId="{81775FBE-98EA-4E81-80EC-F717F25B3E50}"/>
          </ac:spMkLst>
        </pc:spChg>
        <pc:spChg chg="add mod">
          <ac:chgData name="Антон Орлов" userId="24f51139ad32217d" providerId="Windows Live" clId="Web-{1F0ECE77-C466-44E8-B749-0FE626A2D451}" dt="2018-03-29T14:14:41.382" v="1309"/>
          <ac:spMkLst>
            <pc:docMk/>
            <pc:sldMk cId="622888692" sldId="261"/>
            <ac:spMk id="16" creationId="{35B338AB-66C4-46F6-A894-405D53E3E4B6}"/>
          </ac:spMkLst>
        </pc:spChg>
        <pc:spChg chg="add del mod">
          <ac:chgData name="Антон Орлов" userId="24f51139ad32217d" providerId="Windows Live" clId="Web-{1F0ECE77-C466-44E8-B749-0FE626A2D451}" dt="2018-03-29T14:17:53.304" v="1408"/>
          <ac:spMkLst>
            <pc:docMk/>
            <pc:sldMk cId="622888692" sldId="261"/>
            <ac:spMk id="18" creationId="{A8983F13-1CDA-4B3C-A1E3-C007D8841C6C}"/>
          </ac:spMkLst>
        </pc:spChg>
        <pc:spChg chg="add del mod">
          <ac:chgData name="Антон Орлов" userId="24f51139ad32217d" providerId="Windows Live" clId="Web-{1F0ECE77-C466-44E8-B749-0FE626A2D451}" dt="2018-03-29T14:20:07.723" v="1428"/>
          <ac:spMkLst>
            <pc:docMk/>
            <pc:sldMk cId="622888692" sldId="261"/>
            <ac:spMk id="19" creationId="{EA75A1BA-7411-46C0-A7FD-C7FA87E04F7B}"/>
          </ac:spMkLst>
        </pc:spChg>
        <pc:spChg chg="add mod">
          <ac:chgData name="Антон Орлов" userId="24f51139ad32217d" providerId="Windows Live" clId="Web-{1F0ECE77-C466-44E8-B749-0FE626A2D451}" dt="2018-03-29T14:19:35.724" v="1426"/>
          <ac:spMkLst>
            <pc:docMk/>
            <pc:sldMk cId="622888692" sldId="261"/>
            <ac:spMk id="20" creationId="{84ED9F4F-A007-45FF-839D-0EEFED25966F}"/>
          </ac:spMkLst>
        </pc:spChg>
        <pc:spChg chg="add mod">
          <ac:chgData name="Антон Орлов" userId="24f51139ad32217d" providerId="Windows Live" clId="Web-{1F0ECE77-C466-44E8-B749-0FE626A2D451}" dt="2018-03-29T14:20:22.065" v="1441"/>
          <ac:spMkLst>
            <pc:docMk/>
            <pc:sldMk cId="622888692" sldId="261"/>
            <ac:spMk id="21" creationId="{9FA9B170-F811-49CA-A581-2C4E6FE9AD72}"/>
          </ac:spMkLst>
        </pc:spChg>
        <pc:cxnChg chg="add mod">
          <ac:chgData name="Антон Орлов" userId="24f51139ad32217d" providerId="Windows Live" clId="Web-{1F0ECE77-C466-44E8-B749-0FE626A2D451}" dt="2018-03-29T14:17:37.117" v="1405"/>
          <ac:cxnSpMkLst>
            <pc:docMk/>
            <pc:sldMk cId="622888692" sldId="261"/>
            <ac:cxnSpMk id="17" creationId="{DBEC1CB0-1525-46C5-B426-4E59842A771C}"/>
          </ac:cxnSpMkLst>
        </pc:cxnChg>
      </pc:sldChg>
      <pc:sldChg chg="modSp new">
        <pc:chgData name="Антон Орлов" userId="24f51139ad32217d" providerId="Windows Live" clId="Web-{1F0ECE77-C466-44E8-B749-0FE626A2D451}" dt="2018-03-29T13:39:11.840" v="688"/>
        <pc:sldMkLst>
          <pc:docMk/>
          <pc:sldMk cId="3315338574" sldId="265"/>
        </pc:sldMkLst>
        <pc:spChg chg="mod">
          <ac:chgData name="Антон Орлов" userId="24f51139ad32217d" providerId="Windows Live" clId="Web-{1F0ECE77-C466-44E8-B749-0FE626A2D451}" dt="2018-03-29T13:21:01.449" v="9"/>
          <ac:spMkLst>
            <pc:docMk/>
            <pc:sldMk cId="3315338574" sldId="265"/>
            <ac:spMk id="2" creationId="{AEF10EFE-FF85-4B4B-B2EB-1D99BFA822A4}"/>
          </ac:spMkLst>
        </pc:spChg>
        <pc:spChg chg="mod">
          <ac:chgData name="Антон Орлов" userId="24f51139ad32217d" providerId="Windows Live" clId="Web-{1F0ECE77-C466-44E8-B749-0FE626A2D451}" dt="2018-03-29T13:39:11.840" v="688"/>
          <ac:spMkLst>
            <pc:docMk/>
            <pc:sldMk cId="3315338574" sldId="265"/>
            <ac:spMk id="3" creationId="{66333330-D65A-41D1-84FC-C531015685E7}"/>
          </ac:spMkLst>
        </pc:spChg>
      </pc:sldChg>
      <pc:sldChg chg="modSp new">
        <pc:chgData name="Антон Орлов" userId="24f51139ad32217d" providerId="Windows Live" clId="Web-{1F0ECE77-C466-44E8-B749-0FE626A2D451}" dt="2018-03-29T14:11:23.427" v="1252"/>
        <pc:sldMkLst>
          <pc:docMk/>
          <pc:sldMk cId="1780301889" sldId="266"/>
        </pc:sldMkLst>
        <pc:spChg chg="mod">
          <ac:chgData name="Антон Орлов" userId="24f51139ad32217d" providerId="Windows Live" clId="Web-{1F0ECE77-C466-44E8-B749-0FE626A2D451}" dt="2018-03-29T14:11:21.552" v="1248"/>
          <ac:spMkLst>
            <pc:docMk/>
            <pc:sldMk cId="1780301889" sldId="266"/>
            <ac:spMk id="2" creationId="{2C7ED3DE-E838-4914-8FF4-CE5139BE61FB}"/>
          </ac:spMkLst>
        </pc:spChg>
        <pc:spChg chg="mod">
          <ac:chgData name="Антон Орлов" userId="24f51139ad32217d" providerId="Windows Live" clId="Web-{1F0ECE77-C466-44E8-B749-0FE626A2D451}" dt="2018-03-29T14:11:23.427" v="1252"/>
          <ac:spMkLst>
            <pc:docMk/>
            <pc:sldMk cId="1780301889" sldId="266"/>
            <ac:spMk id="3" creationId="{44E7AE0E-3F45-4B8B-A41A-24735B40659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3-31T11:04:31.970" idx="1">
    <p:pos x="10" y="10"/>
    <p:text>Добавить на слайд фрагменты кода?</p:text>
    <p:extLst>
      <p:ext uri="{C676402C-5697-4E1C-873F-D02D1690AC5C}">
        <p15:threadingInfo xmlns:p15="http://schemas.microsoft.com/office/powerpoint/2012/main" timeZoneBias="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497CE-E130-46C5-8E62-A26E9A81025F}" type="datetimeFigureOut">
              <a:rPr lang="ru-RU" smtClean="0"/>
              <a:t>03.04.2018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3B33A-4FDC-4F38-A42A-BE3A002256F8}" type="slidenum">
              <a:rPr lang="ru-RU" smtClean="0"/>
              <a:t>‹#›</a:t>
            </a:fld>
            <a:endParaRPr lang="ru-RU"/>
          </a:p>
        </p:txBody>
      </p:sp>
    </p:spTree>
    <p:extLst>
      <p:ext uri="{BB962C8B-B14F-4D97-AF65-F5344CB8AC3E}">
        <p14:creationId xmlns:p14="http://schemas.microsoft.com/office/powerpoint/2010/main" val="258041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a:t>
            </a:r>
            <a:r>
              <a:rPr lang="ru-RU" baseline="0" dirty="0" smtClean="0"/>
              <a:t> своей работе я занимался разработкой алгоритма поиска по субтитрам </a:t>
            </a:r>
            <a:r>
              <a:rPr lang="en-US" baseline="0" dirty="0" smtClean="0"/>
              <a:t>YouTube. </a:t>
            </a:r>
            <a:r>
              <a:rPr lang="ru-RU" baseline="0" dirty="0" smtClean="0"/>
              <a:t>Решение этой задачи позволит оптимизировать процессы центра развития электронных образовательных ресурсов СПбГУ, который занимается разработкой и поддержкой онлайн-курсов. Они содержат много видео-материалов (от 6 часов видео-лекций на курс), над которыми работает команда в течении 1 и более года. Часто встают задачи поиска конкретных моментов в видео.</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1</a:t>
            </a:fld>
            <a:endParaRPr lang="ru-RU"/>
          </a:p>
        </p:txBody>
      </p:sp>
    </p:spTree>
    <p:extLst>
      <p:ext uri="{BB962C8B-B14F-4D97-AF65-F5344CB8AC3E}">
        <p14:creationId xmlns:p14="http://schemas.microsoft.com/office/powerpoint/2010/main" val="3086507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Elastic</a:t>
            </a:r>
            <a:r>
              <a:rPr lang="en-US" baseline="0" dirty="0" smtClean="0"/>
              <a:t> Search </a:t>
            </a:r>
            <a:r>
              <a:rPr lang="ru-RU" baseline="0" dirty="0" smtClean="0"/>
              <a:t>является </a:t>
            </a:r>
            <a:r>
              <a:rPr lang="en-US" baseline="0" dirty="0" smtClean="0"/>
              <a:t>RESTful </a:t>
            </a:r>
            <a:r>
              <a:rPr lang="ru-RU" baseline="0" dirty="0" smtClean="0"/>
              <a:t>сервисом, поэтому для индексации одного документа делается 2 запроса: запрос на внесение документа в индекс и запрос на получение результата операции. Каждый запрос </a:t>
            </a:r>
            <a:r>
              <a:rPr lang="ru-RU" baseline="0" smtClean="0"/>
              <a:t>занимает константное </a:t>
            </a:r>
            <a:r>
              <a:rPr lang="ru-RU" baseline="0" dirty="0" smtClean="0"/>
              <a:t>время, превышающее время внесения в индекс первым методом в несколько раз. Как видно из графика, индексация с помощью </a:t>
            </a:r>
            <a:r>
              <a:rPr lang="en-US" baseline="0" dirty="0" err="1" smtClean="0"/>
              <a:t>ElasticSearch</a:t>
            </a:r>
            <a:r>
              <a:rPr lang="en-US" baseline="0" dirty="0" smtClean="0"/>
              <a:t> </a:t>
            </a:r>
            <a:r>
              <a:rPr lang="ru-RU" baseline="0" dirty="0" smtClean="0"/>
              <a:t>при использовании стандартного разбиения субтитров </a:t>
            </a:r>
            <a:r>
              <a:rPr lang="en-US" baseline="0" dirty="0" smtClean="0"/>
              <a:t>YouTube</a:t>
            </a:r>
            <a:r>
              <a:rPr lang="ru-RU" baseline="0" dirty="0" smtClean="0"/>
              <a:t> занимает значительно больше времени.</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10</a:t>
            </a:fld>
            <a:endParaRPr lang="ru-RU"/>
          </a:p>
        </p:txBody>
      </p:sp>
    </p:spTree>
    <p:extLst>
      <p:ext uri="{BB962C8B-B14F-4D97-AF65-F5344CB8AC3E}">
        <p14:creationId xmlns:p14="http://schemas.microsoft.com/office/powerpoint/2010/main" val="378663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Приведённое</a:t>
            </a:r>
            <a:r>
              <a:rPr lang="ru-RU" baseline="0" dirty="0" smtClean="0"/>
              <a:t> решение имеет следующие недостатки: (перечисление недостатков </a:t>
            </a:r>
            <a:r>
              <a:rPr lang="ru-RU" baseline="0" smtClean="0"/>
              <a:t>со слайда)</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11</a:t>
            </a:fld>
            <a:endParaRPr lang="ru-RU"/>
          </a:p>
        </p:txBody>
      </p:sp>
    </p:spTree>
    <p:extLst>
      <p:ext uri="{BB962C8B-B14F-4D97-AF65-F5344CB8AC3E}">
        <p14:creationId xmlns:p14="http://schemas.microsoft.com/office/powerpoint/2010/main" val="267955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данном слайде проиллюстрированы</a:t>
            </a:r>
            <a:r>
              <a:rPr lang="ru-RU" baseline="0" dirty="0" smtClean="0"/>
              <a:t> результаты метода разбиения субтитров для двух видео: длинного (1:42) и короткого (6:30). В коротком видео присутствует только один фрагмент лекции и он определён верно. Также техническое описание, которое говорится в начале каждого видео, выделено верно. На большом видео алгоритм выделил фрагменты правильно, но некоторые он просто не нашёл: кусок лекции длиной 20 секунд и не относящуюся к лекции речь. Однако </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12</a:t>
            </a:fld>
            <a:endParaRPr lang="ru-RU"/>
          </a:p>
        </p:txBody>
      </p:sp>
    </p:spTree>
    <p:extLst>
      <p:ext uri="{BB962C8B-B14F-4D97-AF65-F5344CB8AC3E}">
        <p14:creationId xmlns:p14="http://schemas.microsoft.com/office/powerpoint/2010/main" val="421377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Подытожим:</a:t>
            </a:r>
            <a:r>
              <a:rPr lang="ru-RU" baseline="0" dirty="0" smtClean="0"/>
              <a:t> задача решена, потому что алгоритм выдаёт корректный результат, а именно список ссылок, в которых найдена искомая фраза, и сортирует их в порядке уменьшения релевантности. Однако, фрагменты могут быть достаточно большими (есть пример лекции длиной 2 часа, которая делится всего на 5 фрагментов), что зависит от </a:t>
            </a:r>
            <a:r>
              <a:rPr lang="ru-RU" baseline="0" smtClean="0"/>
              <a:t>формата видео. М</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13</a:t>
            </a:fld>
            <a:endParaRPr lang="ru-RU"/>
          </a:p>
        </p:txBody>
      </p:sp>
    </p:spTree>
    <p:extLst>
      <p:ext uri="{BB962C8B-B14F-4D97-AF65-F5344CB8AC3E}">
        <p14:creationId xmlns:p14="http://schemas.microsoft.com/office/powerpoint/2010/main" val="3237456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Подытожим:</a:t>
            </a:r>
            <a:r>
              <a:rPr lang="ru-RU" baseline="0" dirty="0" smtClean="0"/>
              <a:t> задача решена, потому что алгоритм выдаёт корректный результат, а именно список ссылок, в которых найдена искомая фраза, и сортирует их в порядке уменьшения релевантности. Однако, фрагменты могут быть достаточно большими (есть пример лекции длиной 2 часа, которая делится всего на 5 фрагментов), что зависит от </a:t>
            </a:r>
            <a:r>
              <a:rPr lang="ru-RU" baseline="0" smtClean="0"/>
              <a:t>формата видео. М</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14</a:t>
            </a:fld>
            <a:endParaRPr lang="ru-RU"/>
          </a:p>
        </p:txBody>
      </p:sp>
    </p:spTree>
    <p:extLst>
      <p:ext uri="{BB962C8B-B14F-4D97-AF65-F5344CB8AC3E}">
        <p14:creationId xmlns:p14="http://schemas.microsoft.com/office/powerpoint/2010/main" val="4061584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процессе</a:t>
            </a:r>
            <a:r>
              <a:rPr lang="ru-RU" baseline="0" dirty="0" smtClean="0"/>
              <a:t> создания курса необходимо выполнение нескольких ролей: автор, слушатель, монтажёр, методист и другие. На слайде приведены ситуации, когда поиск по видео может облегчить работу. Эти проблемы действительно существуют в практике центра и на данный момент их решение сильно зависит от того, помнит ли человек момент, который ему нужен (при этом помнить можно «примерно», что является растяжимым понятием). Если да, то поиск упрощается. Иначе ему приходится тратить много времени на пересмотр одного или несколько видео. </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2</a:t>
            </a:fld>
            <a:endParaRPr lang="ru-RU"/>
          </a:p>
        </p:txBody>
      </p:sp>
    </p:spTree>
    <p:extLst>
      <p:ext uri="{BB962C8B-B14F-4D97-AF65-F5344CB8AC3E}">
        <p14:creationId xmlns:p14="http://schemas.microsoft.com/office/powerpoint/2010/main" val="187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Задача заключается в разработке</a:t>
            </a:r>
            <a:r>
              <a:rPr lang="ru-RU" baseline="0" dirty="0" smtClean="0"/>
              <a:t> алгоритма, который принимает на вход несколько ссылок на видео, опубликованных на </a:t>
            </a:r>
            <a:r>
              <a:rPr lang="en-US" baseline="0" dirty="0" smtClean="0"/>
              <a:t>YouTube</a:t>
            </a:r>
            <a:r>
              <a:rPr lang="ru-RU" baseline="0" dirty="0" smtClean="0"/>
              <a:t>, данные учётной записи </a:t>
            </a:r>
            <a:r>
              <a:rPr lang="en-US" baseline="0" dirty="0" smtClean="0"/>
              <a:t>YouTube, </a:t>
            </a:r>
            <a:r>
              <a:rPr lang="ru-RU" baseline="0" dirty="0" smtClean="0"/>
              <a:t>с которой эти видео были опубликованы и поисковый запрос и выдаёт список ссылок на видео или на фрагменты, в которых употребляется запрос, введённый пользователем. Ссылки сортируются в порядке уменьшения релевантности.</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3</a:t>
            </a:fld>
            <a:endParaRPr lang="ru-RU"/>
          </a:p>
        </p:txBody>
      </p:sp>
    </p:spTree>
    <p:extLst>
      <p:ext uri="{BB962C8B-B14F-4D97-AF65-F5344CB8AC3E}">
        <p14:creationId xmlns:p14="http://schemas.microsoft.com/office/powerpoint/2010/main" val="171570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Первое,</a:t>
            </a:r>
            <a:r>
              <a:rPr lang="ru-RU" baseline="0" dirty="0" smtClean="0"/>
              <a:t> что необходимо сделать алгоритму это получить субтитры. Для этого используется </a:t>
            </a:r>
            <a:r>
              <a:rPr lang="en-US" baseline="0" dirty="0" smtClean="0"/>
              <a:t>YouTube Data API. </a:t>
            </a:r>
            <a:r>
              <a:rPr lang="ru-RU" baseline="0" dirty="0" smtClean="0"/>
              <a:t>На первый взгляд, субтитры доступны всем пользователям и должен быть метод получения их по идентификатору видео. Однако политика </a:t>
            </a:r>
            <a:r>
              <a:rPr lang="en-US" baseline="0" dirty="0" smtClean="0"/>
              <a:t>YouTube </a:t>
            </a:r>
            <a:r>
              <a:rPr lang="ru-RU" baseline="0" dirty="0" smtClean="0"/>
              <a:t>не разрешает использование метода </a:t>
            </a:r>
            <a:r>
              <a:rPr lang="en-US" baseline="0" dirty="0" err="1" smtClean="0"/>
              <a:t>captions.download</a:t>
            </a:r>
            <a:r>
              <a:rPr lang="en-US" baseline="0" dirty="0" smtClean="0"/>
              <a:t>() </a:t>
            </a:r>
            <a:r>
              <a:rPr lang="ru-RU" baseline="0" dirty="0" smtClean="0"/>
              <a:t>без авторизации. </a:t>
            </a:r>
            <a:r>
              <a:rPr lang="ru-RU" baseline="0" dirty="0" err="1" smtClean="0"/>
              <a:t>Интерсующий</a:t>
            </a:r>
            <a:r>
              <a:rPr lang="ru-RU" baseline="0" dirty="0" smtClean="0"/>
              <a:t> способ авторизации – </a:t>
            </a:r>
            <a:r>
              <a:rPr lang="en-US" baseline="0" dirty="0" smtClean="0"/>
              <a:t>OAuth. </a:t>
            </a:r>
            <a:r>
              <a:rPr lang="ru-RU" baseline="0" dirty="0" smtClean="0"/>
              <a:t>После авторизации необходимо получить список субтитров, ассоциированных с видео, потому что их может быть несколько. Затем выбрать из них интересующие. В ЦРЭОР не создают субтитры, поэтому </a:t>
            </a:r>
            <a:r>
              <a:rPr lang="ru-RU" baseline="0" dirty="0" err="1" smtClean="0"/>
              <a:t>едниственный</a:t>
            </a:r>
            <a:r>
              <a:rPr lang="ru-RU" baseline="0" dirty="0" smtClean="0"/>
              <a:t> элемент этого списка – субтитры, сгенерированные с помощью </a:t>
            </a:r>
            <a:r>
              <a:rPr lang="en-US" baseline="0" dirty="0" smtClean="0"/>
              <a:t>YouTube </a:t>
            </a:r>
            <a:r>
              <a:rPr lang="ru-RU" baseline="0" dirty="0" smtClean="0"/>
              <a:t>автоматически. Передав </a:t>
            </a:r>
            <a:r>
              <a:rPr lang="en-US" baseline="0" dirty="0" smtClean="0"/>
              <a:t>ID </a:t>
            </a:r>
            <a:r>
              <a:rPr lang="ru-RU" baseline="0" dirty="0" smtClean="0"/>
              <a:t>субтитров в метод </a:t>
            </a:r>
            <a:r>
              <a:rPr lang="en-US" baseline="0" dirty="0" err="1" smtClean="0"/>
              <a:t>captions.download</a:t>
            </a:r>
            <a:r>
              <a:rPr lang="en-US" baseline="0" dirty="0" smtClean="0"/>
              <a:t>() </a:t>
            </a:r>
            <a:r>
              <a:rPr lang="ru-RU" baseline="0" dirty="0" smtClean="0"/>
              <a:t>получим нужные субтитры.</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4</a:t>
            </a:fld>
            <a:endParaRPr lang="ru-RU"/>
          </a:p>
        </p:txBody>
      </p:sp>
    </p:spTree>
    <p:extLst>
      <p:ext uri="{BB962C8B-B14F-4D97-AF65-F5344CB8AC3E}">
        <p14:creationId xmlns:p14="http://schemas.microsoft.com/office/powerpoint/2010/main" val="913421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Имеется файл с субтитрами определённого видео и его необходимо преобразовать и составить из него </a:t>
            </a:r>
            <a:r>
              <a:rPr lang="en-US" dirty="0" err="1" smtClean="0"/>
              <a:t>InvertedIndex</a:t>
            </a:r>
            <a:r>
              <a:rPr lang="ru-RU" baseline="0" dirty="0" smtClean="0"/>
              <a:t>. В случае когда используется подход 1 документ = 1 фрагмент субтитров, создание индекса происходит по схеме, отображённой на слайде. Сперва субтитры делятся на документы. В каждом документе выделяется временной интервал и субтитры. Слова в субтитрах приводятся к начальной форме и записываются в индекс, с указанием видео и времени, когда это слово встретилось. Например, если представить индекс в виде </a:t>
            </a:r>
            <a:r>
              <a:rPr lang="en-US" baseline="0" dirty="0" smtClean="0"/>
              <a:t>JSON </a:t>
            </a:r>
            <a:r>
              <a:rPr lang="ru-RU" baseline="0" dirty="0" smtClean="0"/>
              <a:t>объекта, то он будет содержать слова, которым сопоставляется список видео, в которых это слово встретилось и затем указываются временные фрагменты в каждом видео. Однако такой </a:t>
            </a:r>
            <a:r>
              <a:rPr lang="ru-RU" baseline="0" smtClean="0"/>
              <a:t>способ дробления</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5</a:t>
            </a:fld>
            <a:endParaRPr lang="ru-RU"/>
          </a:p>
        </p:txBody>
      </p:sp>
    </p:spTree>
    <p:extLst>
      <p:ext uri="{BB962C8B-B14F-4D97-AF65-F5344CB8AC3E}">
        <p14:creationId xmlns:p14="http://schemas.microsoft.com/office/powerpoint/2010/main" val="29828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плюсы и минусы следующих подходов: в первом случае каждый документ представляет из себя субтитры всего видео-файла.</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6</a:t>
            </a:fld>
            <a:endParaRPr lang="ru-RU"/>
          </a:p>
        </p:txBody>
      </p:sp>
    </p:spTree>
    <p:extLst>
      <p:ext uri="{BB962C8B-B14F-4D97-AF65-F5344CB8AC3E}">
        <p14:creationId xmlns:p14="http://schemas.microsoft.com/office/powerpoint/2010/main" val="351327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решения</a:t>
            </a:r>
            <a:r>
              <a:rPr lang="ru-RU" baseline="0" dirty="0" smtClean="0"/>
              <a:t> этой проблемы предлагается следующий метод: делить субтитры по паузам в речи. Метод деления: добавим первый фрагмент в первый документ и обозначим время начала этого документа равным времени начала этого фрагмента. Далее рассматривается следующий фрагмент и проверяется, пересекаются ли временные промежутки, соответствующие первому и второму фрагменту. Если да, то второй фрагмент помещается в первый документ, если нет, то в качестве времени конца документа обозначается время конца первого фрагмента, создаётся документ№2 и происходит процедура, которая была проделана для первого фрагмента. Пройдя так по всем фрагментам получим множество документов, разделённых паузами. </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7</a:t>
            </a:fld>
            <a:endParaRPr lang="ru-RU"/>
          </a:p>
        </p:txBody>
      </p:sp>
    </p:spTree>
    <p:extLst>
      <p:ext uri="{BB962C8B-B14F-4D97-AF65-F5344CB8AC3E}">
        <p14:creationId xmlns:p14="http://schemas.microsoft.com/office/powerpoint/2010/main" val="3318477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 данном подходе также есть сильные и слабые стороны.</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8</a:t>
            </a:fld>
            <a:endParaRPr lang="ru-RU"/>
          </a:p>
        </p:txBody>
      </p:sp>
    </p:spTree>
    <p:extLst>
      <p:ext uri="{BB962C8B-B14F-4D97-AF65-F5344CB8AC3E}">
        <p14:creationId xmlns:p14="http://schemas.microsoft.com/office/powerpoint/2010/main" val="3044072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a:t>
            </a:r>
            <a:r>
              <a:rPr lang="ru-RU" baseline="0" dirty="0" smtClean="0"/>
              <a:t> реализации поиска можно реализовать один из известных алгоритмов, например сравнение по мере </a:t>
            </a:r>
            <a:r>
              <a:rPr lang="en-US" baseline="0" dirty="0" smtClean="0"/>
              <a:t>Cosine Similarity</a:t>
            </a:r>
            <a:r>
              <a:rPr lang="ru-RU" baseline="0" dirty="0" smtClean="0"/>
              <a:t>, но такой подход требует времени и денег. На практике выгоднее использовать готовые библиотеки, поэтому далее будет описаны особенности их </a:t>
            </a:r>
            <a:r>
              <a:rPr lang="ru-RU" baseline="0" dirty="0" err="1" smtClean="0"/>
              <a:t>испольования</a:t>
            </a:r>
            <a:r>
              <a:rPr lang="ru-RU" baseline="0" dirty="0" smtClean="0"/>
              <a:t> с рассматриваемым в задаче форматом.</a:t>
            </a:r>
            <a:endParaRPr lang="ru-RU" dirty="0"/>
          </a:p>
        </p:txBody>
      </p:sp>
      <p:sp>
        <p:nvSpPr>
          <p:cNvPr id="4" name="Номер слайда 3"/>
          <p:cNvSpPr>
            <a:spLocks noGrp="1"/>
          </p:cNvSpPr>
          <p:nvPr>
            <p:ph type="sldNum" sz="quarter" idx="10"/>
          </p:nvPr>
        </p:nvSpPr>
        <p:spPr/>
        <p:txBody>
          <a:bodyPr/>
          <a:lstStyle/>
          <a:p>
            <a:fld id="{C753B33A-4FDC-4F38-A42A-BE3A002256F8}" type="slidenum">
              <a:rPr lang="ru-RU" smtClean="0"/>
              <a:t>9</a:t>
            </a:fld>
            <a:endParaRPr lang="ru-RU"/>
          </a:p>
        </p:txBody>
      </p:sp>
    </p:spTree>
    <p:extLst>
      <p:ext uri="{BB962C8B-B14F-4D97-AF65-F5344CB8AC3E}">
        <p14:creationId xmlns:p14="http://schemas.microsoft.com/office/powerpoint/2010/main" val="377325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46EC4A6-6888-499D-AF18-1C5A998A5D9E}" type="datetime1">
              <a:rPr lang="ru-RU" smtClean="0"/>
              <a:t>03.04.2018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409686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C409C5D-2D41-46E2-9CAE-FB0E2D2F3360}" type="datetime1">
              <a:rPr lang="ru-RU" smtClean="0"/>
              <a:t>03.04.2018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158671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CB3B34E-B054-4091-9108-311111FC3D58}" type="datetime1">
              <a:rPr lang="ru-RU" smtClean="0"/>
              <a:t>03.04.2018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46106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008093A-F552-4ABC-8DC3-584F2D725594}" type="datetime1">
              <a:rPr lang="ru-RU" smtClean="0"/>
              <a:t>03.04.2018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192331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F4B5763-7D7C-4F6D-8751-87A612EE5AA8}" type="datetime1">
              <a:rPr lang="ru-RU" smtClean="0"/>
              <a:t>03.04.2018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207800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868B2A9-B089-4021-B026-E36020426498}" type="datetime1">
              <a:rPr lang="ru-RU" smtClean="0"/>
              <a:t>03.04.2018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355069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5AF522A-9381-4116-9232-6DCECBB2E6BA}" type="datetime1">
              <a:rPr lang="ru-RU" smtClean="0"/>
              <a:t>03.04.2018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44046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49C6403-7844-47F5-9C46-926B864D2246}" type="datetime1">
              <a:rPr lang="ru-RU" smtClean="0"/>
              <a:t>03.04.2018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394191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71ECA6-A0FC-4EF8-BAB6-96DF5B52ABAD}" type="datetime1">
              <a:rPr lang="ru-RU" smtClean="0"/>
              <a:t>03.04.2018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329964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5EB8BE1-AB57-4C8F-A2B3-98232EEE1965}" type="datetime1">
              <a:rPr lang="ru-RU" smtClean="0"/>
              <a:t>03.04.2018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410103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9FFC11F-B708-48A4-8D7C-3CC640A3C2E5}" type="datetime1">
              <a:rPr lang="ru-RU" smtClean="0"/>
              <a:t>03.04.2018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017F8F-31AE-4A8F-99B1-D196E31350F6}" type="slidenum">
              <a:rPr lang="ru-RU" smtClean="0"/>
              <a:t>‹#›</a:t>
            </a:fld>
            <a:endParaRPr lang="ru-RU"/>
          </a:p>
        </p:txBody>
      </p:sp>
    </p:spTree>
    <p:extLst>
      <p:ext uri="{BB962C8B-B14F-4D97-AF65-F5344CB8AC3E}">
        <p14:creationId xmlns:p14="http://schemas.microsoft.com/office/powerpoint/2010/main" val="41723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4DC27-C3E4-4D17-A689-23C7069875B7}" type="datetime1">
              <a:rPr lang="ru-RU" smtClean="0"/>
              <a:t>03.04.2018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17F8F-31AE-4A8F-99B1-D196E31350F6}" type="slidenum">
              <a:rPr lang="ru-RU" smtClean="0"/>
              <a:t>‹#›</a:t>
            </a:fld>
            <a:endParaRPr lang="ru-RU"/>
          </a:p>
        </p:txBody>
      </p:sp>
    </p:spTree>
    <p:extLst>
      <p:ext uri="{BB962C8B-B14F-4D97-AF65-F5344CB8AC3E}">
        <p14:creationId xmlns:p14="http://schemas.microsoft.com/office/powerpoint/2010/main" val="607619571"/>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customXml/item7.xml"/><Relationship Id="rId13" Type="http://schemas.openxmlformats.org/officeDocument/2006/relationships/image" Target="../media/image5.png"/><Relationship Id="rId3" Type="http://schemas.openxmlformats.org/officeDocument/2006/relationships/customXml" Target="../../customXml/item6.xml"/><Relationship Id="rId7" Type="http://schemas.openxmlformats.org/officeDocument/2006/relationships/customXml" Target="../../customXml/item3.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customXml" Target="../../customXml/item1.xml"/><Relationship Id="rId16" Type="http://schemas.openxmlformats.org/officeDocument/2006/relationships/image" Target="../media/image8.png"/><Relationship Id="rId1" Type="http://schemas.openxmlformats.org/officeDocument/2006/relationships/customXml" Target="../../customXml/item2.xml"/><Relationship Id="rId6" Type="http://schemas.openxmlformats.org/officeDocument/2006/relationships/customXml" Target="../../customXml/item8.xml"/><Relationship Id="rId11" Type="http://schemas.openxmlformats.org/officeDocument/2006/relationships/image" Target="../media/image3.png"/><Relationship Id="rId5" Type="http://schemas.openxmlformats.org/officeDocument/2006/relationships/customXml" Target="../../customXml/item4.xml"/><Relationship Id="rId15" Type="http://schemas.openxmlformats.org/officeDocument/2006/relationships/image" Target="../media/image7.png"/><Relationship Id="rId10" Type="http://schemas.openxmlformats.org/officeDocument/2006/relationships/notesSlide" Target="../notesSlides/notesSlide14.xml"/><Relationship Id="rId4" Type="http://schemas.openxmlformats.org/officeDocument/2006/relationships/customXml" Target="../../customXml/item5.xml"/><Relationship Id="rId9" Type="http://schemas.openxmlformats.org/officeDocument/2006/relationships/slideLayout" Target="../slideLayouts/slideLayout2.xml"/><Relationship Id="rId1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1115874"/>
            <a:ext cx="9321846" cy="1754326"/>
          </a:xfrm>
          <a:prstGeom prst="rect">
            <a:avLst/>
          </a:prstGeom>
          <a:noFill/>
        </p:spPr>
        <p:txBody>
          <a:bodyPr wrap="none" lIns="91440" tIns="45720" rIns="91440" bIns="45720">
            <a:spAutoFit/>
          </a:bodyPr>
          <a:lstStyle/>
          <a:p>
            <a:pPr algn="ctr"/>
            <a:r>
              <a:rPr lang="ru-RU"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Реализация алгоритма поиска</a:t>
            </a:r>
          </a:p>
          <a:p>
            <a:pPr algn="ctr"/>
            <a:r>
              <a:rPr lang="ru-RU"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по субтитрам </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YouTube</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Прямоугольник 5"/>
          <p:cNvSpPr/>
          <p:nvPr/>
        </p:nvSpPr>
        <p:spPr>
          <a:xfrm>
            <a:off x="5295014" y="4933507"/>
            <a:ext cx="6896986" cy="723014"/>
          </a:xfrm>
          <a:prstGeom prst="rect">
            <a:avLst/>
          </a:prstGeom>
          <a:solidFill>
            <a:schemeClr val="accent1">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sz="2000" dirty="0" smtClean="0">
                <a:solidFill>
                  <a:schemeClr val="tx1">
                    <a:lumMod val="95000"/>
                    <a:lumOff val="5000"/>
                  </a:schemeClr>
                </a:solidFill>
                <a:latin typeface="Segoe UI" panose="020B0502040204020203" pitchFamily="34" charset="0"/>
                <a:cs typeface="Segoe UI" panose="020B0502040204020203" pitchFamily="34" charset="0"/>
              </a:rPr>
              <a:t>Орлов А. С.</a:t>
            </a:r>
          </a:p>
          <a:p>
            <a:r>
              <a:rPr lang="ru-RU" sz="2000" dirty="0" err="1" smtClean="0">
                <a:solidFill>
                  <a:schemeClr val="tx1">
                    <a:lumMod val="95000"/>
                    <a:lumOff val="5000"/>
                  </a:schemeClr>
                </a:solidFill>
                <a:latin typeface="Segoe UI" panose="020B0502040204020203" pitchFamily="34" charset="0"/>
                <a:cs typeface="Segoe UI" panose="020B0502040204020203" pitchFamily="34" charset="0"/>
              </a:rPr>
              <a:t>Севрюков</a:t>
            </a:r>
            <a:r>
              <a:rPr lang="ru-RU" sz="2000" dirty="0" smtClean="0">
                <a:solidFill>
                  <a:schemeClr val="tx1">
                    <a:lumMod val="95000"/>
                    <a:lumOff val="5000"/>
                  </a:schemeClr>
                </a:solidFill>
                <a:latin typeface="Segoe UI" panose="020B0502040204020203" pitchFamily="34" charset="0"/>
                <a:cs typeface="Segoe UI" panose="020B0502040204020203" pitchFamily="34" charset="0"/>
              </a:rPr>
              <a:t> С. Ю.</a:t>
            </a:r>
            <a:endParaRPr lang="ru-RU" sz="2000"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1</a:t>
            </a:fld>
            <a:endParaRPr lang="ru-RU"/>
          </a:p>
        </p:txBody>
      </p:sp>
    </p:spTree>
    <p:extLst>
      <p:ext uri="{BB962C8B-B14F-4D97-AF65-F5344CB8AC3E}">
        <p14:creationId xmlns:p14="http://schemas.microsoft.com/office/powerpoint/2010/main" val="934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38200" y="295587"/>
            <a:ext cx="3918124" cy="923330"/>
          </a:xfrm>
          <a:prstGeom prst="rect">
            <a:avLst/>
          </a:prstGeom>
          <a:noFill/>
        </p:spPr>
        <p:txBody>
          <a:bodyPr wrap="none" lIns="91440" tIns="45720" rIns="91440" bIns="45720">
            <a:spAutoFit/>
          </a:bodyPr>
          <a:lstStyle/>
          <a:p>
            <a:pPr algn="ct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ElasticSearch</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Прямоугольник 10"/>
          <p:cNvSpPr/>
          <p:nvPr/>
        </p:nvSpPr>
        <p:spPr>
          <a:xfrm>
            <a:off x="762522" y="1476974"/>
            <a:ext cx="5322845" cy="1343643"/>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Стандартное разбиение </a:t>
            </a:r>
            <a:r>
              <a:rPr lang="ru-RU" dirty="0" err="1" smtClean="0">
                <a:solidFill>
                  <a:schemeClr val="tx1">
                    <a:lumMod val="95000"/>
                    <a:lumOff val="5000"/>
                  </a:schemeClr>
                </a:solidFill>
                <a:latin typeface="Segoe UI" panose="020B0502040204020203" pitchFamily="34" charset="0"/>
                <a:cs typeface="Segoe UI" panose="020B0502040204020203" pitchFamily="34" charset="0"/>
              </a:rPr>
              <a:t>YouTube</a:t>
            </a:r>
            <a:r>
              <a:rPr lang="ru-RU" dirty="0" smtClean="0">
                <a:solidFill>
                  <a:schemeClr val="tx1">
                    <a:lumMod val="95000"/>
                    <a:lumOff val="5000"/>
                  </a:schemeClr>
                </a:solidFill>
                <a:latin typeface="Segoe UI" panose="020B0502040204020203" pitchFamily="34" charset="0"/>
                <a:cs typeface="Segoe UI" panose="020B0502040204020203" pitchFamily="34" charset="0"/>
              </a:rPr>
              <a:t>:</a:t>
            </a:r>
          </a:p>
        </p:txBody>
      </p:sp>
      <p:sp>
        <p:nvSpPr>
          <p:cNvPr id="8" name="Прямоугольник 7"/>
          <p:cNvSpPr/>
          <p:nvPr/>
        </p:nvSpPr>
        <p:spPr>
          <a:xfrm>
            <a:off x="6248400" y="1476975"/>
            <a:ext cx="5103628" cy="13436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dirty="0" smtClean="0">
                <a:solidFill>
                  <a:schemeClr val="tx1">
                    <a:lumMod val="95000"/>
                    <a:lumOff val="5000"/>
                  </a:schemeClr>
                </a:solidFill>
                <a:latin typeface="Segoe UI" panose="020B0502040204020203" pitchFamily="34" charset="0"/>
                <a:cs typeface="Segoe UI" panose="020B0502040204020203" pitchFamily="34" charset="0"/>
              </a:rPr>
              <a:t>Процессор: </a:t>
            </a:r>
            <a:r>
              <a:rPr lang="ru-RU" dirty="0" err="1" smtClean="0">
                <a:solidFill>
                  <a:schemeClr val="tx1">
                    <a:lumMod val="95000"/>
                    <a:lumOff val="5000"/>
                  </a:schemeClr>
                </a:solidFill>
                <a:latin typeface="Segoe UI" panose="020B0502040204020203" pitchFamily="34" charset="0"/>
                <a:cs typeface="Segoe UI" panose="020B0502040204020203" pitchFamily="34" charset="0"/>
              </a:rPr>
              <a:t>Intel</a:t>
            </a:r>
            <a:r>
              <a:rPr lang="ru-RU" dirty="0" smtClean="0">
                <a:solidFill>
                  <a:schemeClr val="tx1">
                    <a:lumMod val="95000"/>
                    <a:lumOff val="5000"/>
                  </a:schemeClr>
                </a:solidFill>
                <a:latin typeface="Segoe UI" panose="020B0502040204020203" pitchFamily="34" charset="0"/>
                <a:cs typeface="Segoe UI" panose="020B0502040204020203" pitchFamily="34" charset="0"/>
              </a:rPr>
              <a:t> </a:t>
            </a:r>
            <a:r>
              <a:rPr lang="ru-RU" dirty="0" err="1" smtClean="0">
                <a:solidFill>
                  <a:schemeClr val="tx1">
                    <a:lumMod val="95000"/>
                    <a:lumOff val="5000"/>
                  </a:schemeClr>
                </a:solidFill>
                <a:latin typeface="Segoe UI" panose="020B0502040204020203" pitchFamily="34" charset="0"/>
                <a:cs typeface="Segoe UI" panose="020B0502040204020203" pitchFamily="34" charset="0"/>
              </a:rPr>
              <a:t>Core</a:t>
            </a:r>
            <a:r>
              <a:rPr lang="ru-RU" dirty="0" smtClean="0">
                <a:solidFill>
                  <a:schemeClr val="tx1">
                    <a:lumMod val="95000"/>
                    <a:lumOff val="5000"/>
                  </a:schemeClr>
                </a:solidFill>
                <a:latin typeface="Segoe UI" panose="020B0502040204020203" pitchFamily="34" charset="0"/>
                <a:cs typeface="Segoe UI" panose="020B0502040204020203" pitchFamily="34" charset="0"/>
              </a:rPr>
              <a:t> i7 4720HQ 2600МГц</a:t>
            </a:r>
          </a:p>
          <a:p>
            <a:r>
              <a:rPr lang="ru-RU" dirty="0" smtClean="0">
                <a:solidFill>
                  <a:schemeClr val="tx1">
                    <a:lumMod val="95000"/>
                    <a:lumOff val="5000"/>
                  </a:schemeClr>
                </a:solidFill>
                <a:latin typeface="Segoe UI" panose="020B0502040204020203" pitchFamily="34" charset="0"/>
                <a:cs typeface="Segoe UI" panose="020B0502040204020203" pitchFamily="34" charset="0"/>
              </a:rPr>
              <a:t>ОЗУ: 8Гб DDR3l 1600МГц</a:t>
            </a:r>
          </a:p>
          <a:p>
            <a:r>
              <a:rPr lang="ru-RU" dirty="0" smtClean="0">
                <a:solidFill>
                  <a:schemeClr val="tx1">
                    <a:lumMod val="95000"/>
                    <a:lumOff val="5000"/>
                  </a:schemeClr>
                </a:solidFill>
                <a:latin typeface="Segoe UI" panose="020B0502040204020203" pitchFamily="34" charset="0"/>
                <a:cs typeface="Segoe UI" panose="020B0502040204020203" pitchFamily="34" charset="0"/>
              </a:rPr>
              <a:t>Алгоритм реализован на платформе .NET</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3" name="Номер слайда 2"/>
          <p:cNvSpPr>
            <a:spLocks noGrp="1"/>
          </p:cNvSpPr>
          <p:nvPr>
            <p:ph type="sldNum" sz="quarter" idx="12"/>
          </p:nvPr>
        </p:nvSpPr>
        <p:spPr/>
        <p:txBody>
          <a:bodyPr/>
          <a:lstStyle/>
          <a:p>
            <a:fld id="{1E017F8F-31AE-4A8F-99B1-D196E31350F6}" type="slidenum">
              <a:rPr lang="ru-RU" smtClean="0"/>
              <a:t>10</a:t>
            </a:fld>
            <a:endParaRPr lang="ru-RU"/>
          </a:p>
        </p:txBody>
      </p:sp>
      <p:sp>
        <p:nvSpPr>
          <p:cNvPr id="9" name="Прямоугольник 8"/>
          <p:cNvSpPr/>
          <p:nvPr/>
        </p:nvSpPr>
        <p:spPr>
          <a:xfrm>
            <a:off x="6085367" y="4475253"/>
            <a:ext cx="5433238" cy="1447307"/>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Для других способов дробления индексация быстрее 3 секунд</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522" y="2924281"/>
            <a:ext cx="4782357" cy="3188238"/>
          </a:xfrm>
          <a:prstGeom prst="rect">
            <a:avLst/>
          </a:prstGeom>
        </p:spPr>
      </p:pic>
    </p:spTree>
    <p:extLst>
      <p:ext uri="{BB962C8B-B14F-4D97-AF65-F5344CB8AC3E}">
        <p14:creationId xmlns:p14="http://schemas.microsoft.com/office/powerpoint/2010/main" val="1222842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89715" y="192237"/>
            <a:ext cx="6746975" cy="923330"/>
          </a:xfrm>
          <a:prstGeom prst="rect">
            <a:avLst/>
          </a:prstGeom>
          <a:noFill/>
        </p:spPr>
        <p:txBody>
          <a:bodyPr wrap="none" lIns="91440" tIns="45720" rIns="91440" bIns="45720">
            <a:spAutoFit/>
          </a:bodyPr>
          <a:lstStyle/>
          <a:p>
            <a:pPr algn="ctr"/>
            <a:r>
              <a:rPr lang="ru-RU"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Проблемы алгоритма</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Прямоугольник 6"/>
          <p:cNvSpPr/>
          <p:nvPr/>
        </p:nvSpPr>
        <p:spPr>
          <a:xfrm>
            <a:off x="489715" y="1477926"/>
            <a:ext cx="3106479" cy="1711841"/>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Видео слишком длинное.</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8" name="Прямоугольник 7"/>
          <p:cNvSpPr/>
          <p:nvPr/>
        </p:nvSpPr>
        <p:spPr>
          <a:xfrm>
            <a:off x="489715" y="3317358"/>
            <a:ext cx="3106479" cy="2243470"/>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Видео начинается с длительного эпизода без звука.</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9" name="Прямоугольник 8"/>
          <p:cNvSpPr/>
          <p:nvPr/>
        </p:nvSpPr>
        <p:spPr>
          <a:xfrm>
            <a:off x="3786385" y="1477926"/>
            <a:ext cx="3274828" cy="2222204"/>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Видео имеет низкое качество звука или содержит речь, которую </a:t>
            </a:r>
            <a:r>
              <a:rPr lang="ru-RU" dirty="0" err="1" smtClean="0">
                <a:solidFill>
                  <a:schemeClr val="tx1">
                    <a:lumMod val="95000"/>
                    <a:lumOff val="5000"/>
                  </a:schemeClr>
                </a:solidFill>
                <a:latin typeface="Segoe UI" panose="020B0502040204020203" pitchFamily="34" charset="0"/>
                <a:cs typeface="Segoe UI" panose="020B0502040204020203" pitchFamily="34" charset="0"/>
              </a:rPr>
              <a:t>YouTube</a:t>
            </a:r>
            <a:r>
              <a:rPr lang="ru-RU" dirty="0" smtClean="0">
                <a:solidFill>
                  <a:schemeClr val="tx1">
                    <a:lumMod val="95000"/>
                    <a:lumOff val="5000"/>
                  </a:schemeClr>
                </a:solidFill>
                <a:latin typeface="Segoe UI" panose="020B0502040204020203" pitchFamily="34" charset="0"/>
                <a:cs typeface="Segoe UI" panose="020B0502040204020203" pitchFamily="34" charset="0"/>
              </a:rPr>
              <a:t> не может распознать.</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0" name="Прямоугольник 9"/>
          <p:cNvSpPr/>
          <p:nvPr/>
        </p:nvSpPr>
        <p:spPr>
          <a:xfrm>
            <a:off x="3786385" y="3848986"/>
            <a:ext cx="3274828" cy="1711842"/>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Говорят сразу несколько человек. </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1" name="Прямоугольник 10"/>
          <p:cNvSpPr/>
          <p:nvPr/>
        </p:nvSpPr>
        <p:spPr>
          <a:xfrm>
            <a:off x="7585175" y="1477925"/>
            <a:ext cx="3604438" cy="2083981"/>
          </a:xfrm>
          <a:prstGeom prst="rect">
            <a:avLst/>
          </a:prstGeom>
          <a:solidFill>
            <a:schemeClr val="accent6">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Результат разбиения видео не всегда позволяет выдавать конкретный искомый фрагмент</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2" name="Прямоугольник 11"/>
          <p:cNvSpPr/>
          <p:nvPr/>
        </p:nvSpPr>
        <p:spPr>
          <a:xfrm>
            <a:off x="7585175" y="3721396"/>
            <a:ext cx="3604438" cy="1839432"/>
          </a:xfrm>
          <a:prstGeom prst="rect">
            <a:avLst/>
          </a:prstGeom>
          <a:solidFill>
            <a:schemeClr val="accent6">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Проблемы поиска по </a:t>
            </a:r>
            <a:r>
              <a:rPr lang="ru-RU" dirty="0" err="1" smtClean="0">
                <a:solidFill>
                  <a:schemeClr val="tx1">
                    <a:lumMod val="95000"/>
                    <a:lumOff val="5000"/>
                  </a:schemeClr>
                </a:solidFill>
                <a:latin typeface="Segoe UI" panose="020B0502040204020203" pitchFamily="34" charset="0"/>
                <a:cs typeface="Segoe UI" panose="020B0502040204020203" pitchFamily="34" charset="0"/>
              </a:rPr>
              <a:t>мультиязычным</a:t>
            </a:r>
            <a:r>
              <a:rPr lang="ru-RU" dirty="0" smtClean="0">
                <a:solidFill>
                  <a:schemeClr val="tx1">
                    <a:lumMod val="95000"/>
                    <a:lumOff val="5000"/>
                  </a:schemeClr>
                </a:solidFill>
                <a:latin typeface="Segoe UI" panose="020B0502040204020203" pitchFamily="34" charset="0"/>
                <a:cs typeface="Segoe UI" panose="020B0502040204020203" pitchFamily="34" charset="0"/>
              </a:rPr>
              <a:t> видео</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11</a:t>
            </a:fld>
            <a:endParaRPr lang="ru-RU"/>
          </a:p>
        </p:txBody>
      </p:sp>
    </p:spTree>
    <p:extLst>
      <p:ext uri="{BB962C8B-B14F-4D97-AF65-F5344CB8AC3E}">
        <p14:creationId xmlns:p14="http://schemas.microsoft.com/office/powerpoint/2010/main" val="3687191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10559" y="251152"/>
            <a:ext cx="6458820" cy="923330"/>
          </a:xfrm>
          <a:prstGeom prst="rect">
            <a:avLst/>
          </a:prstGeom>
          <a:noFill/>
        </p:spPr>
        <p:txBody>
          <a:bodyPr wrap="none" lIns="91440" tIns="45720" rIns="91440" bIns="45720">
            <a:spAutoFit/>
          </a:bodyPr>
          <a:lstStyle/>
          <a:p>
            <a:pPr algn="ctr"/>
            <a:r>
              <a:rPr lang="ru-RU"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Примеры разбиения</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6" name="Прямоугольник 15"/>
          <p:cNvSpPr/>
          <p:nvPr/>
        </p:nvSpPr>
        <p:spPr>
          <a:xfrm>
            <a:off x="681856" y="1429787"/>
            <a:ext cx="1180214" cy="4010552"/>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1:42</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31" name="Прямоугольник 30"/>
          <p:cNvSpPr/>
          <p:nvPr/>
        </p:nvSpPr>
        <p:spPr>
          <a:xfrm>
            <a:off x="2376729" y="2850390"/>
            <a:ext cx="1157678" cy="1255740"/>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0:19-1:04</a:t>
            </a:r>
          </a:p>
        </p:txBody>
      </p:sp>
      <p:sp>
        <p:nvSpPr>
          <p:cNvPr id="32" name="Прямоугольник 31"/>
          <p:cNvSpPr/>
          <p:nvPr/>
        </p:nvSpPr>
        <p:spPr>
          <a:xfrm>
            <a:off x="2376730" y="4195174"/>
            <a:ext cx="1157677" cy="1260096"/>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0:05-0:19</a:t>
            </a:r>
          </a:p>
        </p:txBody>
      </p:sp>
      <p:sp>
        <p:nvSpPr>
          <p:cNvPr id="33" name="Прямоугольник 32"/>
          <p:cNvSpPr/>
          <p:nvPr/>
        </p:nvSpPr>
        <p:spPr>
          <a:xfrm>
            <a:off x="2368340" y="1429787"/>
            <a:ext cx="1166067" cy="1260096"/>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1:08-1:40</a:t>
            </a:r>
          </a:p>
        </p:txBody>
      </p:sp>
      <p:sp>
        <p:nvSpPr>
          <p:cNvPr id="17" name="Прямоугольник 16"/>
          <p:cNvSpPr/>
          <p:nvPr/>
        </p:nvSpPr>
        <p:spPr>
          <a:xfrm>
            <a:off x="3696526" y="2864206"/>
            <a:ext cx="1312515" cy="1255740"/>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sz="1200" dirty="0">
                <a:solidFill>
                  <a:schemeClr val="tx1">
                    <a:lumMod val="95000"/>
                    <a:lumOff val="5000"/>
                  </a:schemeClr>
                </a:solidFill>
                <a:latin typeface="Segoe UI" panose="020B0502040204020203" pitchFamily="34" charset="0"/>
                <a:cs typeface="Segoe UI" panose="020B0502040204020203" pitchFamily="34" charset="0"/>
              </a:rPr>
              <a:t>Содержание лекции</a:t>
            </a:r>
          </a:p>
        </p:txBody>
      </p:sp>
      <p:sp>
        <p:nvSpPr>
          <p:cNvPr id="35" name="Прямоугольник 34"/>
          <p:cNvSpPr/>
          <p:nvPr/>
        </p:nvSpPr>
        <p:spPr>
          <a:xfrm>
            <a:off x="3696526" y="4210105"/>
            <a:ext cx="1312514" cy="1245165"/>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sz="1200" dirty="0">
                <a:solidFill>
                  <a:schemeClr val="tx1">
                    <a:lumMod val="95000"/>
                    <a:lumOff val="5000"/>
                  </a:schemeClr>
                </a:solidFill>
                <a:latin typeface="Segoe UI" panose="020B0502040204020203" pitchFamily="34" charset="0"/>
                <a:cs typeface="Segoe UI" panose="020B0502040204020203" pitchFamily="34" charset="0"/>
              </a:rPr>
              <a:t>Техническое описание: модуль, видео, эпизод, дубль</a:t>
            </a:r>
          </a:p>
        </p:txBody>
      </p:sp>
      <p:sp>
        <p:nvSpPr>
          <p:cNvPr id="36" name="Прямоугольник 35"/>
          <p:cNvSpPr/>
          <p:nvPr/>
        </p:nvSpPr>
        <p:spPr>
          <a:xfrm>
            <a:off x="3696526" y="1429087"/>
            <a:ext cx="1312514" cy="1260795"/>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sz="1200" dirty="0">
                <a:solidFill>
                  <a:schemeClr val="tx1">
                    <a:lumMod val="95000"/>
                    <a:lumOff val="5000"/>
                  </a:schemeClr>
                </a:solidFill>
                <a:latin typeface="Segoe UI" panose="020B0502040204020203" pitchFamily="34" charset="0"/>
                <a:cs typeface="Segoe UI" panose="020B0502040204020203" pitchFamily="34" charset="0"/>
              </a:rPr>
              <a:t>Не относится к лекции</a:t>
            </a:r>
          </a:p>
        </p:txBody>
      </p:sp>
      <p:cxnSp>
        <p:nvCxnSpPr>
          <p:cNvPr id="20" name="Прямая соединительная линия 19"/>
          <p:cNvCxnSpPr/>
          <p:nvPr/>
        </p:nvCxnSpPr>
        <p:spPr>
          <a:xfrm>
            <a:off x="1956391" y="1174482"/>
            <a:ext cx="10632" cy="4635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a:off x="1971167" y="2009553"/>
            <a:ext cx="296464" cy="10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1962779" y="3391786"/>
            <a:ext cx="300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a:off x="1967023" y="4752753"/>
            <a:ext cx="300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Прямоугольник 48"/>
          <p:cNvSpPr/>
          <p:nvPr/>
        </p:nvSpPr>
        <p:spPr>
          <a:xfrm>
            <a:off x="6012312" y="1429787"/>
            <a:ext cx="1180214" cy="4010552"/>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6:30</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50" name="Прямоугольник 49"/>
          <p:cNvSpPr/>
          <p:nvPr/>
        </p:nvSpPr>
        <p:spPr>
          <a:xfrm>
            <a:off x="7707185" y="2850390"/>
            <a:ext cx="1925266" cy="1255740"/>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smtClean="0">
                <a:solidFill>
                  <a:schemeClr val="tx1">
                    <a:lumMod val="95000"/>
                    <a:lumOff val="5000"/>
                  </a:schemeClr>
                </a:solidFill>
                <a:latin typeface="Segoe UI" panose="020B0502040204020203" pitchFamily="34" charset="0"/>
                <a:cs typeface="Segoe UI" panose="020B0502040204020203" pitchFamily="34" charset="0"/>
              </a:rPr>
              <a:t>0:18-0:21,0:27-0:30</a:t>
            </a:r>
            <a:r>
              <a:rPr lang="en-US" sz="1400" dirty="0">
                <a:solidFill>
                  <a:schemeClr val="tx1">
                    <a:lumMod val="95000"/>
                    <a:lumOff val="5000"/>
                  </a:schemeClr>
                </a:solidFill>
                <a:latin typeface="Segoe UI" panose="020B0502040204020203" pitchFamily="34" charset="0"/>
                <a:cs typeface="Segoe UI" panose="020B0502040204020203" pitchFamily="34" charset="0"/>
              </a:rPr>
              <a:t>,</a:t>
            </a:r>
          </a:p>
          <a:p>
            <a:pPr algn="ctr"/>
            <a:r>
              <a:rPr lang="ru-RU" sz="1400" dirty="0">
                <a:solidFill>
                  <a:schemeClr val="tx1">
                    <a:lumMod val="95000"/>
                    <a:lumOff val="5000"/>
                  </a:schemeClr>
                </a:solidFill>
                <a:latin typeface="Segoe UI" panose="020B0502040204020203" pitchFamily="34" charset="0"/>
                <a:cs typeface="Segoe UI" panose="020B0502040204020203" pitchFamily="34" charset="0"/>
              </a:rPr>
              <a:t>2</a:t>
            </a:r>
            <a:r>
              <a:rPr lang="en-US" sz="1400" dirty="0">
                <a:solidFill>
                  <a:schemeClr val="tx1">
                    <a:lumMod val="95000"/>
                    <a:lumOff val="5000"/>
                  </a:schemeClr>
                </a:solidFill>
                <a:latin typeface="Segoe UI" panose="020B0502040204020203" pitchFamily="34" charset="0"/>
                <a:cs typeface="Segoe UI" panose="020B0502040204020203" pitchFamily="34" charset="0"/>
              </a:rPr>
              <a:t>:25-</a:t>
            </a:r>
            <a:r>
              <a:rPr lang="ru-RU" sz="1400" dirty="0">
                <a:solidFill>
                  <a:schemeClr val="tx1">
                    <a:lumMod val="95000"/>
                    <a:lumOff val="5000"/>
                  </a:schemeClr>
                </a:solidFill>
                <a:latin typeface="Segoe UI" panose="020B0502040204020203" pitchFamily="34" charset="0"/>
                <a:cs typeface="Segoe UI" panose="020B0502040204020203" pitchFamily="34" charset="0"/>
              </a:rPr>
              <a:t>2</a:t>
            </a:r>
            <a:r>
              <a:rPr lang="en-US" sz="1400" dirty="0" smtClean="0">
                <a:solidFill>
                  <a:schemeClr val="tx1">
                    <a:lumMod val="95000"/>
                    <a:lumOff val="5000"/>
                  </a:schemeClr>
                </a:solidFill>
                <a:latin typeface="Segoe UI" panose="020B0502040204020203" pitchFamily="34" charset="0"/>
                <a:cs typeface="Segoe UI" panose="020B0502040204020203" pitchFamily="34" charset="0"/>
              </a:rPr>
              <a:t>:45,</a:t>
            </a:r>
            <a:r>
              <a:rPr lang="ru-RU" sz="1400" dirty="0" smtClean="0">
                <a:solidFill>
                  <a:schemeClr val="tx1">
                    <a:lumMod val="95000"/>
                    <a:lumOff val="5000"/>
                  </a:schemeClr>
                </a:solidFill>
                <a:latin typeface="Segoe UI" panose="020B0502040204020203" pitchFamily="34" charset="0"/>
                <a:cs typeface="Segoe UI" panose="020B0502040204020203" pitchFamily="34" charset="0"/>
              </a:rPr>
              <a:t>4:27-4:48</a:t>
            </a:r>
            <a:r>
              <a:rPr lang="en-US" sz="1400" dirty="0">
                <a:solidFill>
                  <a:schemeClr val="tx1">
                    <a:lumMod val="95000"/>
                    <a:lumOff val="5000"/>
                  </a:schemeClr>
                </a:solidFill>
                <a:latin typeface="Segoe UI" panose="020B0502040204020203" pitchFamily="34" charset="0"/>
                <a:cs typeface="Segoe UI" panose="020B0502040204020203" pitchFamily="34" charset="0"/>
              </a:rPr>
              <a:t>,</a:t>
            </a:r>
          </a:p>
          <a:p>
            <a:pPr algn="ctr"/>
            <a:r>
              <a:rPr lang="en-US" sz="1400" dirty="0" smtClean="0">
                <a:solidFill>
                  <a:schemeClr val="tx1">
                    <a:lumMod val="95000"/>
                    <a:lumOff val="5000"/>
                  </a:schemeClr>
                </a:solidFill>
                <a:latin typeface="Segoe UI" panose="020B0502040204020203" pitchFamily="34" charset="0"/>
                <a:cs typeface="Segoe UI" panose="020B0502040204020203" pitchFamily="34" charset="0"/>
              </a:rPr>
              <a:t>4:56-5:01,5:05-5:15</a:t>
            </a:r>
            <a:endParaRPr lang="en-US" sz="1400"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51" name="Прямоугольник 50"/>
          <p:cNvSpPr/>
          <p:nvPr/>
        </p:nvSpPr>
        <p:spPr>
          <a:xfrm>
            <a:off x="7707186" y="4195174"/>
            <a:ext cx="1925265" cy="1260096"/>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lumMod val="95000"/>
                    <a:lumOff val="5000"/>
                  </a:schemeClr>
                </a:solidFill>
                <a:latin typeface="Segoe UI" panose="020B0502040204020203" pitchFamily="34" charset="0"/>
                <a:cs typeface="Segoe UI" panose="020B0502040204020203" pitchFamily="34" charset="0"/>
              </a:rPr>
              <a:t>0:00-0:07</a:t>
            </a:r>
            <a:endParaRPr lang="ru-RU" dirty="0" smtClean="0">
              <a:solidFill>
                <a:schemeClr val="tx1">
                  <a:lumMod val="95000"/>
                  <a:lumOff val="5000"/>
                </a:schemeClr>
              </a:solidFill>
              <a:latin typeface="Segoe UI" panose="020B0502040204020203" pitchFamily="34" charset="0"/>
              <a:cs typeface="Segoe UI" panose="020B0502040204020203" pitchFamily="34" charset="0"/>
            </a:endParaRPr>
          </a:p>
        </p:txBody>
      </p:sp>
      <p:sp>
        <p:nvSpPr>
          <p:cNvPr id="52" name="Прямоугольник 51"/>
          <p:cNvSpPr/>
          <p:nvPr/>
        </p:nvSpPr>
        <p:spPr>
          <a:xfrm>
            <a:off x="7698796" y="1429787"/>
            <a:ext cx="1933655" cy="1260096"/>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lumMod val="95000"/>
                    <a:lumOff val="5000"/>
                  </a:schemeClr>
                </a:solidFill>
                <a:latin typeface="Segoe UI" panose="020B0502040204020203" pitchFamily="34" charset="0"/>
                <a:cs typeface="Segoe UI" panose="020B0502040204020203" pitchFamily="34" charset="0"/>
              </a:rPr>
              <a:t>2:46-4:00,</a:t>
            </a:r>
          </a:p>
          <a:p>
            <a:pPr algn="ctr"/>
            <a:r>
              <a:rPr lang="en-US" dirty="0">
                <a:solidFill>
                  <a:schemeClr val="tx1">
                    <a:lumMod val="95000"/>
                    <a:lumOff val="5000"/>
                  </a:schemeClr>
                </a:solidFill>
                <a:latin typeface="Segoe UI" panose="020B0502040204020203" pitchFamily="34" charset="0"/>
                <a:cs typeface="Segoe UI" panose="020B0502040204020203" pitchFamily="34" charset="0"/>
              </a:rPr>
              <a:t>0:35-2:17,</a:t>
            </a:r>
          </a:p>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5:58-6:20</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53" name="Прямоугольник 52"/>
          <p:cNvSpPr/>
          <p:nvPr/>
        </p:nvSpPr>
        <p:spPr>
          <a:xfrm>
            <a:off x="9737404" y="1429787"/>
            <a:ext cx="1312515" cy="1269073"/>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sz="1200" dirty="0">
                <a:solidFill>
                  <a:schemeClr val="tx1">
                    <a:lumMod val="95000"/>
                    <a:lumOff val="5000"/>
                  </a:schemeClr>
                </a:solidFill>
                <a:latin typeface="Segoe UI" panose="020B0502040204020203" pitchFamily="34" charset="0"/>
                <a:cs typeface="Segoe UI" panose="020B0502040204020203" pitchFamily="34" charset="0"/>
              </a:rPr>
              <a:t>Содержание лекции</a:t>
            </a:r>
          </a:p>
        </p:txBody>
      </p:sp>
      <p:sp>
        <p:nvSpPr>
          <p:cNvPr id="54" name="Прямоугольник 53"/>
          <p:cNvSpPr/>
          <p:nvPr/>
        </p:nvSpPr>
        <p:spPr>
          <a:xfrm>
            <a:off x="9737404" y="4210105"/>
            <a:ext cx="1312514" cy="1245165"/>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sz="1200" dirty="0">
                <a:solidFill>
                  <a:schemeClr val="tx1">
                    <a:lumMod val="95000"/>
                    <a:lumOff val="5000"/>
                  </a:schemeClr>
                </a:solidFill>
                <a:latin typeface="Segoe UI" panose="020B0502040204020203" pitchFamily="34" charset="0"/>
                <a:cs typeface="Segoe UI" panose="020B0502040204020203" pitchFamily="34" charset="0"/>
              </a:rPr>
              <a:t>Техническое описание: модуль, видео, эпизод, дубль</a:t>
            </a:r>
          </a:p>
        </p:txBody>
      </p:sp>
      <p:sp>
        <p:nvSpPr>
          <p:cNvPr id="55" name="Прямоугольник 54"/>
          <p:cNvSpPr/>
          <p:nvPr/>
        </p:nvSpPr>
        <p:spPr>
          <a:xfrm>
            <a:off x="9745793" y="2850390"/>
            <a:ext cx="1312514" cy="1255740"/>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sz="1200" smtClean="0">
                <a:solidFill>
                  <a:schemeClr val="tx1">
                    <a:lumMod val="95000"/>
                    <a:lumOff val="5000"/>
                  </a:schemeClr>
                </a:solidFill>
                <a:latin typeface="Segoe UI" panose="020B0502040204020203" pitchFamily="34" charset="0"/>
                <a:cs typeface="Segoe UI" panose="020B0502040204020203" pitchFamily="34" charset="0"/>
              </a:rPr>
              <a:t>Не относится к лекции</a:t>
            </a:r>
            <a:endParaRPr lang="ru-RU" sz="1200" dirty="0">
              <a:solidFill>
                <a:schemeClr val="tx1">
                  <a:lumMod val="95000"/>
                  <a:lumOff val="5000"/>
                </a:schemeClr>
              </a:solidFill>
              <a:latin typeface="Segoe UI" panose="020B0502040204020203" pitchFamily="34" charset="0"/>
              <a:cs typeface="Segoe UI" panose="020B0502040204020203" pitchFamily="34" charset="0"/>
            </a:endParaRPr>
          </a:p>
        </p:txBody>
      </p:sp>
      <p:cxnSp>
        <p:nvCxnSpPr>
          <p:cNvPr id="59" name="Прямая соединительная линия 58"/>
          <p:cNvCxnSpPr/>
          <p:nvPr/>
        </p:nvCxnSpPr>
        <p:spPr>
          <a:xfrm>
            <a:off x="7286848" y="1174482"/>
            <a:ext cx="6387" cy="445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p:nvPr/>
        </p:nvCxnSpPr>
        <p:spPr>
          <a:xfrm>
            <a:off x="7301623" y="2009553"/>
            <a:ext cx="296464" cy="10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p:nvPr/>
        </p:nvCxnSpPr>
        <p:spPr>
          <a:xfrm>
            <a:off x="7293235" y="3391786"/>
            <a:ext cx="300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Прямая со стрелкой 61"/>
          <p:cNvCxnSpPr/>
          <p:nvPr/>
        </p:nvCxnSpPr>
        <p:spPr>
          <a:xfrm>
            <a:off x="7297479" y="4752753"/>
            <a:ext cx="300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Номер слайда 1"/>
          <p:cNvSpPr>
            <a:spLocks noGrp="1"/>
          </p:cNvSpPr>
          <p:nvPr>
            <p:ph type="sldNum" sz="quarter" idx="12"/>
          </p:nvPr>
        </p:nvSpPr>
        <p:spPr/>
        <p:txBody>
          <a:bodyPr/>
          <a:lstStyle/>
          <a:p>
            <a:fld id="{1E017F8F-31AE-4A8F-99B1-D196E31350F6}" type="slidenum">
              <a:rPr lang="ru-RU" smtClean="0"/>
              <a:t>12</a:t>
            </a:fld>
            <a:endParaRPr lang="ru-RU"/>
          </a:p>
        </p:txBody>
      </p:sp>
    </p:spTree>
    <p:extLst>
      <p:ext uri="{BB962C8B-B14F-4D97-AF65-F5344CB8AC3E}">
        <p14:creationId xmlns:p14="http://schemas.microsoft.com/office/powerpoint/2010/main" val="1760063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38200" y="372991"/>
            <a:ext cx="2166362" cy="923330"/>
          </a:xfrm>
          <a:prstGeom prst="rect">
            <a:avLst/>
          </a:prstGeom>
          <a:noFill/>
        </p:spPr>
        <p:txBody>
          <a:bodyPr wrap="none" lIns="91440" tIns="45720" rIns="91440" bIns="45720">
            <a:spAutoFit/>
          </a:bodyPr>
          <a:lstStyle/>
          <a:p>
            <a:pPr algn="ctr"/>
            <a:r>
              <a:rPr lang="ru-RU"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Вывод</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Прямоугольник 5"/>
          <p:cNvSpPr/>
          <p:nvPr/>
        </p:nvSpPr>
        <p:spPr>
          <a:xfrm>
            <a:off x="1095154" y="1424763"/>
            <a:ext cx="3880884" cy="733646"/>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Решение</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7" name="Прямоугольник 6"/>
          <p:cNvSpPr/>
          <p:nvPr/>
        </p:nvSpPr>
        <p:spPr>
          <a:xfrm>
            <a:off x="6177517" y="1424763"/>
            <a:ext cx="3880884" cy="733646"/>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Однако</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9" name="Прямоугольник 8"/>
          <p:cNvSpPr/>
          <p:nvPr/>
        </p:nvSpPr>
        <p:spPr>
          <a:xfrm>
            <a:off x="1095154" y="2346341"/>
            <a:ext cx="3880884" cy="1715350"/>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Выдаёт список отсортированных по убыванию релевантности фрагментов</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0" name="Прямоугольник 9"/>
          <p:cNvSpPr/>
          <p:nvPr/>
        </p:nvSpPr>
        <p:spPr>
          <a:xfrm>
            <a:off x="6177517" y="2335654"/>
            <a:ext cx="3880884" cy="967563"/>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Фрагменты могут быть меньше</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1" name="Прямоугольник 10"/>
          <p:cNvSpPr/>
          <p:nvPr/>
        </p:nvSpPr>
        <p:spPr>
          <a:xfrm>
            <a:off x="6177517" y="3480462"/>
            <a:ext cx="3880884" cy="967563"/>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Результат не указывает на вхождение искомой фразы</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2" name="Прямоугольник 11"/>
          <p:cNvSpPr/>
          <p:nvPr/>
        </p:nvSpPr>
        <p:spPr>
          <a:xfrm>
            <a:off x="1095154" y="4249623"/>
            <a:ext cx="3880884" cy="1343210"/>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Фрагмент не является целым видео</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3" name="Прямоугольник 12"/>
          <p:cNvSpPr/>
          <p:nvPr/>
        </p:nvSpPr>
        <p:spPr>
          <a:xfrm>
            <a:off x="6177517" y="4625270"/>
            <a:ext cx="3880884" cy="967563"/>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Решение зависит от формата</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13</a:t>
            </a:fld>
            <a:endParaRPr lang="ru-RU"/>
          </a:p>
        </p:txBody>
      </p:sp>
    </p:spTree>
    <p:extLst>
      <p:ext uri="{BB962C8B-B14F-4D97-AF65-F5344CB8AC3E}">
        <p14:creationId xmlns:p14="http://schemas.microsoft.com/office/powerpoint/2010/main" val="1811563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WebBrowser"/>
          <p:cNvGrpSpPr/>
          <p:nvPr>
            <p:custDataLst>
              <p:custData r:id="rId1"/>
            </p:custDataLst>
          </p:nvPr>
        </p:nvGrpSpPr>
        <p:grpSpPr>
          <a:xfrm>
            <a:off x="1417673" y="1296321"/>
            <a:ext cx="9087293" cy="4700443"/>
            <a:chOff x="0" y="0"/>
            <a:chExt cx="9144000" cy="6858000"/>
          </a:xfrm>
        </p:grpSpPr>
        <p:sp>
          <p:nvSpPr>
            <p:cNvPr id="15"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16"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7" name="Group 4"/>
            <p:cNvGrpSpPr/>
            <p:nvPr/>
          </p:nvGrpSpPr>
          <p:grpSpPr>
            <a:xfrm>
              <a:off x="81598" y="286385"/>
              <a:ext cx="320040" cy="316520"/>
              <a:chOff x="72073" y="221749"/>
              <a:chExt cx="320040" cy="316520"/>
            </a:xfrm>
          </p:grpSpPr>
          <p:sp>
            <p:nvSpPr>
              <p:cNvPr id="41" name="Oval 28"/>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42" name="Left Arrow 29"/>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8" name="Group 5"/>
            <p:cNvGrpSpPr/>
            <p:nvPr/>
          </p:nvGrpSpPr>
          <p:grpSpPr>
            <a:xfrm>
              <a:off x="453671" y="286384"/>
              <a:ext cx="320040" cy="316520"/>
              <a:chOff x="444146" y="221748"/>
              <a:chExt cx="320040" cy="316520"/>
            </a:xfrm>
          </p:grpSpPr>
          <p:sp>
            <p:nvSpPr>
              <p:cNvPr id="39" name="Oval 26"/>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40" name="Right Arrow 27"/>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9" name="Minimize - Maximize - Close"/>
            <p:cNvGrpSpPr/>
            <p:nvPr/>
          </p:nvGrpSpPr>
          <p:grpSpPr>
            <a:xfrm>
              <a:off x="8632311" y="92599"/>
              <a:ext cx="384527" cy="78032"/>
              <a:chOff x="9347642" y="131588"/>
              <a:chExt cx="384527" cy="78032"/>
            </a:xfrm>
          </p:grpSpPr>
          <p:cxnSp>
            <p:nvCxnSpPr>
              <p:cNvPr id="3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3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3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20"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21" name="Group 8"/>
            <p:cNvGrpSpPr/>
            <p:nvPr/>
          </p:nvGrpSpPr>
          <p:grpSpPr>
            <a:xfrm>
              <a:off x="8386335" y="360579"/>
              <a:ext cx="640645" cy="183940"/>
              <a:chOff x="8303527" y="360579"/>
              <a:chExt cx="640645" cy="183940"/>
            </a:xfrm>
          </p:grpSpPr>
          <p:pic>
            <p:nvPicPr>
              <p:cNvPr id="31" name="Picture 2" descr="C:\Users\t-dantay\Documents\Placeholders\hom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t-dantay\Documents\Placeholders\setting.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t-dantay\Documents\Placeholders\star.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9"/>
            <p:cNvGrpSpPr/>
            <p:nvPr/>
          </p:nvGrpSpPr>
          <p:grpSpPr>
            <a:xfrm>
              <a:off x="923925" y="340846"/>
              <a:ext cx="7142930" cy="228600"/>
              <a:chOff x="923925" y="340846"/>
              <a:chExt cx="7142930" cy="228600"/>
            </a:xfrm>
          </p:grpSpPr>
          <p:sp>
            <p:nvSpPr>
              <p:cNvPr id="23"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24" name="Group 11"/>
              <p:cNvGrpSpPr/>
              <p:nvPr/>
            </p:nvGrpSpPr>
            <p:grpSpPr>
              <a:xfrm>
                <a:off x="7260350" y="363706"/>
                <a:ext cx="744325" cy="182880"/>
                <a:chOff x="7260350" y="363706"/>
                <a:chExt cx="744325" cy="182880"/>
              </a:xfrm>
            </p:grpSpPr>
            <p:pic>
              <p:nvPicPr>
                <p:cNvPr id="25" name="Search" descr="C:\Users\t-dantay\Documents\Placeholders\search.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6" name="Refresh" descr="C:\Users\t-dantay\Documents\First24\arrowrepeat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7" name="Drop Down" descr="C:\Users\t-dantay\Documents\First24\arrowsimp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X"/>
                <p:cNvGrpSpPr/>
                <p:nvPr/>
              </p:nvGrpSpPr>
              <p:grpSpPr>
                <a:xfrm>
                  <a:off x="7913235" y="409426"/>
                  <a:ext cx="91440" cy="91440"/>
                  <a:chOff x="4687215" y="1739180"/>
                  <a:chExt cx="91440" cy="91440"/>
                </a:xfrm>
              </p:grpSpPr>
              <p:cxnSp>
                <p:nvCxnSpPr>
                  <p:cNvPr id="29" name="Straight Connector 16"/>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30" name="Straight Connector 17"/>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4" name="Прямоугольник 3"/>
          <p:cNvSpPr/>
          <p:nvPr/>
        </p:nvSpPr>
        <p:spPr>
          <a:xfrm>
            <a:off x="771400" y="385686"/>
            <a:ext cx="3490443" cy="923330"/>
          </a:xfrm>
          <a:prstGeom prst="rect">
            <a:avLst/>
          </a:prstGeom>
          <a:noFill/>
        </p:spPr>
        <p:txBody>
          <a:bodyPr wrap="none" lIns="91440" tIns="45720" rIns="91440" bIns="45720">
            <a:spAutoFit/>
          </a:bodyPr>
          <a:lstStyle/>
          <a:p>
            <a:pPr algn="ctr"/>
            <a:r>
              <a:rPr lang="ru-RU"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Интерфейс</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14</a:t>
            </a:fld>
            <a:endParaRPr lang="ru-RU"/>
          </a:p>
        </p:txBody>
      </p:sp>
      <p:grpSp>
        <p:nvGrpSpPr>
          <p:cNvPr id="46" name="SearchBox"/>
          <p:cNvGrpSpPr/>
          <p:nvPr>
            <p:custDataLst>
              <p:custData r:id="rId2"/>
            </p:custDataLst>
          </p:nvPr>
        </p:nvGrpSpPr>
        <p:grpSpPr>
          <a:xfrm>
            <a:off x="2186586" y="2023705"/>
            <a:ext cx="1747461" cy="310896"/>
            <a:chOff x="4111925" y="3293648"/>
            <a:chExt cx="962996" cy="310896"/>
          </a:xfrm>
        </p:grpSpPr>
        <p:sp>
          <p:nvSpPr>
            <p:cNvPr id="47" name="Content"/>
            <p:cNvSpPr/>
            <p:nvPr/>
          </p:nvSpPr>
          <p:spPr>
            <a:xfrm>
              <a:off x="4111925" y="3328416"/>
              <a:ext cx="920151" cy="228600"/>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query</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48" name="Icon" descr="C:\Users\t-dantay\Documents\WPIcons\appbar.feature.search.res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764025" y="3293648"/>
              <a:ext cx="310896" cy="31089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49" name="Group 1"/>
          <p:cNvGrpSpPr/>
          <p:nvPr>
            <p:custDataLst>
              <p:custData r:id="rId3"/>
            </p:custDataLst>
          </p:nvPr>
        </p:nvGrpSpPr>
        <p:grpSpPr>
          <a:xfrm>
            <a:off x="2186586" y="2559772"/>
            <a:ext cx="1669714" cy="1129725"/>
            <a:chOff x="559675" y="965062"/>
            <a:chExt cx="2278867" cy="2278748"/>
          </a:xfrm>
        </p:grpSpPr>
        <p:sp>
          <p:nvSpPr>
            <p:cNvPr id="50" name="SelectedTile"/>
            <p:cNvSpPr/>
            <p:nvPr/>
          </p:nvSpPr>
          <p:spPr>
            <a:xfrm>
              <a:off x="559675" y="965062"/>
              <a:ext cx="2278867" cy="2278748"/>
            </a:xfrm>
            <a:prstGeom prst="rect">
              <a:avLst/>
            </a:prstGeom>
            <a:solidFill>
              <a:srgbClr val="FFFFFF">
                <a:lumMod val="85000"/>
              </a:srgbClr>
            </a:solidFill>
            <a:ln w="31750">
              <a:solidFill>
                <a:srgbClr val="00B0F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51" name="Corner"/>
            <p:cNvSpPr/>
            <p:nvPr/>
          </p:nvSpPr>
          <p:spPr>
            <a:xfrm rot="16200000" flipH="1">
              <a:off x="2472782" y="975621"/>
              <a:ext cx="365760" cy="365760"/>
            </a:xfrm>
            <a:prstGeom prst="rtTriangle">
              <a:avLst/>
            </a:prstGeom>
            <a:solidFill>
              <a:srgbClr val="00B0F0"/>
            </a:solidFill>
            <a:ln w="31750">
              <a:solidFill>
                <a:srgbClr val="00B0F0"/>
              </a:solidFill>
            </a:ln>
          </p:spPr>
          <p:style>
            <a:lnRef idx="2">
              <a:srgbClr val="4F81BD">
                <a:shade val="50000"/>
              </a:srgbClr>
            </a:lnRef>
            <a:fillRef idx="1">
              <a:srgbClr val="4F81BD"/>
            </a:fillRef>
            <a:effectRef idx="0">
              <a:srgbClr val="4F81BD"/>
            </a:effectRef>
            <a:fontRef idx="minor">
              <a:srgbClr val="000000"/>
            </a:fontRef>
          </p:style>
          <p:txBody>
            <a:bodyPr lIns="91440" tIns="182880" rIns="182880" bIns="0" rtlCol="0" anchor="ctr">
              <a:scene3d>
                <a:camera prst="orthographicFront">
                  <a:rot lat="0" lon="0" rev="15600000"/>
                </a:camera>
                <a:lightRig rig="threePt" dir="t"/>
              </a:scene3d>
            </a:bodyPr>
            <a:lstStyle/>
            <a:p>
              <a:r>
                <a:rPr lang="en-US" sz="1100">
                  <a:solidFill>
                    <a:srgbClr val="000000"/>
                  </a:solidFill>
                  <a:latin typeface="Segoe UI Symbol"/>
                </a:rPr>
                <a:t>✔</a:t>
              </a:r>
              <a:endParaRPr lang="en-US" sz="1100">
                <a:solidFill>
                  <a:srgbClr val="000000"/>
                </a:solidFill>
                <a:latin typeface="Symbol" pitchFamily="18" charset="2"/>
                <a:ea typeface="Segoe UI" pitchFamily="34" charset="0"/>
                <a:cs typeface="Segoe UI" pitchFamily="34" charset="0"/>
              </a:endParaRPr>
            </a:p>
            <a:p>
              <a:pPr algn="ctr"/>
              <a:endParaRPr lang="en-US">
                <a:solidFill>
                  <a:srgbClr val="000000"/>
                </a:solidFill>
              </a:endParaRPr>
            </a:p>
          </p:txBody>
        </p:sp>
      </p:grpSp>
      <p:grpSp>
        <p:nvGrpSpPr>
          <p:cNvPr id="52" name="Group 1"/>
          <p:cNvGrpSpPr/>
          <p:nvPr>
            <p:custDataLst>
              <p:custData r:id="rId4"/>
            </p:custDataLst>
          </p:nvPr>
        </p:nvGrpSpPr>
        <p:grpSpPr>
          <a:xfrm>
            <a:off x="2186586" y="4241928"/>
            <a:ext cx="1669714" cy="1129725"/>
            <a:chOff x="559675" y="965062"/>
            <a:chExt cx="2278867" cy="2278748"/>
          </a:xfrm>
        </p:grpSpPr>
        <p:sp>
          <p:nvSpPr>
            <p:cNvPr id="53" name="SelectedTile"/>
            <p:cNvSpPr/>
            <p:nvPr/>
          </p:nvSpPr>
          <p:spPr>
            <a:xfrm>
              <a:off x="559675" y="965062"/>
              <a:ext cx="2278867" cy="2278748"/>
            </a:xfrm>
            <a:prstGeom prst="rect">
              <a:avLst/>
            </a:prstGeom>
            <a:solidFill>
              <a:srgbClr val="FFFFFF">
                <a:lumMod val="85000"/>
              </a:srgbClr>
            </a:solidFill>
            <a:ln w="31750">
              <a:solidFill>
                <a:srgbClr val="00B0F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54" name="Corner"/>
            <p:cNvSpPr/>
            <p:nvPr/>
          </p:nvSpPr>
          <p:spPr>
            <a:xfrm rot="16200000" flipH="1">
              <a:off x="2472782" y="975621"/>
              <a:ext cx="365760" cy="365760"/>
            </a:xfrm>
            <a:prstGeom prst="rtTriangle">
              <a:avLst/>
            </a:prstGeom>
            <a:solidFill>
              <a:srgbClr val="00B0F0"/>
            </a:solidFill>
            <a:ln w="31750">
              <a:solidFill>
                <a:srgbClr val="00B0F0"/>
              </a:solidFill>
            </a:ln>
          </p:spPr>
          <p:style>
            <a:lnRef idx="2">
              <a:srgbClr val="4F81BD">
                <a:shade val="50000"/>
              </a:srgbClr>
            </a:lnRef>
            <a:fillRef idx="1">
              <a:srgbClr val="4F81BD"/>
            </a:fillRef>
            <a:effectRef idx="0">
              <a:srgbClr val="4F81BD"/>
            </a:effectRef>
            <a:fontRef idx="minor">
              <a:srgbClr val="000000"/>
            </a:fontRef>
          </p:style>
          <p:txBody>
            <a:bodyPr lIns="91440" tIns="182880" rIns="182880" bIns="0" rtlCol="0" anchor="ctr">
              <a:scene3d>
                <a:camera prst="orthographicFront">
                  <a:rot lat="0" lon="0" rev="15600000"/>
                </a:camera>
                <a:lightRig rig="threePt" dir="t"/>
              </a:scene3d>
            </a:bodyPr>
            <a:lstStyle/>
            <a:p>
              <a:r>
                <a:rPr lang="en-US" sz="1100">
                  <a:solidFill>
                    <a:srgbClr val="000000"/>
                  </a:solidFill>
                  <a:latin typeface="Segoe UI Symbol"/>
                </a:rPr>
                <a:t>✔</a:t>
              </a:r>
              <a:endParaRPr lang="en-US" sz="1100">
                <a:solidFill>
                  <a:srgbClr val="000000"/>
                </a:solidFill>
                <a:latin typeface="Symbol" pitchFamily="18" charset="2"/>
                <a:ea typeface="Segoe UI" pitchFamily="34" charset="0"/>
                <a:cs typeface="Segoe UI" pitchFamily="34" charset="0"/>
              </a:endParaRPr>
            </a:p>
            <a:p>
              <a:pPr algn="ctr"/>
              <a:endParaRPr lang="en-US">
                <a:solidFill>
                  <a:srgbClr val="000000"/>
                </a:solidFill>
              </a:endParaRPr>
            </a:p>
          </p:txBody>
        </p:sp>
      </p:grpSp>
      <p:grpSp>
        <p:nvGrpSpPr>
          <p:cNvPr id="55" name="ProgressBar"/>
          <p:cNvGrpSpPr/>
          <p:nvPr>
            <p:custDataLst>
              <p:custData r:id="rId5"/>
            </p:custDataLst>
          </p:nvPr>
        </p:nvGrpSpPr>
        <p:grpSpPr>
          <a:xfrm>
            <a:off x="2205038" y="3599457"/>
            <a:ext cx="1651262" cy="70211"/>
            <a:chOff x="3876335" y="3333180"/>
            <a:chExt cx="1391330" cy="137172"/>
          </a:xfrm>
        </p:grpSpPr>
        <p:sp>
          <p:nvSpPr>
            <p:cNvPr id="56" name="BlueBox"/>
            <p:cNvSpPr/>
            <p:nvPr/>
          </p:nvSpPr>
          <p:spPr>
            <a:xfrm>
              <a:off x="3876335" y="3333193"/>
              <a:ext cx="927441" cy="137159"/>
            </a:xfrm>
            <a:prstGeom prst="rect">
              <a:avLst/>
            </a:prstGeom>
            <a:solidFill>
              <a:srgbClr val="FF0000">
                <a:alpha val="44000"/>
              </a:srgbClr>
            </a:solidFill>
            <a:ln w="12700" cap="flat" cmpd="sng" algn="ctr">
              <a:noFill/>
              <a:prstDash val="solid"/>
            </a:ln>
            <a:effectLst/>
          </p:spPr>
          <p:txBody>
            <a:bodyPr rtlCol="0" anchor="ctr"/>
            <a:lstStyle/>
            <a:p>
              <a:endParaRPr lang="en-US" sz="900" i="1" kern="0" dirty="0">
                <a:solidFill>
                  <a:srgbClr val="000000">
                    <a:lumMod val="50000"/>
                    <a:lumOff val="50000"/>
                  </a:srgbClr>
                </a:solidFill>
                <a:latin typeface="Segoe UI"/>
              </a:endParaRPr>
            </a:p>
          </p:txBody>
        </p:sp>
        <p:sp>
          <p:nvSpPr>
            <p:cNvPr id="57" name="GrayBox"/>
            <p:cNvSpPr/>
            <p:nvPr/>
          </p:nvSpPr>
          <p:spPr>
            <a:xfrm>
              <a:off x="3876335" y="3333180"/>
              <a:ext cx="1391330" cy="137159"/>
            </a:xfrm>
            <a:prstGeom prst="rect">
              <a:avLst/>
            </a:prstGeom>
            <a:noFill/>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99" name="ProgressBar"/>
          <p:cNvGrpSpPr/>
          <p:nvPr>
            <p:custDataLst>
              <p:custData r:id="rId6"/>
            </p:custDataLst>
          </p:nvPr>
        </p:nvGrpSpPr>
        <p:grpSpPr>
          <a:xfrm>
            <a:off x="2205038" y="5281613"/>
            <a:ext cx="1625630" cy="69375"/>
            <a:chOff x="3876335" y="3333180"/>
            <a:chExt cx="1391330" cy="137172"/>
          </a:xfrm>
        </p:grpSpPr>
        <p:sp>
          <p:nvSpPr>
            <p:cNvPr id="100" name="BlueBox"/>
            <p:cNvSpPr/>
            <p:nvPr/>
          </p:nvSpPr>
          <p:spPr>
            <a:xfrm>
              <a:off x="3876335" y="3333193"/>
              <a:ext cx="340321" cy="137159"/>
            </a:xfrm>
            <a:prstGeom prst="rect">
              <a:avLst/>
            </a:prstGeom>
            <a:solidFill>
              <a:srgbClr val="FF0000">
                <a:alpha val="44000"/>
              </a:srgbClr>
            </a:solidFill>
            <a:ln w="12700" cap="flat" cmpd="sng" algn="ctr">
              <a:noFill/>
              <a:prstDash val="solid"/>
            </a:ln>
            <a:effectLst/>
          </p:spPr>
          <p:txBody>
            <a:bodyPr rtlCol="0" anchor="ctr"/>
            <a:lstStyle/>
            <a:p>
              <a:endParaRPr lang="en-US" sz="900" i="1" kern="0" dirty="0">
                <a:solidFill>
                  <a:srgbClr val="000000">
                    <a:lumMod val="50000"/>
                    <a:lumOff val="50000"/>
                  </a:srgbClr>
                </a:solidFill>
                <a:latin typeface="Segoe UI"/>
              </a:endParaRPr>
            </a:p>
          </p:txBody>
        </p:sp>
        <p:sp>
          <p:nvSpPr>
            <p:cNvPr id="101" name="GrayBox"/>
            <p:cNvSpPr/>
            <p:nvPr/>
          </p:nvSpPr>
          <p:spPr>
            <a:xfrm>
              <a:off x="3876335" y="3333180"/>
              <a:ext cx="1391330" cy="137159"/>
            </a:xfrm>
            <a:prstGeom prst="rect">
              <a:avLst/>
            </a:prstGeom>
            <a:noFill/>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102" name="Content"/>
          <p:cNvSpPr txBox="1"/>
          <p:nvPr>
            <p:custDataLst>
              <p:custData r:id="rId7"/>
            </p:custDataLst>
          </p:nvPr>
        </p:nvSpPr>
        <p:spPr>
          <a:xfrm>
            <a:off x="3932026" y="2559772"/>
            <a:ext cx="915635" cy="292388"/>
          </a:xfrm>
          <a:prstGeom prst="rect">
            <a:avLst/>
          </a:prstGeom>
          <a:noFill/>
        </p:spPr>
        <p:txBody>
          <a:bodyPr wrap="none" lIns="91440" tIns="18288" rIns="91440" bIns="27432" rtlCol="0" anchor="ctr" anchorCtr="0">
            <a:spAutoFit/>
          </a:bodyPr>
          <a:lstStyle/>
          <a:p>
            <a:r>
              <a:rPr lang="en-US" sz="1600" b="1" dirty="0" smtClean="0">
                <a:solidFill>
                  <a:srgbClr val="000000"/>
                </a:solidFill>
                <a:latin typeface="Segoe UI" pitchFamily="34" charset="0"/>
                <a:ea typeface="Segoe UI" pitchFamily="34" charset="0"/>
                <a:cs typeface="Segoe UI" pitchFamily="34" charset="0"/>
              </a:rPr>
              <a:t>Video 1</a:t>
            </a:r>
          </a:p>
        </p:txBody>
      </p:sp>
      <p:sp>
        <p:nvSpPr>
          <p:cNvPr id="103" name="Content"/>
          <p:cNvSpPr txBox="1"/>
          <p:nvPr>
            <p:custDataLst>
              <p:custData r:id="rId8"/>
            </p:custDataLst>
          </p:nvPr>
        </p:nvSpPr>
        <p:spPr>
          <a:xfrm>
            <a:off x="3932027" y="4241928"/>
            <a:ext cx="915635" cy="292388"/>
          </a:xfrm>
          <a:prstGeom prst="rect">
            <a:avLst/>
          </a:prstGeom>
          <a:noFill/>
        </p:spPr>
        <p:txBody>
          <a:bodyPr wrap="none" lIns="91440" tIns="18288" rIns="91440" bIns="27432" rtlCol="0" anchor="ctr" anchorCtr="0">
            <a:spAutoFit/>
          </a:bodyPr>
          <a:lstStyle/>
          <a:p>
            <a:r>
              <a:rPr lang="en-US" sz="1600" b="1" dirty="0" smtClean="0">
                <a:solidFill>
                  <a:srgbClr val="000000"/>
                </a:solidFill>
                <a:latin typeface="Segoe UI" pitchFamily="34" charset="0"/>
                <a:ea typeface="Segoe UI" pitchFamily="34" charset="0"/>
                <a:cs typeface="Segoe UI" pitchFamily="34" charset="0"/>
              </a:rPr>
              <a:t>Video 2</a:t>
            </a:r>
          </a:p>
        </p:txBody>
      </p:sp>
      <p:sp>
        <p:nvSpPr>
          <p:cNvPr id="3" name="Прямоугольник 2"/>
          <p:cNvSpPr/>
          <p:nvPr/>
        </p:nvSpPr>
        <p:spPr>
          <a:xfrm>
            <a:off x="4049717" y="2891718"/>
            <a:ext cx="2498889" cy="369332"/>
          </a:xfrm>
          <a:prstGeom prst="rect">
            <a:avLst/>
          </a:prstGeom>
        </p:spPr>
        <p:txBody>
          <a:bodyPr wrap="none">
            <a:spAutoFit/>
          </a:bodyPr>
          <a:lstStyle/>
          <a:p>
            <a:r>
              <a:rPr lang="en-US" dirty="0" smtClean="0"/>
              <a:t>…</a:t>
            </a:r>
            <a:r>
              <a:rPr lang="ru-RU" dirty="0" smtClean="0"/>
              <a:t>слова из документа…</a:t>
            </a:r>
            <a:endParaRPr lang="ru-RU" dirty="0"/>
          </a:p>
        </p:txBody>
      </p:sp>
      <p:sp>
        <p:nvSpPr>
          <p:cNvPr id="58" name="Прямоугольник 57"/>
          <p:cNvSpPr/>
          <p:nvPr/>
        </p:nvSpPr>
        <p:spPr>
          <a:xfrm>
            <a:off x="3932026" y="4675202"/>
            <a:ext cx="2498889" cy="369332"/>
          </a:xfrm>
          <a:prstGeom prst="rect">
            <a:avLst/>
          </a:prstGeom>
        </p:spPr>
        <p:txBody>
          <a:bodyPr wrap="none">
            <a:spAutoFit/>
          </a:bodyPr>
          <a:lstStyle/>
          <a:p>
            <a:r>
              <a:rPr lang="en-US" dirty="0" smtClean="0"/>
              <a:t>…</a:t>
            </a:r>
            <a:r>
              <a:rPr lang="ru-RU" dirty="0" smtClean="0"/>
              <a:t>слова из документа…</a:t>
            </a:r>
            <a:endParaRPr lang="ru-RU" dirty="0"/>
          </a:p>
        </p:txBody>
      </p:sp>
    </p:spTree>
    <p:extLst>
      <p:ext uri="{BB962C8B-B14F-4D97-AF65-F5344CB8AC3E}">
        <p14:creationId xmlns:p14="http://schemas.microsoft.com/office/powerpoint/2010/main" val="3395907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38200" y="172837"/>
            <a:ext cx="3263137" cy="923330"/>
          </a:xfrm>
          <a:prstGeom prst="rect">
            <a:avLst/>
          </a:prstGeom>
          <a:noFill/>
        </p:spPr>
        <p:txBody>
          <a:bodyPr wrap="none" lIns="91440" tIns="45720" rIns="91440" bIns="45720">
            <a:spAutoFit/>
          </a:bodyPr>
          <a:lstStyle/>
          <a:p>
            <a:pPr algn="ctr"/>
            <a:r>
              <a:rPr lang="ru-RU"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Проблема</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Прямоугольник 6"/>
          <p:cNvSpPr/>
          <p:nvPr/>
        </p:nvSpPr>
        <p:spPr>
          <a:xfrm>
            <a:off x="248092" y="1214138"/>
            <a:ext cx="10990521" cy="857697"/>
          </a:xfrm>
          <a:prstGeom prst="rect">
            <a:avLst/>
          </a:prstGeom>
          <a:solidFill>
            <a:schemeClr val="accent1">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dirty="0" smtClean="0">
                <a:solidFill>
                  <a:schemeClr val="tx1">
                    <a:lumMod val="95000"/>
                    <a:lumOff val="5000"/>
                  </a:schemeClr>
                </a:solidFill>
                <a:latin typeface="Segoe UI" panose="020B0502040204020203" pitchFamily="34" charset="0"/>
                <a:cs typeface="Segoe UI" panose="020B0502040204020203" pitchFamily="34" charset="0"/>
              </a:rPr>
              <a:t>Автор получает вопрос по курсу. Он знает, что ответ есть в лекциях, но не знает где именно. С помощью поиска он может найти конкретное видео и поделиться со слушателем</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8" name="Прямоугольник 7"/>
          <p:cNvSpPr/>
          <p:nvPr/>
        </p:nvSpPr>
        <p:spPr>
          <a:xfrm>
            <a:off x="248092" y="5121471"/>
            <a:ext cx="10990521" cy="1024148"/>
          </a:xfrm>
          <a:prstGeom prst="rect">
            <a:avLst/>
          </a:prstGeom>
          <a:solidFill>
            <a:schemeClr val="accent1">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dirty="0" smtClean="0">
                <a:solidFill>
                  <a:schemeClr val="tx1">
                    <a:lumMod val="95000"/>
                    <a:lumOff val="5000"/>
                  </a:schemeClr>
                </a:solidFill>
                <a:latin typeface="Segoe UI" panose="020B0502040204020203" pitchFamily="34" charset="0"/>
                <a:cs typeface="Segoe UI" panose="020B0502040204020203" pitchFamily="34" charset="0"/>
              </a:rPr>
              <a:t>Методисту необходимо прикрепить ссылку на дополнительные материалы, про которые говорит лектор в видео-лекции, однако он не знает, в каком фрагменте видео упоминается название или описание файла</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9" name="Прямоугольник 8"/>
          <p:cNvSpPr/>
          <p:nvPr/>
        </p:nvSpPr>
        <p:spPr>
          <a:xfrm>
            <a:off x="902880" y="2165752"/>
            <a:ext cx="11015330" cy="938955"/>
          </a:xfrm>
          <a:prstGeom prst="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dirty="0" smtClean="0">
                <a:solidFill>
                  <a:schemeClr val="tx1">
                    <a:lumMod val="95000"/>
                    <a:lumOff val="5000"/>
                  </a:schemeClr>
                </a:solidFill>
                <a:latin typeface="Segoe UI" panose="020B0502040204020203" pitchFamily="34" charset="0"/>
                <a:cs typeface="Segoe UI" panose="020B0502040204020203" pitchFamily="34" charset="0"/>
              </a:rPr>
              <a:t>Автор считает, что он мог допустить ошибку в рассказе некоторой темы. Он помнит ключевые слова, но не помнит, в каком видео он мог ошибиться</a:t>
            </a:r>
          </a:p>
        </p:txBody>
      </p:sp>
      <p:sp>
        <p:nvSpPr>
          <p:cNvPr id="10" name="Прямоугольник 9"/>
          <p:cNvSpPr/>
          <p:nvPr/>
        </p:nvSpPr>
        <p:spPr>
          <a:xfrm>
            <a:off x="902880" y="4003910"/>
            <a:ext cx="11015330" cy="1023644"/>
          </a:xfrm>
          <a:prstGeom prst="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dirty="0" smtClean="0">
                <a:solidFill>
                  <a:schemeClr val="tx1">
                    <a:lumMod val="95000"/>
                    <a:lumOff val="5000"/>
                  </a:schemeClr>
                </a:solidFill>
                <a:latin typeface="Segoe UI" panose="020B0502040204020203" pitchFamily="34" charset="0"/>
                <a:cs typeface="Segoe UI" panose="020B0502040204020203" pitchFamily="34" charset="0"/>
              </a:rPr>
              <a:t>Монтажёр производит смену слайдов по ключевым словам, которые составляются автором курса. Необходимо найти момент в видео, где звучит определённое ключевое слово или фраза</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1" name="Прямоугольник 10"/>
          <p:cNvSpPr/>
          <p:nvPr/>
        </p:nvSpPr>
        <p:spPr>
          <a:xfrm>
            <a:off x="248092" y="3198624"/>
            <a:ext cx="10990521" cy="711369"/>
          </a:xfrm>
          <a:prstGeom prst="rect">
            <a:avLst/>
          </a:prstGeom>
          <a:solidFill>
            <a:schemeClr val="accent1">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dirty="0" smtClean="0">
                <a:solidFill>
                  <a:schemeClr val="tx1">
                    <a:lumMod val="95000"/>
                    <a:lumOff val="5000"/>
                  </a:schemeClr>
                </a:solidFill>
                <a:latin typeface="Segoe UI" panose="020B0502040204020203" pitchFamily="34" charset="0"/>
                <a:cs typeface="Segoe UI" panose="020B0502040204020203" pitchFamily="34" charset="0"/>
              </a:rPr>
              <a:t>Слушатель хочет повторить материал, для чего ему нужно найти фрагмент, где он рассказывается</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2</a:t>
            </a:fld>
            <a:endParaRPr lang="ru-RU"/>
          </a:p>
        </p:txBody>
      </p:sp>
    </p:spTree>
    <p:extLst>
      <p:ext uri="{BB962C8B-B14F-4D97-AF65-F5344CB8AC3E}">
        <p14:creationId xmlns:p14="http://schemas.microsoft.com/office/powerpoint/2010/main" val="3315338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38200" y="298563"/>
            <a:ext cx="5922648" cy="923330"/>
          </a:xfrm>
          <a:prstGeom prst="rect">
            <a:avLst/>
          </a:prstGeom>
          <a:noFill/>
        </p:spPr>
        <p:txBody>
          <a:bodyPr wrap="none" lIns="91440" tIns="45720" rIns="91440" bIns="45720">
            <a:spAutoFit/>
          </a:bodyPr>
          <a:lstStyle/>
          <a:p>
            <a:pPr algn="ctr"/>
            <a:r>
              <a:rPr lang="ru-RU"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Постановка задачи</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Прямоугольник 9"/>
          <p:cNvSpPr/>
          <p:nvPr/>
        </p:nvSpPr>
        <p:spPr>
          <a:xfrm>
            <a:off x="8357191" y="2211570"/>
            <a:ext cx="3317359" cy="2934587"/>
          </a:xfrm>
          <a:prstGeom prst="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Search results</a:t>
            </a:r>
            <a:endParaRPr lang="ru-RU" dirty="0" smtClean="0">
              <a:solidFill>
                <a:schemeClr val="tx1">
                  <a:lumMod val="95000"/>
                  <a:lumOff val="5000"/>
                </a:schemeClr>
              </a:solidFill>
              <a:latin typeface="Segoe UI" panose="020B0502040204020203" pitchFamily="34" charset="0"/>
              <a:cs typeface="Segoe UI" panose="020B0502040204020203" pitchFamily="34" charset="0"/>
            </a:endParaRPr>
          </a:p>
          <a:p>
            <a:pPr algn="ctr"/>
            <a:endParaRPr lang="ru-RU" dirty="0"/>
          </a:p>
        </p:txBody>
      </p:sp>
      <p:sp>
        <p:nvSpPr>
          <p:cNvPr id="11" name="Прямоугольник 10"/>
          <p:cNvSpPr/>
          <p:nvPr/>
        </p:nvSpPr>
        <p:spPr>
          <a:xfrm>
            <a:off x="837313" y="1555005"/>
            <a:ext cx="2323843" cy="2030821"/>
          </a:xfrm>
          <a:prstGeom prst="rect">
            <a:avLst/>
          </a:prstGeom>
          <a:solidFill>
            <a:schemeClr val="accent1">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YouTube Video IDs</a:t>
            </a:r>
          </a:p>
        </p:txBody>
      </p:sp>
      <p:sp>
        <p:nvSpPr>
          <p:cNvPr id="13" name="Прямоугольник 12"/>
          <p:cNvSpPr/>
          <p:nvPr/>
        </p:nvSpPr>
        <p:spPr>
          <a:xfrm>
            <a:off x="3715508" y="1555005"/>
            <a:ext cx="2323843" cy="2030821"/>
          </a:xfrm>
          <a:prstGeom prst="rect">
            <a:avLst/>
          </a:prstGeom>
          <a:solidFill>
            <a:schemeClr val="accent1">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Credentials</a:t>
            </a:r>
          </a:p>
        </p:txBody>
      </p:sp>
      <p:sp>
        <p:nvSpPr>
          <p:cNvPr id="14" name="Прямоугольник 13"/>
          <p:cNvSpPr/>
          <p:nvPr/>
        </p:nvSpPr>
        <p:spPr>
          <a:xfrm>
            <a:off x="2265463" y="3918938"/>
            <a:ext cx="2323843" cy="2030821"/>
          </a:xfrm>
          <a:prstGeom prst="rect">
            <a:avLst/>
          </a:prstGeom>
          <a:solidFill>
            <a:schemeClr val="accent1">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Query</a:t>
            </a:r>
          </a:p>
        </p:txBody>
      </p:sp>
      <p:cxnSp>
        <p:nvCxnSpPr>
          <p:cNvPr id="16" name="Прямая соединительная линия 15"/>
          <p:cNvCxnSpPr/>
          <p:nvPr/>
        </p:nvCxnSpPr>
        <p:spPr>
          <a:xfrm>
            <a:off x="6308444" y="1542564"/>
            <a:ext cx="10633" cy="4407195"/>
          </a:xfrm>
          <a:prstGeom prst="line">
            <a:avLst/>
          </a:prstGeom>
        </p:spPr>
        <p:style>
          <a:lnRef idx="1">
            <a:schemeClr val="accent1"/>
          </a:lnRef>
          <a:fillRef idx="0">
            <a:schemeClr val="accent1"/>
          </a:fillRef>
          <a:effectRef idx="0">
            <a:schemeClr val="accent1"/>
          </a:effectRef>
          <a:fontRef idx="minor">
            <a:schemeClr val="tx1"/>
          </a:fontRef>
        </p:style>
      </p:cxnSp>
      <p:sp>
        <p:nvSpPr>
          <p:cNvPr id="17" name="Стрелка вправо 16"/>
          <p:cNvSpPr/>
          <p:nvPr/>
        </p:nvSpPr>
        <p:spPr>
          <a:xfrm>
            <a:off x="6308444" y="3382479"/>
            <a:ext cx="1899891" cy="902442"/>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Search engine</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3</a:t>
            </a:fld>
            <a:endParaRPr lang="ru-RU"/>
          </a:p>
        </p:txBody>
      </p:sp>
    </p:spTree>
    <p:extLst>
      <p:ext uri="{BB962C8B-B14F-4D97-AF65-F5344CB8AC3E}">
        <p14:creationId xmlns:p14="http://schemas.microsoft.com/office/powerpoint/2010/main" val="189283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84274" y="301480"/>
            <a:ext cx="6621877" cy="923330"/>
          </a:xfrm>
          <a:prstGeom prst="rect">
            <a:avLst/>
          </a:prstGeom>
          <a:noFill/>
        </p:spPr>
        <p:txBody>
          <a:bodyPr wrap="none" lIns="91440" tIns="45720" rIns="91440" bIns="45720">
            <a:spAutoFit/>
          </a:bodyPr>
          <a:lstStyle/>
          <a:p>
            <a:pPr algn="ctr"/>
            <a:r>
              <a:rPr lang="ru-RU"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Получение субтитров</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Прямоугольник 6"/>
          <p:cNvSpPr/>
          <p:nvPr/>
        </p:nvSpPr>
        <p:spPr>
          <a:xfrm>
            <a:off x="3742661" y="2036132"/>
            <a:ext cx="4284919" cy="616688"/>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YouTube Data API</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8" name="Прямоугольник 7"/>
          <p:cNvSpPr/>
          <p:nvPr/>
        </p:nvSpPr>
        <p:spPr>
          <a:xfrm>
            <a:off x="529857" y="3191354"/>
            <a:ext cx="3063949" cy="1555533"/>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1. </a:t>
            </a:r>
            <a:r>
              <a:rPr lang="ru-RU" dirty="0" smtClean="0">
                <a:solidFill>
                  <a:schemeClr val="tx1">
                    <a:lumMod val="95000"/>
                    <a:lumOff val="5000"/>
                  </a:schemeClr>
                </a:solidFill>
                <a:latin typeface="Segoe UI" panose="020B0502040204020203" pitchFamily="34" charset="0"/>
                <a:cs typeface="Segoe UI" panose="020B0502040204020203" pitchFamily="34" charset="0"/>
              </a:rPr>
              <a:t>Авторизация</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0" name="Прямоугольник 9"/>
          <p:cNvSpPr/>
          <p:nvPr/>
        </p:nvSpPr>
        <p:spPr>
          <a:xfrm>
            <a:off x="4353147" y="3191353"/>
            <a:ext cx="3063949" cy="1555533"/>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2. </a:t>
            </a:r>
            <a:r>
              <a:rPr lang="ru-RU" dirty="0" smtClean="0">
                <a:solidFill>
                  <a:schemeClr val="tx1">
                    <a:lumMod val="95000"/>
                    <a:lumOff val="5000"/>
                  </a:schemeClr>
                </a:solidFill>
                <a:latin typeface="Segoe UI" panose="020B0502040204020203" pitchFamily="34" charset="0"/>
                <a:cs typeface="Segoe UI" panose="020B0502040204020203" pitchFamily="34" charset="0"/>
              </a:rPr>
              <a:t>Получение списка субтитров</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1" name="Прямоугольник 10"/>
          <p:cNvSpPr/>
          <p:nvPr/>
        </p:nvSpPr>
        <p:spPr>
          <a:xfrm>
            <a:off x="8176437" y="3191353"/>
            <a:ext cx="3063949" cy="1555533"/>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3. </a:t>
            </a:r>
            <a:r>
              <a:rPr lang="ru-RU" dirty="0" smtClean="0">
                <a:solidFill>
                  <a:schemeClr val="tx1">
                    <a:lumMod val="95000"/>
                    <a:lumOff val="5000"/>
                  </a:schemeClr>
                </a:solidFill>
                <a:latin typeface="Segoe UI" panose="020B0502040204020203" pitchFamily="34" charset="0"/>
                <a:cs typeface="Segoe UI" panose="020B0502040204020203" pitchFamily="34" charset="0"/>
              </a:rPr>
              <a:t>Получение субтитров</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4</a:t>
            </a:fld>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3086152952"/>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1043" name="Уравнение" r:id="rId4" imgW="114120" imgH="215640" progId="Equation.3">
                  <p:embed/>
                </p:oleObj>
              </mc:Choice>
              <mc:Fallback>
                <p:oleObj name="Уравнение" r:id="rId4" imgW="114120" imgH="215640" progId="Equation.3">
                  <p:embed/>
                  <p:pic>
                    <p:nvPicPr>
                      <p:cNvPr id="0" name=""/>
                      <p:cNvPicPr/>
                      <p:nvPr/>
                    </p:nvPicPr>
                    <p:blipFill>
                      <a:blip r:embed="rId5"/>
                      <a:stretch>
                        <a:fillRect/>
                      </a:stretch>
                    </p:blipFill>
                    <p:spPr>
                      <a:xfrm>
                        <a:off x="6038850" y="3319463"/>
                        <a:ext cx="114300" cy="215900"/>
                      </a:xfrm>
                      <a:prstGeom prst="rect">
                        <a:avLst/>
                      </a:prstGeom>
                    </p:spPr>
                  </p:pic>
                </p:oleObj>
              </mc:Fallback>
            </mc:AlternateContent>
          </a:graphicData>
        </a:graphic>
      </p:graphicFrame>
      <p:graphicFrame>
        <p:nvGraphicFramePr>
          <p:cNvPr id="14" name="Объект 13"/>
          <p:cNvGraphicFramePr>
            <a:graphicFrameLocks noChangeAspect="1"/>
          </p:cNvGraphicFramePr>
          <p:nvPr>
            <p:extLst>
              <p:ext uri="{D42A27DB-BD31-4B8C-83A1-F6EECF244321}">
                <p14:modId xmlns:p14="http://schemas.microsoft.com/office/powerpoint/2010/main" val="2509201320"/>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1044" name="Уравнение" r:id="rId6" imgW="114120" imgH="215640" progId="Equation.3">
                  <p:embed/>
                </p:oleObj>
              </mc:Choice>
              <mc:Fallback>
                <p:oleObj name="Уравнение" r:id="rId6" imgW="114120" imgH="215640" progId="Equation.3">
                  <p:embed/>
                  <p:pic>
                    <p:nvPicPr>
                      <p:cNvPr id="0" name=""/>
                      <p:cNvPicPr/>
                      <p:nvPr/>
                    </p:nvPicPr>
                    <p:blipFill>
                      <a:blip r:embed="rId5"/>
                      <a:stretch>
                        <a:fillRect/>
                      </a:stretch>
                    </p:blipFill>
                    <p:spPr>
                      <a:xfrm>
                        <a:off x="6038850" y="3319463"/>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2033650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Таблица 18">
            <a:extLst>
              <a:ext uri="{FF2B5EF4-FFF2-40B4-BE49-F238E27FC236}">
                <a16:creationId xmlns:a16="http://schemas.microsoft.com/office/drawing/2014/main" id="{3039C6A0-C973-4F31-A2C1-1BE3CDD2872D}"/>
              </a:ext>
            </a:extLst>
          </p:cNvPr>
          <p:cNvGraphicFramePr>
            <a:graphicFrameLocks noGrp="1"/>
          </p:cNvGraphicFramePr>
          <p:nvPr>
            <p:ph idx="1"/>
            <p:extLst>
              <p:ext uri="{D42A27DB-BD31-4B8C-83A1-F6EECF244321}">
                <p14:modId xmlns:p14="http://schemas.microsoft.com/office/powerpoint/2010/main" val="3567368010"/>
              </p:ext>
            </p:extLst>
          </p:nvPr>
        </p:nvGraphicFramePr>
        <p:xfrm>
          <a:off x="8025449" y="2580191"/>
          <a:ext cx="3927639" cy="2194560"/>
        </p:xfrm>
        <a:graphic>
          <a:graphicData uri="http://schemas.openxmlformats.org/drawingml/2006/table">
            <a:tbl>
              <a:tblPr firstRow="1" bandRow="1">
                <a:tableStyleId>{5C22544A-7EE6-4342-B048-85BDC9FD1C3A}</a:tableStyleId>
              </a:tblPr>
              <a:tblGrid>
                <a:gridCol w="1309213">
                  <a:extLst>
                    <a:ext uri="{9D8B030D-6E8A-4147-A177-3AD203B41FA5}">
                      <a16:colId xmlns:a16="http://schemas.microsoft.com/office/drawing/2014/main" val="60934225"/>
                    </a:ext>
                  </a:extLst>
                </a:gridCol>
                <a:gridCol w="1309213">
                  <a:extLst>
                    <a:ext uri="{9D8B030D-6E8A-4147-A177-3AD203B41FA5}">
                      <a16:colId xmlns:a16="http://schemas.microsoft.com/office/drawing/2014/main" val="1060650469"/>
                    </a:ext>
                  </a:extLst>
                </a:gridCol>
                <a:gridCol w="1309213">
                  <a:extLst>
                    <a:ext uri="{9D8B030D-6E8A-4147-A177-3AD203B41FA5}">
                      <a16:colId xmlns:a16="http://schemas.microsoft.com/office/drawing/2014/main" val="2171162864"/>
                    </a:ext>
                  </a:extLst>
                </a:gridCol>
              </a:tblGrid>
              <a:tr h="339057">
                <a:tc>
                  <a:txBody>
                    <a:bodyPr/>
                    <a:lstStyle/>
                    <a:p>
                      <a:pPr>
                        <a:buNone/>
                      </a:pPr>
                      <a:r>
                        <a:rPr lang="en-US" dirty="0" smtClean="0">
                          <a:solidFill>
                            <a:schemeClr val="accent4">
                              <a:lumMod val="20000"/>
                              <a:lumOff val="80000"/>
                            </a:schemeClr>
                          </a:solidFill>
                          <a:latin typeface="Segoe UI" panose="020B0502040204020203" pitchFamily="34" charset="0"/>
                          <a:cs typeface="Segoe UI" panose="020B0502040204020203" pitchFamily="34" charset="0"/>
                        </a:rPr>
                        <a:t>W</a:t>
                      </a:r>
                      <a:r>
                        <a:rPr lang="ru-RU" dirty="0" err="1" smtClean="0">
                          <a:solidFill>
                            <a:schemeClr val="accent4">
                              <a:lumMod val="20000"/>
                              <a:lumOff val="80000"/>
                            </a:schemeClr>
                          </a:solidFill>
                          <a:latin typeface="Segoe UI" panose="020B0502040204020203" pitchFamily="34" charset="0"/>
                          <a:cs typeface="Segoe UI" panose="020B0502040204020203" pitchFamily="34" charset="0"/>
                        </a:rPr>
                        <a:t>ord</a:t>
                      </a:r>
                      <a:endParaRPr lang="ru-RU" dirty="0">
                        <a:solidFill>
                          <a:schemeClr val="accent4">
                            <a:lumMod val="20000"/>
                            <a:lumOff val="80000"/>
                          </a:schemeClr>
                        </a:solidFill>
                        <a:latin typeface="Segoe UI" panose="020B0502040204020203" pitchFamily="34" charset="0"/>
                        <a:cs typeface="Segoe UI" panose="020B0502040204020203" pitchFamily="34" charset="0"/>
                      </a:endParaRPr>
                    </a:p>
                  </a:txBody>
                  <a:tcPr/>
                </a:tc>
                <a:tc>
                  <a:txBody>
                    <a:bodyPr/>
                    <a:lstStyle/>
                    <a:p>
                      <a:pPr>
                        <a:buNone/>
                      </a:pPr>
                      <a:r>
                        <a:rPr lang="en-US" dirty="0" smtClean="0">
                          <a:solidFill>
                            <a:schemeClr val="accent4">
                              <a:lumMod val="20000"/>
                              <a:lumOff val="80000"/>
                            </a:schemeClr>
                          </a:solidFill>
                          <a:latin typeface="Segoe UI" panose="020B0502040204020203" pitchFamily="34" charset="0"/>
                          <a:cs typeface="Segoe UI" panose="020B0502040204020203" pitchFamily="34" charset="0"/>
                        </a:rPr>
                        <a:t>V</a:t>
                      </a:r>
                      <a:r>
                        <a:rPr lang="ru-RU" dirty="0" err="1" smtClean="0">
                          <a:solidFill>
                            <a:schemeClr val="accent4">
                              <a:lumMod val="20000"/>
                              <a:lumOff val="80000"/>
                            </a:schemeClr>
                          </a:solidFill>
                          <a:latin typeface="Segoe UI" panose="020B0502040204020203" pitchFamily="34" charset="0"/>
                          <a:cs typeface="Segoe UI" panose="020B0502040204020203" pitchFamily="34" charset="0"/>
                        </a:rPr>
                        <a:t>ideoId</a:t>
                      </a:r>
                      <a:endParaRPr lang="ru-RU" dirty="0">
                        <a:solidFill>
                          <a:schemeClr val="accent4">
                            <a:lumMod val="20000"/>
                            <a:lumOff val="80000"/>
                          </a:schemeClr>
                        </a:solidFill>
                        <a:latin typeface="Segoe UI" panose="020B0502040204020203" pitchFamily="34" charset="0"/>
                        <a:cs typeface="Segoe UI" panose="020B0502040204020203" pitchFamily="34" charset="0"/>
                      </a:endParaRPr>
                    </a:p>
                  </a:txBody>
                  <a:tcPr/>
                </a:tc>
                <a:tc>
                  <a:txBody>
                    <a:bodyPr/>
                    <a:lstStyle/>
                    <a:p>
                      <a:pPr>
                        <a:buNone/>
                      </a:pPr>
                      <a:r>
                        <a:rPr lang="ru-RU" dirty="0" smtClean="0">
                          <a:solidFill>
                            <a:schemeClr val="accent4">
                              <a:lumMod val="20000"/>
                              <a:lumOff val="80000"/>
                            </a:schemeClr>
                          </a:solidFill>
                          <a:latin typeface="Segoe UI" panose="020B0502040204020203" pitchFamily="34" charset="0"/>
                          <a:cs typeface="Segoe UI" panose="020B0502040204020203" pitchFamily="34" charset="0"/>
                        </a:rPr>
                        <a:t>T</a:t>
                      </a:r>
                      <a:r>
                        <a:rPr lang="en-US" dirty="0" err="1" smtClean="0">
                          <a:solidFill>
                            <a:schemeClr val="accent4">
                              <a:lumMod val="20000"/>
                              <a:lumOff val="80000"/>
                            </a:schemeClr>
                          </a:solidFill>
                          <a:latin typeface="Segoe UI" panose="020B0502040204020203" pitchFamily="34" charset="0"/>
                          <a:cs typeface="Segoe UI" panose="020B0502040204020203" pitchFamily="34" charset="0"/>
                        </a:rPr>
                        <a:t>i</a:t>
                      </a:r>
                      <a:r>
                        <a:rPr lang="ru-RU" dirty="0" err="1" smtClean="0">
                          <a:solidFill>
                            <a:schemeClr val="accent4">
                              <a:lumMod val="20000"/>
                              <a:lumOff val="80000"/>
                            </a:schemeClr>
                          </a:solidFill>
                          <a:latin typeface="Segoe UI" panose="020B0502040204020203" pitchFamily="34" charset="0"/>
                          <a:cs typeface="Segoe UI" panose="020B0502040204020203" pitchFamily="34" charset="0"/>
                        </a:rPr>
                        <a:t>me</a:t>
                      </a:r>
                      <a:r>
                        <a:rPr lang="en-US" dirty="0" smtClean="0">
                          <a:solidFill>
                            <a:schemeClr val="accent4">
                              <a:lumMod val="20000"/>
                              <a:lumOff val="80000"/>
                            </a:schemeClr>
                          </a:solidFill>
                          <a:latin typeface="Segoe UI" panose="020B0502040204020203" pitchFamily="34" charset="0"/>
                          <a:cs typeface="Segoe UI" panose="020B0502040204020203" pitchFamily="34" charset="0"/>
                        </a:rPr>
                        <a:t>Link</a:t>
                      </a:r>
                      <a:endParaRPr lang="ru-RU" dirty="0">
                        <a:solidFill>
                          <a:schemeClr val="accent4">
                            <a:lumMod val="20000"/>
                            <a:lumOff val="80000"/>
                          </a:schemeClr>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552693710"/>
                  </a:ext>
                </a:extLst>
              </a:tr>
              <a:tr h="339057">
                <a:tc>
                  <a:txBody>
                    <a:bodyPr/>
                    <a:lstStyle/>
                    <a:p>
                      <a:pPr>
                        <a:buNone/>
                      </a:pPr>
                      <a:r>
                        <a:rPr lang="ru-RU" dirty="0">
                          <a:solidFill>
                            <a:schemeClr val="tx1">
                              <a:lumMod val="95000"/>
                              <a:lumOff val="5000"/>
                            </a:schemeClr>
                          </a:solidFill>
                          <a:latin typeface="Segoe UI" panose="020B0502040204020203" pitchFamily="34" charset="0"/>
                          <a:cs typeface="Segoe UI" panose="020B0502040204020203" pitchFamily="34" charset="0"/>
                        </a:rPr>
                        <a:t>word1</a:t>
                      </a:r>
                    </a:p>
                  </a:txBody>
                  <a:tcPr>
                    <a:solidFill>
                      <a:schemeClr val="accent1">
                        <a:tint val="40000"/>
                      </a:schemeClr>
                    </a:solidFill>
                  </a:tcPr>
                </a:tc>
                <a:tc>
                  <a:txBody>
                    <a:bodyPr/>
                    <a:lstStyle/>
                    <a:p>
                      <a:pPr>
                        <a:buNone/>
                      </a:pPr>
                      <a:r>
                        <a:rPr lang="ru-RU" dirty="0">
                          <a:solidFill>
                            <a:schemeClr val="tx1">
                              <a:lumMod val="95000"/>
                              <a:lumOff val="5000"/>
                            </a:schemeClr>
                          </a:solidFill>
                          <a:latin typeface="Segoe UI" panose="020B0502040204020203" pitchFamily="34" charset="0"/>
                          <a:cs typeface="Segoe UI" panose="020B0502040204020203" pitchFamily="34" charset="0"/>
                        </a:rPr>
                        <a:t>&lt;videoId&gt;</a:t>
                      </a:r>
                    </a:p>
                  </a:txBody>
                  <a:tcPr/>
                </a:tc>
                <a:tc>
                  <a:txBody>
                    <a:bodyPr/>
                    <a:lstStyle/>
                    <a:p>
                      <a:pPr>
                        <a:buNone/>
                      </a:pPr>
                      <a:r>
                        <a:rPr lang="ru-RU" dirty="0">
                          <a:solidFill>
                            <a:schemeClr val="tx1">
                              <a:lumMod val="95000"/>
                              <a:lumOff val="5000"/>
                            </a:schemeClr>
                          </a:solidFill>
                          <a:latin typeface="Segoe UI" panose="020B0502040204020203" pitchFamily="34" charset="0"/>
                          <a:cs typeface="Segoe UI" panose="020B0502040204020203" pitchFamily="34" charset="0"/>
                        </a:rPr>
                        <a:t>Time1</a:t>
                      </a:r>
                    </a:p>
                  </a:txBody>
                  <a:tcPr/>
                </a:tc>
                <a:extLst>
                  <a:ext uri="{0D108BD9-81ED-4DB2-BD59-A6C34878D82A}">
                    <a16:rowId xmlns:a16="http://schemas.microsoft.com/office/drawing/2014/main" val="3955619559"/>
                  </a:ext>
                </a:extLst>
              </a:tr>
              <a:tr h="339057">
                <a:tc>
                  <a:txBody>
                    <a:bodyPr/>
                    <a:lstStyle/>
                    <a:p>
                      <a:pPr lvl="0">
                        <a:buNone/>
                      </a:pPr>
                      <a:r>
                        <a:rPr lang="ru-RU" dirty="0">
                          <a:solidFill>
                            <a:schemeClr val="tx1">
                              <a:lumMod val="95000"/>
                              <a:lumOff val="5000"/>
                            </a:schemeClr>
                          </a:solidFill>
                          <a:latin typeface="Segoe UI" panose="020B0502040204020203" pitchFamily="34" charset="0"/>
                          <a:cs typeface="Segoe UI" panose="020B0502040204020203" pitchFamily="34" charset="0"/>
                        </a:rPr>
                        <a:t>...</a:t>
                      </a:r>
                    </a:p>
                  </a:txBody>
                  <a:tcPr/>
                </a:tc>
                <a:tc>
                  <a:txBody>
                    <a:bodyPr/>
                    <a:lstStyle/>
                    <a:p>
                      <a:pPr lvl="0">
                        <a:buNone/>
                      </a:pPr>
                      <a:r>
                        <a:rPr lang="ru-RU" dirty="0">
                          <a:solidFill>
                            <a:schemeClr val="tx1">
                              <a:lumMod val="95000"/>
                              <a:lumOff val="5000"/>
                            </a:schemeClr>
                          </a:solidFill>
                          <a:latin typeface="Segoe UI" panose="020B0502040204020203" pitchFamily="34" charset="0"/>
                          <a:cs typeface="Segoe UI" panose="020B0502040204020203" pitchFamily="34" charset="0"/>
                        </a:rPr>
                        <a:t>...</a:t>
                      </a:r>
                    </a:p>
                  </a:txBody>
                  <a:tcPr/>
                </a:tc>
                <a:tc>
                  <a:txBody>
                    <a:bodyPr/>
                    <a:lstStyle/>
                    <a:p>
                      <a:pPr lvl="0">
                        <a:buNone/>
                      </a:pPr>
                      <a:r>
                        <a:rPr lang="ru-RU" dirty="0">
                          <a:solidFill>
                            <a:schemeClr val="tx1">
                              <a:lumMod val="95000"/>
                              <a:lumOff val="5000"/>
                            </a:schemeClr>
                          </a:solidFill>
                          <a:latin typeface="Segoe UI" panose="020B0502040204020203" pitchFamily="34" charset="0"/>
                          <a:cs typeface="Segoe UI" panose="020B0502040204020203" pitchFamily="34" charset="0"/>
                        </a:rPr>
                        <a:t>...</a:t>
                      </a:r>
                    </a:p>
                  </a:txBody>
                  <a:tcPr/>
                </a:tc>
                <a:extLst>
                  <a:ext uri="{0D108BD9-81ED-4DB2-BD59-A6C34878D82A}">
                    <a16:rowId xmlns:a16="http://schemas.microsoft.com/office/drawing/2014/main" val="303471568"/>
                  </a:ext>
                </a:extLst>
              </a:tr>
              <a:tr h="339057">
                <a:tc>
                  <a:txBody>
                    <a:bodyPr/>
                    <a:lstStyle/>
                    <a:p>
                      <a:pPr>
                        <a:buNone/>
                      </a:pPr>
                      <a:r>
                        <a:rPr lang="ru-RU" dirty="0" err="1">
                          <a:solidFill>
                            <a:schemeClr val="tx1">
                              <a:lumMod val="95000"/>
                              <a:lumOff val="5000"/>
                            </a:schemeClr>
                          </a:solidFill>
                          <a:latin typeface="Segoe UI" panose="020B0502040204020203" pitchFamily="34" charset="0"/>
                          <a:cs typeface="Segoe UI" panose="020B0502040204020203" pitchFamily="34" charset="0"/>
                        </a:rPr>
                        <a:t>wordK</a:t>
                      </a:r>
                    </a:p>
                  </a:txBody>
                  <a:tcPr/>
                </a:tc>
                <a:tc>
                  <a:txBody>
                    <a:bodyPr/>
                    <a:lstStyle/>
                    <a:p>
                      <a:pPr>
                        <a:buNone/>
                      </a:pPr>
                      <a:r>
                        <a:rPr lang="ru-RU" dirty="0">
                          <a:solidFill>
                            <a:schemeClr val="tx1">
                              <a:lumMod val="95000"/>
                              <a:lumOff val="5000"/>
                            </a:schemeClr>
                          </a:solidFill>
                          <a:latin typeface="Segoe UI" panose="020B0502040204020203" pitchFamily="34" charset="0"/>
                          <a:cs typeface="Segoe UI" panose="020B0502040204020203" pitchFamily="34" charset="0"/>
                        </a:rPr>
                        <a:t>&lt;videoId&gt;</a:t>
                      </a:r>
                    </a:p>
                  </a:txBody>
                  <a:tcPr/>
                </a:tc>
                <a:tc>
                  <a:txBody>
                    <a:bodyPr/>
                    <a:lstStyle/>
                    <a:p>
                      <a:pPr>
                        <a:buNone/>
                      </a:pPr>
                      <a:r>
                        <a:rPr lang="ru-RU" dirty="0" err="1">
                          <a:solidFill>
                            <a:schemeClr val="tx1">
                              <a:lumMod val="95000"/>
                              <a:lumOff val="5000"/>
                            </a:schemeClr>
                          </a:solidFill>
                          <a:latin typeface="Segoe UI" panose="020B0502040204020203" pitchFamily="34" charset="0"/>
                          <a:cs typeface="Segoe UI" panose="020B0502040204020203" pitchFamily="34" charset="0"/>
                        </a:rPr>
                        <a:t>TimeK</a:t>
                      </a:r>
                    </a:p>
                  </a:txBody>
                  <a:tcPr/>
                </a:tc>
                <a:extLst>
                  <a:ext uri="{0D108BD9-81ED-4DB2-BD59-A6C34878D82A}">
                    <a16:rowId xmlns:a16="http://schemas.microsoft.com/office/drawing/2014/main" val="2667532921"/>
                  </a:ext>
                </a:extLst>
              </a:tr>
              <a:tr h="339057">
                <a:tc>
                  <a:txBody>
                    <a:bodyPr/>
                    <a:lstStyle/>
                    <a:p>
                      <a:pPr lvl="0">
                        <a:buNone/>
                      </a:pPr>
                      <a:r>
                        <a:rPr lang="ru-RU" dirty="0">
                          <a:solidFill>
                            <a:schemeClr val="tx1">
                              <a:lumMod val="95000"/>
                              <a:lumOff val="5000"/>
                            </a:schemeClr>
                          </a:solidFill>
                          <a:latin typeface="Segoe UI" panose="020B0502040204020203" pitchFamily="34" charset="0"/>
                          <a:cs typeface="Segoe UI" panose="020B0502040204020203" pitchFamily="34" charset="0"/>
                        </a:rPr>
                        <a:t>...</a:t>
                      </a:r>
                    </a:p>
                  </a:txBody>
                  <a:tcPr/>
                </a:tc>
                <a:tc>
                  <a:txBody>
                    <a:bodyPr/>
                    <a:lstStyle/>
                    <a:p>
                      <a:pPr lvl="0">
                        <a:buNone/>
                      </a:pPr>
                      <a:r>
                        <a:rPr lang="ru-RU" dirty="0">
                          <a:solidFill>
                            <a:schemeClr val="tx1">
                              <a:lumMod val="95000"/>
                              <a:lumOff val="5000"/>
                            </a:schemeClr>
                          </a:solidFill>
                          <a:latin typeface="Segoe UI" panose="020B0502040204020203" pitchFamily="34" charset="0"/>
                          <a:cs typeface="Segoe UI" panose="020B0502040204020203" pitchFamily="34" charset="0"/>
                        </a:rPr>
                        <a:t>...</a:t>
                      </a:r>
                    </a:p>
                  </a:txBody>
                  <a:tcPr/>
                </a:tc>
                <a:tc>
                  <a:txBody>
                    <a:bodyPr/>
                    <a:lstStyle/>
                    <a:p>
                      <a:pPr lvl="0">
                        <a:buNone/>
                      </a:pPr>
                      <a:r>
                        <a:rPr lang="ru-RU" dirty="0">
                          <a:solidFill>
                            <a:schemeClr val="tx1">
                              <a:lumMod val="95000"/>
                              <a:lumOff val="5000"/>
                            </a:schemeClr>
                          </a:solidFill>
                          <a:latin typeface="Segoe UI" panose="020B0502040204020203" pitchFamily="34" charset="0"/>
                          <a:cs typeface="Segoe UI" panose="020B0502040204020203" pitchFamily="34" charset="0"/>
                        </a:rPr>
                        <a:t>...</a:t>
                      </a:r>
                    </a:p>
                  </a:txBody>
                  <a:tcPr/>
                </a:tc>
                <a:extLst>
                  <a:ext uri="{0D108BD9-81ED-4DB2-BD59-A6C34878D82A}">
                    <a16:rowId xmlns:a16="http://schemas.microsoft.com/office/drawing/2014/main" val="3474137342"/>
                  </a:ext>
                </a:extLst>
              </a:tr>
              <a:tr h="339057">
                <a:tc>
                  <a:txBody>
                    <a:bodyPr/>
                    <a:lstStyle/>
                    <a:p>
                      <a:pPr>
                        <a:buNone/>
                      </a:pPr>
                      <a:r>
                        <a:rPr lang="ru-RU" dirty="0" err="1">
                          <a:solidFill>
                            <a:schemeClr val="tx1">
                              <a:lumMod val="95000"/>
                              <a:lumOff val="5000"/>
                            </a:schemeClr>
                          </a:solidFill>
                          <a:latin typeface="Segoe UI" panose="020B0502040204020203" pitchFamily="34" charset="0"/>
                          <a:cs typeface="Segoe UI" panose="020B0502040204020203" pitchFamily="34" charset="0"/>
                        </a:rPr>
                        <a:t>wordN</a:t>
                      </a:r>
                    </a:p>
                  </a:txBody>
                  <a:tcPr/>
                </a:tc>
                <a:tc>
                  <a:txBody>
                    <a:bodyPr/>
                    <a:lstStyle/>
                    <a:p>
                      <a:pPr>
                        <a:buNone/>
                      </a:pPr>
                      <a:r>
                        <a:rPr lang="ru-RU" dirty="0">
                          <a:solidFill>
                            <a:schemeClr val="tx1">
                              <a:lumMod val="95000"/>
                              <a:lumOff val="5000"/>
                            </a:schemeClr>
                          </a:solidFill>
                          <a:latin typeface="Segoe UI" panose="020B0502040204020203" pitchFamily="34" charset="0"/>
                          <a:cs typeface="Segoe UI" panose="020B0502040204020203" pitchFamily="34" charset="0"/>
                        </a:rPr>
                        <a:t>&lt;videoId&gt;</a:t>
                      </a:r>
                    </a:p>
                  </a:txBody>
                  <a:tcPr/>
                </a:tc>
                <a:tc>
                  <a:txBody>
                    <a:bodyPr/>
                    <a:lstStyle/>
                    <a:p>
                      <a:pPr>
                        <a:buNone/>
                      </a:pPr>
                      <a:r>
                        <a:rPr lang="ru-RU" dirty="0" err="1">
                          <a:solidFill>
                            <a:schemeClr val="tx1">
                              <a:lumMod val="95000"/>
                              <a:lumOff val="5000"/>
                            </a:schemeClr>
                          </a:solidFill>
                          <a:latin typeface="Segoe UI" panose="020B0502040204020203" pitchFamily="34" charset="0"/>
                          <a:cs typeface="Segoe UI" panose="020B0502040204020203" pitchFamily="34" charset="0"/>
                        </a:rPr>
                        <a:t>TimeN</a:t>
                      </a:r>
                    </a:p>
                  </a:txBody>
                  <a:tcPr/>
                </a:tc>
                <a:extLst>
                  <a:ext uri="{0D108BD9-81ED-4DB2-BD59-A6C34878D82A}">
                    <a16:rowId xmlns:a16="http://schemas.microsoft.com/office/drawing/2014/main" val="20683541"/>
                  </a:ext>
                </a:extLst>
              </a:tr>
            </a:tbl>
          </a:graphicData>
        </a:graphic>
      </p:graphicFrame>
      <p:sp>
        <p:nvSpPr>
          <p:cNvPr id="3" name="Прямоугольник: загнутый угол 2">
            <a:extLst>
              <a:ext uri="{FF2B5EF4-FFF2-40B4-BE49-F238E27FC236}">
                <a16:creationId xmlns:a16="http://schemas.microsoft.com/office/drawing/2014/main" id="{D0454EF0-7173-4244-B48E-A90D28A3F301}"/>
              </a:ext>
            </a:extLst>
          </p:cNvPr>
          <p:cNvSpPr/>
          <p:nvPr/>
        </p:nvSpPr>
        <p:spPr>
          <a:xfrm>
            <a:off x="576274" y="1946317"/>
            <a:ext cx="1747520" cy="4061078"/>
          </a:xfrm>
          <a:prstGeom prst="foldedCorner">
            <a:avLst>
              <a:gd name="adj" fmla="val 0"/>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400" dirty="0">
                <a:solidFill>
                  <a:schemeClr val="tx1">
                    <a:lumMod val="95000"/>
                    <a:lumOff val="5000"/>
                  </a:schemeClr>
                </a:solidFill>
                <a:latin typeface="Segoe UI" panose="020B0502040204020203" pitchFamily="34" charset="0"/>
                <a:cs typeface="Segoe UI" panose="020B0502040204020203" pitchFamily="34" charset="0"/>
              </a:rPr>
              <a:t>TimeStamp1</a:t>
            </a:r>
          </a:p>
          <a:p>
            <a:pPr algn="ctr"/>
            <a:r>
              <a:rPr lang="ru-RU" sz="1400" dirty="0" err="1">
                <a:solidFill>
                  <a:schemeClr val="tx1">
                    <a:lumMod val="95000"/>
                    <a:lumOff val="5000"/>
                  </a:schemeClr>
                </a:solidFill>
                <a:latin typeface="Segoe UI" panose="020B0502040204020203" pitchFamily="34" charset="0"/>
                <a:cs typeface="Segoe UI" panose="020B0502040204020203" pitchFamily="34" charset="0"/>
              </a:rPr>
              <a:t>First</a:t>
            </a:r>
            <a:r>
              <a:rPr lang="ru-RU" sz="1400" dirty="0">
                <a:solidFill>
                  <a:schemeClr val="tx1">
                    <a:lumMod val="95000"/>
                    <a:lumOff val="5000"/>
                  </a:schemeClr>
                </a:solidFill>
                <a:latin typeface="Segoe UI" panose="020B0502040204020203" pitchFamily="34" charset="0"/>
                <a:cs typeface="Segoe UI" panose="020B0502040204020203" pitchFamily="34" charset="0"/>
              </a:rPr>
              <a:t> </a:t>
            </a:r>
            <a:r>
              <a:rPr lang="ru-RU" sz="1400" dirty="0" err="1">
                <a:solidFill>
                  <a:schemeClr val="tx1">
                    <a:lumMod val="95000"/>
                    <a:lumOff val="5000"/>
                  </a:schemeClr>
                </a:solidFill>
                <a:latin typeface="Segoe UI" panose="020B0502040204020203" pitchFamily="34" charset="0"/>
                <a:cs typeface="Segoe UI" panose="020B0502040204020203" pitchFamily="34" charset="0"/>
              </a:rPr>
              <a:t>captions</a:t>
            </a:r>
            <a:r>
              <a:rPr lang="ru-RU" sz="1400" dirty="0">
                <a:solidFill>
                  <a:schemeClr val="tx1">
                    <a:lumMod val="95000"/>
                    <a:lumOff val="5000"/>
                  </a:schemeClr>
                </a:solidFill>
                <a:latin typeface="Segoe UI" panose="020B0502040204020203" pitchFamily="34" charset="0"/>
                <a:cs typeface="Segoe UI" panose="020B0502040204020203" pitchFamily="34" charset="0"/>
              </a:rPr>
              <a:t> </a:t>
            </a:r>
            <a:r>
              <a:rPr lang="ru-RU" sz="1400" dirty="0" err="1">
                <a:solidFill>
                  <a:schemeClr val="tx1">
                    <a:lumMod val="95000"/>
                    <a:lumOff val="5000"/>
                  </a:schemeClr>
                </a:solidFill>
                <a:latin typeface="Segoe UI" panose="020B0502040204020203" pitchFamily="34" charset="0"/>
                <a:cs typeface="Segoe UI" panose="020B0502040204020203" pitchFamily="34" charset="0"/>
              </a:rPr>
              <a:t>line</a:t>
            </a:r>
          </a:p>
          <a:p>
            <a:pPr algn="ctr"/>
            <a:r>
              <a:rPr lang="ru-RU" sz="1400" dirty="0">
                <a:solidFill>
                  <a:schemeClr val="tx1">
                    <a:lumMod val="95000"/>
                    <a:lumOff val="5000"/>
                  </a:schemeClr>
                </a:solidFill>
                <a:latin typeface="Segoe UI" panose="020B0502040204020203" pitchFamily="34" charset="0"/>
                <a:cs typeface="Segoe UI" panose="020B0502040204020203" pitchFamily="34" charset="0"/>
              </a:rPr>
              <a:t>…</a:t>
            </a:r>
          </a:p>
          <a:p>
            <a:pPr algn="ctr"/>
            <a:r>
              <a:rPr lang="ru-RU" sz="1400" dirty="0">
                <a:solidFill>
                  <a:schemeClr val="tx1">
                    <a:lumMod val="95000"/>
                    <a:lumOff val="5000"/>
                  </a:schemeClr>
                </a:solidFill>
                <a:latin typeface="Segoe UI" panose="020B0502040204020203" pitchFamily="34" charset="0"/>
                <a:cs typeface="Segoe UI" panose="020B0502040204020203" pitchFamily="34" charset="0"/>
              </a:rPr>
              <a:t>TimeStampK</a:t>
            </a:r>
          </a:p>
          <a:p>
            <a:pPr algn="ctr"/>
            <a:r>
              <a:rPr lang="ru-RU" sz="1400" dirty="0">
                <a:solidFill>
                  <a:schemeClr val="tx1">
                    <a:lumMod val="95000"/>
                    <a:lumOff val="5000"/>
                  </a:schemeClr>
                </a:solidFill>
                <a:latin typeface="Segoe UI" panose="020B0502040204020203" pitchFamily="34" charset="0"/>
                <a:cs typeface="Segoe UI" panose="020B0502040204020203" pitchFamily="34" charset="0"/>
              </a:rPr>
              <a:t>K-</a:t>
            </a:r>
            <a:r>
              <a:rPr lang="ru-RU" sz="1400" dirty="0" err="1">
                <a:solidFill>
                  <a:schemeClr val="tx1">
                    <a:lumMod val="95000"/>
                    <a:lumOff val="5000"/>
                  </a:schemeClr>
                </a:solidFill>
                <a:latin typeface="Segoe UI" panose="020B0502040204020203" pitchFamily="34" charset="0"/>
                <a:cs typeface="Segoe UI" panose="020B0502040204020203" pitchFamily="34" charset="0"/>
              </a:rPr>
              <a:t>th</a:t>
            </a:r>
            <a:r>
              <a:rPr lang="ru-RU" sz="1400" dirty="0">
                <a:solidFill>
                  <a:schemeClr val="tx1">
                    <a:lumMod val="95000"/>
                    <a:lumOff val="5000"/>
                  </a:schemeClr>
                </a:solidFill>
                <a:latin typeface="Segoe UI" panose="020B0502040204020203" pitchFamily="34" charset="0"/>
                <a:cs typeface="Segoe UI" panose="020B0502040204020203" pitchFamily="34" charset="0"/>
              </a:rPr>
              <a:t> </a:t>
            </a:r>
            <a:r>
              <a:rPr lang="ru-RU" sz="1400" dirty="0" err="1">
                <a:solidFill>
                  <a:schemeClr val="tx1">
                    <a:lumMod val="95000"/>
                    <a:lumOff val="5000"/>
                  </a:schemeClr>
                </a:solidFill>
                <a:latin typeface="Segoe UI" panose="020B0502040204020203" pitchFamily="34" charset="0"/>
                <a:cs typeface="Segoe UI" panose="020B0502040204020203" pitchFamily="34" charset="0"/>
              </a:rPr>
              <a:t>captions</a:t>
            </a:r>
            <a:r>
              <a:rPr lang="ru-RU" sz="1400" dirty="0">
                <a:solidFill>
                  <a:schemeClr val="tx1">
                    <a:lumMod val="95000"/>
                    <a:lumOff val="5000"/>
                  </a:schemeClr>
                </a:solidFill>
                <a:latin typeface="Segoe UI" panose="020B0502040204020203" pitchFamily="34" charset="0"/>
                <a:cs typeface="Segoe UI" panose="020B0502040204020203" pitchFamily="34" charset="0"/>
              </a:rPr>
              <a:t> </a:t>
            </a:r>
            <a:r>
              <a:rPr lang="ru-RU" sz="1400" dirty="0" err="1">
                <a:solidFill>
                  <a:schemeClr val="tx1">
                    <a:lumMod val="95000"/>
                    <a:lumOff val="5000"/>
                  </a:schemeClr>
                </a:solidFill>
                <a:latin typeface="Segoe UI" panose="020B0502040204020203" pitchFamily="34" charset="0"/>
                <a:cs typeface="Segoe UI" panose="020B0502040204020203" pitchFamily="34" charset="0"/>
              </a:rPr>
              <a:t>line</a:t>
            </a:r>
          </a:p>
          <a:p>
            <a:pPr algn="ctr"/>
            <a:r>
              <a:rPr lang="ru-RU" sz="1400" dirty="0">
                <a:solidFill>
                  <a:schemeClr val="tx1">
                    <a:lumMod val="95000"/>
                    <a:lumOff val="5000"/>
                  </a:schemeClr>
                </a:solidFill>
                <a:latin typeface="Segoe UI" panose="020B0502040204020203" pitchFamily="34" charset="0"/>
                <a:cs typeface="Segoe UI" panose="020B0502040204020203" pitchFamily="34" charset="0"/>
              </a:rPr>
              <a:t>…</a:t>
            </a:r>
          </a:p>
          <a:p>
            <a:pPr algn="ctr"/>
            <a:r>
              <a:rPr lang="ru-RU" sz="1400" dirty="0" err="1">
                <a:solidFill>
                  <a:schemeClr val="tx1">
                    <a:lumMod val="95000"/>
                    <a:lumOff val="5000"/>
                  </a:schemeClr>
                </a:solidFill>
                <a:latin typeface="Segoe UI" panose="020B0502040204020203" pitchFamily="34" charset="0"/>
                <a:cs typeface="Segoe UI" panose="020B0502040204020203" pitchFamily="34" charset="0"/>
              </a:rPr>
              <a:t>TimeStampN</a:t>
            </a:r>
          </a:p>
          <a:p>
            <a:pPr algn="ctr"/>
            <a:r>
              <a:rPr lang="ru-RU" sz="1400" dirty="0" err="1">
                <a:solidFill>
                  <a:schemeClr val="tx1">
                    <a:lumMod val="95000"/>
                    <a:lumOff val="5000"/>
                  </a:schemeClr>
                </a:solidFill>
                <a:latin typeface="Segoe UI" panose="020B0502040204020203" pitchFamily="34" charset="0"/>
                <a:cs typeface="Segoe UI" panose="020B0502040204020203" pitchFamily="34" charset="0"/>
              </a:rPr>
              <a:t>Last</a:t>
            </a:r>
            <a:r>
              <a:rPr lang="ru-RU" sz="1400" dirty="0">
                <a:solidFill>
                  <a:schemeClr val="tx1">
                    <a:lumMod val="95000"/>
                    <a:lumOff val="5000"/>
                  </a:schemeClr>
                </a:solidFill>
                <a:latin typeface="Segoe UI" panose="020B0502040204020203" pitchFamily="34" charset="0"/>
                <a:cs typeface="Segoe UI" panose="020B0502040204020203" pitchFamily="34" charset="0"/>
              </a:rPr>
              <a:t> </a:t>
            </a:r>
            <a:r>
              <a:rPr lang="ru-RU" sz="1400" dirty="0" err="1">
                <a:solidFill>
                  <a:schemeClr val="tx1">
                    <a:lumMod val="95000"/>
                    <a:lumOff val="5000"/>
                  </a:schemeClr>
                </a:solidFill>
                <a:latin typeface="Segoe UI" panose="020B0502040204020203" pitchFamily="34" charset="0"/>
                <a:cs typeface="Segoe UI" panose="020B0502040204020203" pitchFamily="34" charset="0"/>
              </a:rPr>
              <a:t>captions</a:t>
            </a:r>
            <a:r>
              <a:rPr lang="ru-RU" sz="1400" dirty="0">
                <a:solidFill>
                  <a:schemeClr val="tx1">
                    <a:lumMod val="95000"/>
                    <a:lumOff val="5000"/>
                  </a:schemeClr>
                </a:solidFill>
                <a:latin typeface="Segoe UI" panose="020B0502040204020203" pitchFamily="34" charset="0"/>
                <a:cs typeface="Segoe UI" panose="020B0502040204020203" pitchFamily="34" charset="0"/>
              </a:rPr>
              <a:t> </a:t>
            </a:r>
            <a:r>
              <a:rPr lang="ru-RU" sz="1400" dirty="0" err="1">
                <a:solidFill>
                  <a:schemeClr val="tx1">
                    <a:lumMod val="95000"/>
                    <a:lumOff val="5000"/>
                  </a:schemeClr>
                </a:solidFill>
                <a:latin typeface="Segoe UI" panose="020B0502040204020203" pitchFamily="34" charset="0"/>
                <a:cs typeface="Segoe UI" panose="020B0502040204020203" pitchFamily="34" charset="0"/>
              </a:rPr>
              <a:t>line</a:t>
            </a:r>
          </a:p>
        </p:txBody>
      </p:sp>
      <p:sp>
        <p:nvSpPr>
          <p:cNvPr id="7" name="Прямоугольник: загнутый угол 6">
            <a:extLst>
              <a:ext uri="{FF2B5EF4-FFF2-40B4-BE49-F238E27FC236}">
                <a16:creationId xmlns:a16="http://schemas.microsoft.com/office/drawing/2014/main" id="{BFCB4277-1FC9-41D8-9CB3-A33EC16F4647}"/>
              </a:ext>
            </a:extLst>
          </p:cNvPr>
          <p:cNvSpPr/>
          <p:nvPr/>
        </p:nvSpPr>
        <p:spPr>
          <a:xfrm>
            <a:off x="3141012" y="1941385"/>
            <a:ext cx="1656080" cy="701040"/>
          </a:xfrm>
          <a:prstGeom prst="foldedCorner">
            <a:avLst>
              <a:gd name="adj" fmla="val 0"/>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200" dirty="0">
                <a:solidFill>
                  <a:schemeClr val="tx1">
                    <a:lumMod val="95000"/>
                    <a:lumOff val="5000"/>
                  </a:schemeClr>
                </a:solidFill>
                <a:latin typeface="Segoe UI" panose="020B0502040204020203" pitchFamily="34" charset="0"/>
                <a:cs typeface="Segoe UI" panose="020B0502040204020203" pitchFamily="34" charset="0"/>
              </a:rPr>
              <a:t>TimeStamp1</a:t>
            </a:r>
            <a:endParaRPr lang="en-US" sz="1200" dirty="0">
              <a:solidFill>
                <a:schemeClr val="tx1">
                  <a:lumMod val="95000"/>
                  <a:lumOff val="5000"/>
                </a:schemeClr>
              </a:solidFill>
              <a:latin typeface="Segoe UI" panose="020B0502040204020203" pitchFamily="34" charset="0"/>
              <a:cs typeface="Segoe UI" panose="020B0502040204020203" pitchFamily="34" charset="0"/>
            </a:endParaRPr>
          </a:p>
          <a:p>
            <a:pPr algn="ctr"/>
            <a:r>
              <a:rPr lang="ru-RU" sz="1200" dirty="0" err="1">
                <a:solidFill>
                  <a:schemeClr val="tx1">
                    <a:lumMod val="95000"/>
                    <a:lumOff val="5000"/>
                  </a:schemeClr>
                </a:solidFill>
                <a:latin typeface="Segoe UI" panose="020B0502040204020203" pitchFamily="34" charset="0"/>
                <a:cs typeface="Segoe UI" panose="020B0502040204020203" pitchFamily="34" charset="0"/>
              </a:rPr>
              <a:t>First</a:t>
            </a:r>
            <a:r>
              <a:rPr lang="ru-RU" sz="1200" dirty="0">
                <a:solidFill>
                  <a:schemeClr val="tx1">
                    <a:lumMod val="95000"/>
                    <a:lumOff val="5000"/>
                  </a:schemeClr>
                </a:solidFill>
                <a:latin typeface="Segoe UI" panose="020B0502040204020203" pitchFamily="34" charset="0"/>
                <a:cs typeface="Segoe UI" panose="020B0502040204020203" pitchFamily="34" charset="0"/>
              </a:rPr>
              <a:t> </a:t>
            </a:r>
            <a:r>
              <a:rPr lang="ru-RU" sz="1200" dirty="0" err="1">
                <a:solidFill>
                  <a:schemeClr val="tx1">
                    <a:lumMod val="95000"/>
                    <a:lumOff val="5000"/>
                  </a:schemeClr>
                </a:solidFill>
                <a:latin typeface="Segoe UI" panose="020B0502040204020203" pitchFamily="34" charset="0"/>
                <a:cs typeface="Segoe UI" panose="020B0502040204020203" pitchFamily="34" charset="0"/>
              </a:rPr>
              <a:t>captions</a:t>
            </a:r>
            <a:r>
              <a:rPr lang="ru-RU" sz="1200" dirty="0">
                <a:solidFill>
                  <a:schemeClr val="tx1">
                    <a:lumMod val="95000"/>
                    <a:lumOff val="5000"/>
                  </a:schemeClr>
                </a:solidFill>
                <a:latin typeface="Segoe UI" panose="020B0502040204020203" pitchFamily="34" charset="0"/>
                <a:cs typeface="Segoe UI" panose="020B0502040204020203" pitchFamily="34" charset="0"/>
              </a:rPr>
              <a:t> </a:t>
            </a:r>
            <a:r>
              <a:rPr lang="ru-RU" sz="1200" dirty="0" err="1">
                <a:solidFill>
                  <a:schemeClr val="tx1">
                    <a:lumMod val="95000"/>
                    <a:lumOff val="5000"/>
                  </a:schemeClr>
                </a:solidFill>
                <a:latin typeface="Segoe UI" panose="020B0502040204020203" pitchFamily="34" charset="0"/>
                <a:cs typeface="Segoe UI" panose="020B0502040204020203" pitchFamily="34" charset="0"/>
              </a:rPr>
              <a:t>line</a:t>
            </a:r>
          </a:p>
        </p:txBody>
      </p:sp>
      <p:sp>
        <p:nvSpPr>
          <p:cNvPr id="8" name="Прямоугольник: загнутый угол 7">
            <a:extLst>
              <a:ext uri="{FF2B5EF4-FFF2-40B4-BE49-F238E27FC236}">
                <a16:creationId xmlns:a16="http://schemas.microsoft.com/office/drawing/2014/main" id="{F2FF5378-C6D2-4E83-93B1-30D96B553180}"/>
              </a:ext>
            </a:extLst>
          </p:cNvPr>
          <p:cNvSpPr/>
          <p:nvPr/>
        </p:nvSpPr>
        <p:spPr>
          <a:xfrm>
            <a:off x="3136426" y="5306355"/>
            <a:ext cx="1660665" cy="701040"/>
          </a:xfrm>
          <a:prstGeom prst="foldedCorner">
            <a:avLst>
              <a:gd name="adj" fmla="val 0"/>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200" dirty="0" err="1">
                <a:solidFill>
                  <a:schemeClr val="tx1">
                    <a:lumMod val="95000"/>
                    <a:lumOff val="5000"/>
                  </a:schemeClr>
                </a:solidFill>
                <a:latin typeface="Segoe UI" panose="020B0502040204020203" pitchFamily="34" charset="0"/>
                <a:cs typeface="Segoe UI" panose="020B0502040204020203" pitchFamily="34" charset="0"/>
              </a:rPr>
              <a:t>TimeStampN</a:t>
            </a:r>
          </a:p>
          <a:p>
            <a:pPr algn="ctr"/>
            <a:r>
              <a:rPr lang="ru-RU" sz="1200" dirty="0" err="1">
                <a:solidFill>
                  <a:schemeClr val="tx1">
                    <a:lumMod val="95000"/>
                    <a:lumOff val="5000"/>
                  </a:schemeClr>
                </a:solidFill>
                <a:latin typeface="Segoe UI" panose="020B0502040204020203" pitchFamily="34" charset="0"/>
                <a:cs typeface="Segoe UI" panose="020B0502040204020203" pitchFamily="34" charset="0"/>
              </a:rPr>
              <a:t>Last</a:t>
            </a:r>
            <a:r>
              <a:rPr lang="ru-RU" sz="1200" dirty="0">
                <a:solidFill>
                  <a:schemeClr val="tx1">
                    <a:lumMod val="95000"/>
                    <a:lumOff val="5000"/>
                  </a:schemeClr>
                </a:solidFill>
                <a:latin typeface="Segoe UI" panose="020B0502040204020203" pitchFamily="34" charset="0"/>
                <a:cs typeface="Segoe UI" panose="020B0502040204020203" pitchFamily="34" charset="0"/>
              </a:rPr>
              <a:t> </a:t>
            </a:r>
            <a:r>
              <a:rPr lang="ru-RU" sz="1200" dirty="0" err="1">
                <a:solidFill>
                  <a:schemeClr val="tx1">
                    <a:lumMod val="95000"/>
                    <a:lumOff val="5000"/>
                  </a:schemeClr>
                </a:solidFill>
                <a:latin typeface="Segoe UI" panose="020B0502040204020203" pitchFamily="34" charset="0"/>
                <a:cs typeface="Segoe UI" panose="020B0502040204020203" pitchFamily="34" charset="0"/>
              </a:rPr>
              <a:t>captions</a:t>
            </a:r>
            <a:r>
              <a:rPr lang="ru-RU" sz="1200" dirty="0">
                <a:solidFill>
                  <a:schemeClr val="tx1">
                    <a:lumMod val="95000"/>
                    <a:lumOff val="5000"/>
                  </a:schemeClr>
                </a:solidFill>
                <a:latin typeface="Segoe UI" panose="020B0502040204020203" pitchFamily="34" charset="0"/>
                <a:cs typeface="Segoe UI" panose="020B0502040204020203" pitchFamily="34" charset="0"/>
              </a:rPr>
              <a:t> </a:t>
            </a:r>
            <a:r>
              <a:rPr lang="ru-RU" sz="1200" dirty="0" err="1">
                <a:solidFill>
                  <a:schemeClr val="tx1">
                    <a:lumMod val="95000"/>
                    <a:lumOff val="5000"/>
                  </a:schemeClr>
                </a:solidFill>
                <a:latin typeface="Segoe UI" panose="020B0502040204020203" pitchFamily="34" charset="0"/>
                <a:cs typeface="Segoe UI" panose="020B0502040204020203" pitchFamily="34" charset="0"/>
              </a:rPr>
              <a:t>line</a:t>
            </a:r>
          </a:p>
        </p:txBody>
      </p:sp>
      <p:sp>
        <p:nvSpPr>
          <p:cNvPr id="9" name="Прямоугольник: загнутый угол 8">
            <a:extLst>
              <a:ext uri="{FF2B5EF4-FFF2-40B4-BE49-F238E27FC236}">
                <a16:creationId xmlns:a16="http://schemas.microsoft.com/office/drawing/2014/main" id="{C082990B-A424-4B26-AA64-B74B65FF1A90}"/>
              </a:ext>
            </a:extLst>
          </p:cNvPr>
          <p:cNvSpPr/>
          <p:nvPr/>
        </p:nvSpPr>
        <p:spPr>
          <a:xfrm>
            <a:off x="3136425" y="3624208"/>
            <a:ext cx="1660665" cy="700363"/>
          </a:xfrm>
          <a:prstGeom prst="foldedCorner">
            <a:avLst>
              <a:gd name="adj" fmla="val 0"/>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200" dirty="0" smtClean="0">
                <a:solidFill>
                  <a:schemeClr val="tx1">
                    <a:lumMod val="95000"/>
                    <a:lumOff val="5000"/>
                  </a:schemeClr>
                </a:solidFill>
                <a:latin typeface="Segoe UI" panose="020B0502040204020203" pitchFamily="34" charset="0"/>
                <a:cs typeface="Segoe UI" panose="020B0502040204020203" pitchFamily="34" charset="0"/>
              </a:rPr>
              <a:t>TimeStampK</a:t>
            </a:r>
          </a:p>
          <a:p>
            <a:pPr algn="ctr"/>
            <a:r>
              <a:rPr lang="ru-RU" sz="1200" dirty="0" smtClean="0">
                <a:solidFill>
                  <a:schemeClr val="tx1">
                    <a:lumMod val="95000"/>
                    <a:lumOff val="5000"/>
                  </a:schemeClr>
                </a:solidFill>
                <a:latin typeface="Segoe UI" panose="020B0502040204020203" pitchFamily="34" charset="0"/>
                <a:cs typeface="Segoe UI" panose="020B0502040204020203" pitchFamily="34" charset="0"/>
              </a:rPr>
              <a:t>K-</a:t>
            </a:r>
            <a:r>
              <a:rPr lang="ru-RU" sz="1200" dirty="0" err="1" smtClean="0">
                <a:solidFill>
                  <a:schemeClr val="tx1">
                    <a:lumMod val="95000"/>
                    <a:lumOff val="5000"/>
                  </a:schemeClr>
                </a:solidFill>
                <a:latin typeface="Segoe UI" panose="020B0502040204020203" pitchFamily="34" charset="0"/>
                <a:cs typeface="Segoe UI" panose="020B0502040204020203" pitchFamily="34" charset="0"/>
              </a:rPr>
              <a:t>th</a:t>
            </a:r>
            <a:r>
              <a:rPr lang="ru-RU" sz="1200" dirty="0" smtClean="0">
                <a:solidFill>
                  <a:schemeClr val="tx1">
                    <a:lumMod val="95000"/>
                    <a:lumOff val="5000"/>
                  </a:schemeClr>
                </a:solidFill>
                <a:latin typeface="Segoe UI" panose="020B0502040204020203" pitchFamily="34" charset="0"/>
                <a:cs typeface="Segoe UI" panose="020B0502040204020203" pitchFamily="34" charset="0"/>
              </a:rPr>
              <a:t> </a:t>
            </a:r>
            <a:r>
              <a:rPr lang="ru-RU" sz="1200" dirty="0" err="1" smtClean="0">
                <a:solidFill>
                  <a:schemeClr val="tx1">
                    <a:lumMod val="95000"/>
                    <a:lumOff val="5000"/>
                  </a:schemeClr>
                </a:solidFill>
                <a:latin typeface="Segoe UI" panose="020B0502040204020203" pitchFamily="34" charset="0"/>
                <a:cs typeface="Segoe UI" panose="020B0502040204020203" pitchFamily="34" charset="0"/>
              </a:rPr>
              <a:t>captions</a:t>
            </a:r>
            <a:r>
              <a:rPr lang="ru-RU" sz="1200" dirty="0" smtClean="0">
                <a:solidFill>
                  <a:schemeClr val="tx1">
                    <a:lumMod val="95000"/>
                    <a:lumOff val="5000"/>
                  </a:schemeClr>
                </a:solidFill>
                <a:latin typeface="Segoe UI" panose="020B0502040204020203" pitchFamily="34" charset="0"/>
                <a:cs typeface="Segoe UI" panose="020B0502040204020203" pitchFamily="34" charset="0"/>
              </a:rPr>
              <a:t> </a:t>
            </a:r>
            <a:r>
              <a:rPr lang="ru-RU" sz="1200" dirty="0" err="1" smtClean="0">
                <a:solidFill>
                  <a:schemeClr val="tx1">
                    <a:lumMod val="95000"/>
                    <a:lumOff val="5000"/>
                  </a:schemeClr>
                </a:solidFill>
                <a:latin typeface="Segoe UI" panose="020B0502040204020203" pitchFamily="34" charset="0"/>
                <a:cs typeface="Segoe UI" panose="020B0502040204020203" pitchFamily="34" charset="0"/>
              </a:rPr>
              <a:t>line</a:t>
            </a:r>
            <a:endParaRPr lang="ru-RU" sz="1200"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121F4DC-29C9-42A4-B643-853498E14ABF}"/>
              </a:ext>
            </a:extLst>
          </p:cNvPr>
          <p:cNvSpPr txBox="1"/>
          <p:nvPr/>
        </p:nvSpPr>
        <p:spPr>
          <a:xfrm>
            <a:off x="78434" y="1614120"/>
            <a:ext cx="2743200"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600" dirty="0">
                <a:latin typeface="Segoe UI" panose="020B0502040204020203" pitchFamily="34" charset="0"/>
                <a:cs typeface="Segoe UI" panose="020B0502040204020203" pitchFamily="34" charset="0"/>
              </a:rPr>
              <a:t>&lt;videoId&gt; </a:t>
            </a:r>
            <a:r>
              <a:rPr lang="ru-RU" sz="1600" dirty="0" err="1">
                <a:latin typeface="Segoe UI" panose="020B0502040204020203" pitchFamily="34" charset="0"/>
                <a:cs typeface="Segoe UI" panose="020B0502040204020203" pitchFamily="34" charset="0"/>
              </a:rPr>
              <a:t>captions</a:t>
            </a:r>
            <a:endParaRPr lang="ru-RU" sz="1600" dirty="0">
              <a:latin typeface="Segoe UI" panose="020B0502040204020203" pitchFamily="34" charset="0"/>
              <a:cs typeface="Segoe UI" panose="020B0502040204020203" pitchFamily="34" charset="0"/>
            </a:endParaRPr>
          </a:p>
        </p:txBody>
      </p:sp>
      <p:sp>
        <p:nvSpPr>
          <p:cNvPr id="4" name="Прямоугольник 3"/>
          <p:cNvSpPr/>
          <p:nvPr/>
        </p:nvSpPr>
        <p:spPr>
          <a:xfrm>
            <a:off x="1168400" y="298481"/>
            <a:ext cx="3999941" cy="923330"/>
          </a:xfrm>
          <a:prstGeom prst="rect">
            <a:avLst/>
          </a:prstGeom>
          <a:noFill/>
        </p:spPr>
        <p:txBody>
          <a:bodyPr wrap="none" lIns="91440" tIns="45720" rIns="91440" bIns="45720">
            <a:spAutoFit/>
          </a:bodyPr>
          <a:lstStyle/>
          <a:p>
            <a:pPr algn="ctr"/>
            <a:r>
              <a:rPr lang="ru-RU"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Индексация </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Прямоугольник 5"/>
          <p:cNvSpPr/>
          <p:nvPr/>
        </p:nvSpPr>
        <p:spPr>
          <a:xfrm>
            <a:off x="5552151" y="1946317"/>
            <a:ext cx="1382233" cy="4061078"/>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Word normilizer</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cxnSp>
        <p:nvCxnSpPr>
          <p:cNvPr id="22" name="Прямая со стрелкой 21"/>
          <p:cNvCxnSpPr/>
          <p:nvPr/>
        </p:nvCxnSpPr>
        <p:spPr>
          <a:xfrm>
            <a:off x="4918476" y="2291905"/>
            <a:ext cx="499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a:off x="4918476" y="5656875"/>
            <a:ext cx="499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a:off x="4918476" y="3974389"/>
            <a:ext cx="499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a:off x="2504886" y="2279085"/>
            <a:ext cx="499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2504886" y="5644055"/>
            <a:ext cx="499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a:off x="2504886" y="3961569"/>
            <a:ext cx="499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7187609" y="1414787"/>
            <a:ext cx="10633" cy="49328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Стрелка вправо 29"/>
          <p:cNvSpPr/>
          <p:nvPr/>
        </p:nvSpPr>
        <p:spPr>
          <a:xfrm>
            <a:off x="7198242" y="3624208"/>
            <a:ext cx="669851" cy="469327"/>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2" name="Номер слайда 1"/>
          <p:cNvSpPr>
            <a:spLocks noGrp="1"/>
          </p:cNvSpPr>
          <p:nvPr>
            <p:ph type="sldNum" sz="quarter" idx="12"/>
          </p:nvPr>
        </p:nvSpPr>
        <p:spPr/>
        <p:txBody>
          <a:bodyPr/>
          <a:lstStyle/>
          <a:p>
            <a:fld id="{1E017F8F-31AE-4A8F-99B1-D196E31350F6}" type="slidenum">
              <a:rPr lang="ru-RU" smtClean="0"/>
              <a:t>5</a:t>
            </a:fld>
            <a:endParaRPr lang="ru-RU"/>
          </a:p>
        </p:txBody>
      </p:sp>
    </p:spTree>
    <p:extLst>
      <p:ext uri="{BB962C8B-B14F-4D97-AF65-F5344CB8AC3E}">
        <p14:creationId xmlns:p14="http://schemas.microsoft.com/office/powerpoint/2010/main" val="3286962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4567645" y="1907178"/>
            <a:ext cx="2804160" cy="3961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ru-RU" dirty="0"/>
          </a:p>
        </p:txBody>
      </p:sp>
      <p:sp>
        <p:nvSpPr>
          <p:cNvPr id="5" name="Объект 2"/>
          <p:cNvSpPr txBox="1">
            <a:spLocks/>
          </p:cNvSpPr>
          <p:nvPr/>
        </p:nvSpPr>
        <p:spPr>
          <a:xfrm>
            <a:off x="8038011" y="1907178"/>
            <a:ext cx="2804160" cy="3961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ru-RU" dirty="0"/>
          </a:p>
        </p:txBody>
      </p:sp>
      <p:sp>
        <p:nvSpPr>
          <p:cNvPr id="6" name="Прямоугольник 5"/>
          <p:cNvSpPr/>
          <p:nvPr/>
        </p:nvSpPr>
        <p:spPr>
          <a:xfrm>
            <a:off x="839788" y="345877"/>
            <a:ext cx="9177064" cy="923330"/>
          </a:xfrm>
          <a:prstGeom prst="rect">
            <a:avLst/>
          </a:prstGeom>
          <a:noFill/>
        </p:spPr>
        <p:txBody>
          <a:bodyPr wrap="none" lIns="91440" tIns="45720" rIns="91440" bIns="45720">
            <a:spAutoFit/>
          </a:bodyPr>
          <a:lstStyle/>
          <a:p>
            <a:pPr algn="ctr"/>
            <a:r>
              <a:rPr lang="ru-RU"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Методы разбиения субтитров</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Прямоугольник 10"/>
          <p:cNvSpPr/>
          <p:nvPr/>
        </p:nvSpPr>
        <p:spPr>
          <a:xfrm>
            <a:off x="1049519" y="1453910"/>
            <a:ext cx="4385930" cy="597897"/>
          </a:xfrm>
          <a:prstGeom prst="rect">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smtClean="0">
                <a:solidFill>
                  <a:schemeClr val="tx1">
                    <a:lumMod val="95000"/>
                    <a:lumOff val="5000"/>
                  </a:schemeClr>
                </a:solidFill>
                <a:latin typeface="Segoe UI" panose="020B0502040204020203" pitchFamily="34" charset="0"/>
                <a:cs typeface="Segoe UI" panose="020B0502040204020203" pitchFamily="34" charset="0"/>
              </a:rPr>
              <a:t>1 </a:t>
            </a:r>
            <a:r>
              <a:rPr lang="ru-RU" dirty="0" smtClean="0">
                <a:solidFill>
                  <a:schemeClr val="tx1">
                    <a:lumMod val="95000"/>
                    <a:lumOff val="5000"/>
                  </a:schemeClr>
                </a:solidFill>
                <a:latin typeface="Segoe UI" panose="020B0502040204020203" pitchFamily="34" charset="0"/>
                <a:cs typeface="Segoe UI" panose="020B0502040204020203" pitchFamily="34" charset="0"/>
              </a:rPr>
              <a:t>документ = 1 видео</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2" name="Прямоугольник 11"/>
          <p:cNvSpPr/>
          <p:nvPr/>
        </p:nvSpPr>
        <p:spPr>
          <a:xfrm>
            <a:off x="6214730" y="1453910"/>
            <a:ext cx="4385930" cy="597897"/>
          </a:xfrm>
          <a:prstGeom prst="rect">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dirty="0" smtClean="0">
                <a:solidFill>
                  <a:schemeClr val="tx1">
                    <a:lumMod val="95000"/>
                    <a:lumOff val="5000"/>
                  </a:schemeClr>
                </a:solidFill>
                <a:latin typeface="Segoe UI" panose="020B0502040204020203" pitchFamily="34" charset="0"/>
                <a:cs typeface="Segoe UI" panose="020B0502040204020203" pitchFamily="34" charset="0"/>
              </a:rPr>
              <a:t>1 документ = 1 фрагмент из субтитров</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7" name="Прямоугольник 16"/>
          <p:cNvSpPr/>
          <p:nvPr/>
        </p:nvSpPr>
        <p:spPr>
          <a:xfrm>
            <a:off x="6214730" y="2364402"/>
            <a:ext cx="4385930" cy="56378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Плюсы:</a:t>
            </a:r>
          </a:p>
        </p:txBody>
      </p:sp>
      <p:sp>
        <p:nvSpPr>
          <p:cNvPr id="18" name="Прямоугольник 17"/>
          <p:cNvSpPr/>
          <p:nvPr/>
        </p:nvSpPr>
        <p:spPr>
          <a:xfrm>
            <a:off x="6214730" y="2973736"/>
            <a:ext cx="4385930" cy="116111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Результат указывает на момент, в котором прозвучала фраза (или её часть) из запроса</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9" name="Прямоугольник 18"/>
          <p:cNvSpPr/>
          <p:nvPr/>
        </p:nvSpPr>
        <p:spPr>
          <a:xfrm>
            <a:off x="6214730" y="4814146"/>
            <a:ext cx="4385930" cy="8834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Стандартное разбиение лишает контекста</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0" name="Прямоугольник 19"/>
          <p:cNvSpPr/>
          <p:nvPr/>
        </p:nvSpPr>
        <p:spPr>
          <a:xfrm>
            <a:off x="6214730" y="4176175"/>
            <a:ext cx="4385930" cy="5966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Минусы:</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1" name="Прямоугольник 20"/>
          <p:cNvSpPr/>
          <p:nvPr/>
        </p:nvSpPr>
        <p:spPr>
          <a:xfrm>
            <a:off x="1049519" y="2364403"/>
            <a:ext cx="4385930" cy="56378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Плюсы:</a:t>
            </a:r>
          </a:p>
        </p:txBody>
      </p:sp>
      <p:sp>
        <p:nvSpPr>
          <p:cNvPr id="22" name="Прямоугольник 21"/>
          <p:cNvSpPr/>
          <p:nvPr/>
        </p:nvSpPr>
        <p:spPr>
          <a:xfrm>
            <a:off x="1042390" y="2973735"/>
            <a:ext cx="4385930" cy="116111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Слова остаются в контексте</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3" name="Прямоугольник 22"/>
          <p:cNvSpPr/>
          <p:nvPr/>
        </p:nvSpPr>
        <p:spPr>
          <a:xfrm>
            <a:off x="1049519" y="4814146"/>
            <a:ext cx="4385930" cy="8834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Необходим поиск внутри результата</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4" name="Прямоугольник 23"/>
          <p:cNvSpPr/>
          <p:nvPr/>
        </p:nvSpPr>
        <p:spPr>
          <a:xfrm>
            <a:off x="1049519" y="4176175"/>
            <a:ext cx="4385930" cy="5966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Минусы:</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6</a:t>
            </a:fld>
            <a:endParaRPr lang="ru-RU"/>
          </a:p>
        </p:txBody>
      </p:sp>
    </p:spTree>
    <p:extLst>
      <p:ext uri="{BB962C8B-B14F-4D97-AF65-F5344CB8AC3E}">
        <p14:creationId xmlns:p14="http://schemas.microsoft.com/office/powerpoint/2010/main" val="857979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Прямоугольник 22"/>
          <p:cNvSpPr/>
          <p:nvPr/>
        </p:nvSpPr>
        <p:spPr>
          <a:xfrm>
            <a:off x="7962131" y="1744751"/>
            <a:ext cx="2864153" cy="3696926"/>
          </a:xfrm>
          <a:prstGeom prst="rect">
            <a:avLst/>
          </a:prstGeom>
          <a:solidFill>
            <a:schemeClr val="accent1">
              <a:alpha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22" name="Прямоугольник 21"/>
          <p:cNvSpPr/>
          <p:nvPr/>
        </p:nvSpPr>
        <p:spPr>
          <a:xfrm>
            <a:off x="3838637" y="1744751"/>
            <a:ext cx="3830751" cy="3696926"/>
          </a:xfrm>
          <a:prstGeom prst="rect">
            <a:avLst/>
          </a:prstGeom>
          <a:solidFill>
            <a:schemeClr val="accent1">
              <a:alpha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18" name="Прямоугольник 17"/>
          <p:cNvSpPr/>
          <p:nvPr/>
        </p:nvSpPr>
        <p:spPr>
          <a:xfrm>
            <a:off x="1095437" y="1744752"/>
            <a:ext cx="2520625" cy="3696926"/>
          </a:xfrm>
          <a:prstGeom prst="rect">
            <a:avLst/>
          </a:prstGeom>
          <a:solidFill>
            <a:schemeClr val="accent1">
              <a:alpha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35BDB304-5F77-4B4D-B147-9A7D92A02415}"/>
              </a:ext>
            </a:extLst>
          </p:cNvPr>
          <p:cNvSpPr/>
          <p:nvPr/>
        </p:nvSpPr>
        <p:spPr>
          <a:xfrm>
            <a:off x="1158796" y="1877598"/>
            <a:ext cx="1449336" cy="36552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a:solidFill>
                  <a:schemeClr val="tx1">
                    <a:lumMod val="95000"/>
                    <a:lumOff val="5000"/>
                  </a:schemeClr>
                </a:solidFill>
                <a:latin typeface="Segoe UI" panose="020B0502040204020203" pitchFamily="34" charset="0"/>
                <a:cs typeface="Segoe UI" panose="020B0502040204020203" pitchFamily="34" charset="0"/>
              </a:rPr>
              <a:t>sub1</a:t>
            </a:r>
          </a:p>
        </p:txBody>
      </p:sp>
      <p:sp>
        <p:nvSpPr>
          <p:cNvPr id="9" name="Прямоугольник 8">
            <a:extLst>
              <a:ext uri="{FF2B5EF4-FFF2-40B4-BE49-F238E27FC236}">
                <a16:creationId xmlns:a16="http://schemas.microsoft.com/office/drawing/2014/main" id="{6DA87EB0-7037-4FA8-AACC-2C53C32D032F}"/>
              </a:ext>
            </a:extLst>
          </p:cNvPr>
          <p:cNvSpPr/>
          <p:nvPr/>
        </p:nvSpPr>
        <p:spPr>
          <a:xfrm>
            <a:off x="2255386" y="2126783"/>
            <a:ext cx="1152452" cy="36552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a:solidFill>
                  <a:schemeClr val="tx1">
                    <a:lumMod val="95000"/>
                    <a:lumOff val="5000"/>
                  </a:schemeClr>
                </a:solidFill>
                <a:latin typeface="Segoe UI" panose="020B0502040204020203" pitchFamily="34" charset="0"/>
                <a:cs typeface="Segoe UI" panose="020B0502040204020203" pitchFamily="34" charset="0"/>
              </a:rPr>
              <a:t>sub2</a:t>
            </a:r>
          </a:p>
        </p:txBody>
      </p:sp>
      <p:sp>
        <p:nvSpPr>
          <p:cNvPr id="10" name="Прямоугольник 9">
            <a:extLst>
              <a:ext uri="{FF2B5EF4-FFF2-40B4-BE49-F238E27FC236}">
                <a16:creationId xmlns:a16="http://schemas.microsoft.com/office/drawing/2014/main" id="{5AA1C21F-D1BA-4D0F-BAF6-9B0E44D47336}"/>
              </a:ext>
            </a:extLst>
          </p:cNvPr>
          <p:cNvSpPr/>
          <p:nvPr/>
        </p:nvSpPr>
        <p:spPr>
          <a:xfrm>
            <a:off x="3976954" y="2449994"/>
            <a:ext cx="1449336" cy="36552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a:solidFill>
                  <a:schemeClr val="tx1">
                    <a:lumMod val="95000"/>
                    <a:lumOff val="5000"/>
                  </a:schemeClr>
                </a:solidFill>
                <a:latin typeface="Segoe UI" panose="020B0502040204020203" pitchFamily="34" charset="0"/>
                <a:cs typeface="Segoe UI" panose="020B0502040204020203" pitchFamily="34" charset="0"/>
              </a:rPr>
              <a:t>sub3</a:t>
            </a:r>
          </a:p>
        </p:txBody>
      </p:sp>
      <p:sp>
        <p:nvSpPr>
          <p:cNvPr id="11" name="Прямоугольник 10">
            <a:extLst>
              <a:ext uri="{FF2B5EF4-FFF2-40B4-BE49-F238E27FC236}">
                <a16:creationId xmlns:a16="http://schemas.microsoft.com/office/drawing/2014/main" id="{7BE6D0F9-A89E-415D-A0E7-11AA69FEF802}"/>
              </a:ext>
            </a:extLst>
          </p:cNvPr>
          <p:cNvSpPr/>
          <p:nvPr/>
        </p:nvSpPr>
        <p:spPr>
          <a:xfrm>
            <a:off x="5222916" y="2660031"/>
            <a:ext cx="1449336" cy="36552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a:solidFill>
                  <a:schemeClr val="tx1">
                    <a:lumMod val="95000"/>
                    <a:lumOff val="5000"/>
                  </a:schemeClr>
                </a:solidFill>
                <a:latin typeface="Segoe UI" panose="020B0502040204020203" pitchFamily="34" charset="0"/>
                <a:cs typeface="Segoe UI" panose="020B0502040204020203" pitchFamily="34" charset="0"/>
              </a:rPr>
              <a:t>sub4</a:t>
            </a:r>
          </a:p>
        </p:txBody>
      </p:sp>
      <p:sp>
        <p:nvSpPr>
          <p:cNvPr id="12" name="Прямоугольник 11">
            <a:extLst>
              <a:ext uri="{FF2B5EF4-FFF2-40B4-BE49-F238E27FC236}">
                <a16:creationId xmlns:a16="http://schemas.microsoft.com/office/drawing/2014/main" id="{62603980-E06A-438A-B5A7-E23B7D3D9E4D}"/>
              </a:ext>
            </a:extLst>
          </p:cNvPr>
          <p:cNvSpPr/>
          <p:nvPr/>
        </p:nvSpPr>
        <p:spPr>
          <a:xfrm>
            <a:off x="6170159" y="2935383"/>
            <a:ext cx="1449336" cy="36552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a:solidFill>
                  <a:schemeClr val="tx1">
                    <a:lumMod val="95000"/>
                    <a:lumOff val="5000"/>
                  </a:schemeClr>
                </a:solidFill>
                <a:latin typeface="Segoe UI" panose="020B0502040204020203" pitchFamily="34" charset="0"/>
                <a:cs typeface="Segoe UI" panose="020B0502040204020203" pitchFamily="34" charset="0"/>
              </a:rPr>
              <a:t>sub5</a:t>
            </a:r>
          </a:p>
        </p:txBody>
      </p:sp>
      <p:sp>
        <p:nvSpPr>
          <p:cNvPr id="13" name="Прямоугольник 12">
            <a:extLst>
              <a:ext uri="{FF2B5EF4-FFF2-40B4-BE49-F238E27FC236}">
                <a16:creationId xmlns:a16="http://schemas.microsoft.com/office/drawing/2014/main" id="{4E3AFF4A-7863-4E4C-BB1D-E6B049ACE680}"/>
              </a:ext>
            </a:extLst>
          </p:cNvPr>
          <p:cNvSpPr/>
          <p:nvPr/>
        </p:nvSpPr>
        <p:spPr>
          <a:xfrm>
            <a:off x="8093083" y="3162183"/>
            <a:ext cx="1449336" cy="36552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a:solidFill>
                  <a:schemeClr val="tx1">
                    <a:lumMod val="95000"/>
                    <a:lumOff val="5000"/>
                  </a:schemeClr>
                </a:solidFill>
                <a:latin typeface="Segoe UI" panose="020B0502040204020203" pitchFamily="34" charset="0"/>
                <a:cs typeface="Segoe UI" panose="020B0502040204020203" pitchFamily="34" charset="0"/>
              </a:rPr>
              <a:t>sub6</a:t>
            </a:r>
          </a:p>
        </p:txBody>
      </p:sp>
      <p:sp>
        <p:nvSpPr>
          <p:cNvPr id="14" name="Прямоугольник 13">
            <a:extLst>
              <a:ext uri="{FF2B5EF4-FFF2-40B4-BE49-F238E27FC236}">
                <a16:creationId xmlns:a16="http://schemas.microsoft.com/office/drawing/2014/main" id="{90309C10-0890-4BAC-8567-1156EDEE46F0}"/>
              </a:ext>
            </a:extLst>
          </p:cNvPr>
          <p:cNvSpPr/>
          <p:nvPr/>
        </p:nvSpPr>
        <p:spPr>
          <a:xfrm>
            <a:off x="9252516" y="3446951"/>
            <a:ext cx="1449336" cy="36552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a:solidFill>
                  <a:schemeClr val="tx1">
                    <a:lumMod val="95000"/>
                    <a:lumOff val="5000"/>
                  </a:schemeClr>
                </a:solidFill>
                <a:latin typeface="Segoe UI" panose="020B0502040204020203" pitchFamily="34" charset="0"/>
                <a:cs typeface="Segoe UI" panose="020B0502040204020203" pitchFamily="34" charset="0"/>
              </a:rPr>
              <a:t>sub7</a:t>
            </a:r>
          </a:p>
        </p:txBody>
      </p:sp>
      <p:cxnSp>
        <p:nvCxnSpPr>
          <p:cNvPr id="17" name="Прямая со стрелкой 16">
            <a:extLst>
              <a:ext uri="{FF2B5EF4-FFF2-40B4-BE49-F238E27FC236}">
                <a16:creationId xmlns:a16="http://schemas.microsoft.com/office/drawing/2014/main" id="{DBEC1CB0-1525-46C5-B426-4E59842A771C}"/>
              </a:ext>
            </a:extLst>
          </p:cNvPr>
          <p:cNvCxnSpPr/>
          <p:nvPr/>
        </p:nvCxnSpPr>
        <p:spPr>
          <a:xfrm>
            <a:off x="304800" y="4106529"/>
            <a:ext cx="11391014" cy="13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4ED9F4F-A007-45FF-839D-0EEFED25966F}"/>
              </a:ext>
            </a:extLst>
          </p:cNvPr>
          <p:cNvSpPr txBox="1"/>
          <p:nvPr/>
        </p:nvSpPr>
        <p:spPr>
          <a:xfrm>
            <a:off x="-213360" y="411988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dirty="0"/>
              <a:t>0</a:t>
            </a:r>
          </a:p>
        </p:txBody>
      </p:sp>
      <p:sp>
        <p:nvSpPr>
          <p:cNvPr id="21" name="TextBox 20">
            <a:extLst>
              <a:ext uri="{FF2B5EF4-FFF2-40B4-BE49-F238E27FC236}">
                <a16:creationId xmlns:a16="http://schemas.microsoft.com/office/drawing/2014/main" id="{9FA9B170-F811-49CA-A581-2C4E6FE9AD72}"/>
              </a:ext>
            </a:extLst>
          </p:cNvPr>
          <p:cNvSpPr txBox="1"/>
          <p:nvPr/>
        </p:nvSpPr>
        <p:spPr>
          <a:xfrm>
            <a:off x="10162097" y="4148871"/>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400" dirty="0">
                <a:solidFill>
                  <a:schemeClr val="tx1">
                    <a:lumMod val="95000"/>
                    <a:lumOff val="5000"/>
                  </a:schemeClr>
                </a:solidFill>
                <a:latin typeface="Segoe UI" panose="020B0502040204020203" pitchFamily="34" charset="0"/>
                <a:cs typeface="Segoe UI" panose="020B0502040204020203" pitchFamily="34" charset="0"/>
              </a:rPr>
              <a:t>Video </a:t>
            </a:r>
            <a:r>
              <a:rPr lang="ru-RU" sz="1400" dirty="0" err="1">
                <a:solidFill>
                  <a:schemeClr val="tx1">
                    <a:lumMod val="95000"/>
                    <a:lumOff val="5000"/>
                  </a:schemeClr>
                </a:solidFill>
                <a:latin typeface="Segoe UI" panose="020B0502040204020203" pitchFamily="34" charset="0"/>
                <a:cs typeface="Segoe UI" panose="020B0502040204020203" pitchFamily="34" charset="0"/>
              </a:rPr>
              <a:t>length</a:t>
            </a:r>
            <a:endParaRPr lang="ru-RU" sz="1400"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Прямоугольник 1"/>
          <p:cNvSpPr/>
          <p:nvPr/>
        </p:nvSpPr>
        <p:spPr>
          <a:xfrm>
            <a:off x="838200" y="175091"/>
            <a:ext cx="9925281" cy="1569660"/>
          </a:xfrm>
          <a:prstGeom prst="rect">
            <a:avLst/>
          </a:prstGeom>
          <a:noFill/>
        </p:spPr>
        <p:txBody>
          <a:bodyPr wrap="none" lIns="91440" tIns="45720" rIns="91440" bIns="45720">
            <a:spAutoFit/>
          </a:bodyPr>
          <a:lstStyle/>
          <a:p>
            <a:r>
              <a:rPr lang="ru-RU"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Альтернативный подход к делению </a:t>
            </a:r>
          </a:p>
          <a:p>
            <a:r>
              <a:rPr lang="ru-RU"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субтитров</a:t>
            </a:r>
            <a:endParaRPr lang="ru-RU"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9" name="Прямоугольник 18"/>
          <p:cNvSpPr/>
          <p:nvPr/>
        </p:nvSpPr>
        <p:spPr>
          <a:xfrm>
            <a:off x="1106759" y="5002708"/>
            <a:ext cx="2509303" cy="441054"/>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Document</a:t>
            </a:r>
            <a:r>
              <a:rPr lang="ru-RU" dirty="0" smtClean="0">
                <a:solidFill>
                  <a:schemeClr val="tx1">
                    <a:lumMod val="95000"/>
                    <a:lumOff val="5000"/>
                  </a:schemeClr>
                </a:solidFill>
                <a:latin typeface="Segoe UI" panose="020B0502040204020203" pitchFamily="34" charset="0"/>
                <a:cs typeface="Segoe UI" panose="020B0502040204020203" pitchFamily="34" charset="0"/>
              </a:rPr>
              <a:t>1</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4" name="Прямоугольник 23"/>
          <p:cNvSpPr/>
          <p:nvPr/>
        </p:nvSpPr>
        <p:spPr>
          <a:xfrm>
            <a:off x="3838637" y="5002708"/>
            <a:ext cx="3830751" cy="441054"/>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Document2</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5" name="Прямоугольник 24"/>
          <p:cNvSpPr/>
          <p:nvPr/>
        </p:nvSpPr>
        <p:spPr>
          <a:xfrm>
            <a:off x="7962130" y="4995058"/>
            <a:ext cx="2864153" cy="441054"/>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tx1">
                    <a:lumMod val="95000"/>
                    <a:lumOff val="5000"/>
                  </a:schemeClr>
                </a:solidFill>
                <a:latin typeface="Segoe UI" panose="020B0502040204020203" pitchFamily="34" charset="0"/>
                <a:cs typeface="Segoe UI" panose="020B0502040204020203" pitchFamily="34" charset="0"/>
              </a:rPr>
              <a:t>Document3</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3" name="Номер слайда 2"/>
          <p:cNvSpPr>
            <a:spLocks noGrp="1"/>
          </p:cNvSpPr>
          <p:nvPr>
            <p:ph type="sldNum" sz="quarter" idx="12"/>
          </p:nvPr>
        </p:nvSpPr>
        <p:spPr/>
        <p:txBody>
          <a:bodyPr/>
          <a:lstStyle/>
          <a:p>
            <a:fld id="{1E017F8F-31AE-4A8F-99B1-D196E31350F6}" type="slidenum">
              <a:rPr lang="ru-RU" smtClean="0"/>
              <a:t>7</a:t>
            </a:fld>
            <a:endParaRPr lang="ru-RU"/>
          </a:p>
        </p:txBody>
      </p:sp>
    </p:spTree>
    <p:extLst>
      <p:ext uri="{BB962C8B-B14F-4D97-AF65-F5344CB8AC3E}">
        <p14:creationId xmlns:p14="http://schemas.microsoft.com/office/powerpoint/2010/main" val="622888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96260" y="315686"/>
            <a:ext cx="9785820" cy="1569660"/>
          </a:xfrm>
          <a:prstGeom prst="rect">
            <a:avLst/>
          </a:prstGeom>
          <a:noFill/>
        </p:spPr>
        <p:txBody>
          <a:bodyPr wrap="none" lIns="91440" tIns="45720" rIns="91440" bIns="45720">
            <a:spAutoFit/>
          </a:bodyPr>
          <a:lstStyle/>
          <a:p>
            <a:r>
              <a:rPr lang="ru-RU"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Альтернативный подход к делению</a:t>
            </a:r>
          </a:p>
          <a:p>
            <a:r>
              <a:rPr lang="ru-RU"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субтитров</a:t>
            </a:r>
            <a:endParaRPr lang="ru-RU"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Прямоугольник 6"/>
          <p:cNvSpPr/>
          <p:nvPr/>
        </p:nvSpPr>
        <p:spPr>
          <a:xfrm>
            <a:off x="6124456" y="3214739"/>
            <a:ext cx="4756734" cy="1339058"/>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Документы могут быть большими</a:t>
            </a:r>
            <a:endParaRPr lang="en-US" dirty="0" smtClean="0">
              <a:solidFill>
                <a:schemeClr val="tx1">
                  <a:lumMod val="95000"/>
                  <a:lumOff val="5000"/>
                </a:schemeClr>
              </a:solidFill>
              <a:latin typeface="Segoe UI" panose="020B0502040204020203" pitchFamily="34" charset="0"/>
              <a:cs typeface="Segoe UI" panose="020B0502040204020203" pitchFamily="34" charset="0"/>
            </a:endParaRPr>
          </a:p>
        </p:txBody>
      </p:sp>
      <p:sp>
        <p:nvSpPr>
          <p:cNvPr id="8" name="Прямоугольник 7"/>
          <p:cNvSpPr/>
          <p:nvPr/>
        </p:nvSpPr>
        <p:spPr>
          <a:xfrm>
            <a:off x="1132436" y="3214739"/>
            <a:ext cx="4756734" cy="1339060"/>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Фразы остаются целыми</a:t>
            </a:r>
            <a:endParaRPr lang="en-US" dirty="0" smtClean="0">
              <a:solidFill>
                <a:schemeClr val="tx1">
                  <a:lumMod val="95000"/>
                  <a:lumOff val="5000"/>
                </a:schemeClr>
              </a:solidFill>
              <a:latin typeface="Segoe UI" panose="020B0502040204020203" pitchFamily="34" charset="0"/>
              <a:cs typeface="Segoe UI" panose="020B0502040204020203" pitchFamily="34" charset="0"/>
            </a:endParaRPr>
          </a:p>
        </p:txBody>
      </p:sp>
      <p:sp>
        <p:nvSpPr>
          <p:cNvPr id="9" name="Прямоугольник 8"/>
          <p:cNvSpPr/>
          <p:nvPr/>
        </p:nvSpPr>
        <p:spPr>
          <a:xfrm>
            <a:off x="1132436" y="2133601"/>
            <a:ext cx="4756734" cy="83288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Плюсы</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0" name="Прямоугольник 9"/>
          <p:cNvSpPr/>
          <p:nvPr/>
        </p:nvSpPr>
        <p:spPr>
          <a:xfrm>
            <a:off x="6124456" y="2133601"/>
            <a:ext cx="4756735" cy="83288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Минусы</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1" name="Прямоугольник 10"/>
          <p:cNvSpPr/>
          <p:nvPr/>
        </p:nvSpPr>
        <p:spPr>
          <a:xfrm>
            <a:off x="1132436" y="4685094"/>
            <a:ext cx="4756734" cy="1339060"/>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Пользователь получает меньшие фрагменты</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4" name="Прямоугольник 13"/>
          <p:cNvSpPr/>
          <p:nvPr/>
        </p:nvSpPr>
        <p:spPr>
          <a:xfrm>
            <a:off x="6124456" y="4685094"/>
            <a:ext cx="4756734" cy="1339058"/>
          </a:xfrm>
          <a:prstGeom prst="rect">
            <a:avLst/>
          </a:prstGeom>
          <a:solidFill>
            <a:schemeClr val="accent1">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В видео должны быть ярко выраженные паузы</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8</a:t>
            </a:fld>
            <a:endParaRPr lang="ru-RU"/>
          </a:p>
        </p:txBody>
      </p:sp>
    </p:spTree>
    <p:extLst>
      <p:ext uri="{BB962C8B-B14F-4D97-AF65-F5344CB8AC3E}">
        <p14:creationId xmlns:p14="http://schemas.microsoft.com/office/powerpoint/2010/main" val="1780301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38200" y="447418"/>
            <a:ext cx="2010487" cy="923330"/>
          </a:xfrm>
          <a:prstGeom prst="rect">
            <a:avLst/>
          </a:prstGeom>
          <a:noFill/>
        </p:spPr>
        <p:txBody>
          <a:bodyPr wrap="none" lIns="91440" tIns="45720" rIns="91440" bIns="45720">
            <a:spAutoFit/>
          </a:bodyPr>
          <a:lstStyle/>
          <a:p>
            <a:pPr algn="ctr"/>
            <a:r>
              <a:rPr lang="ru-RU"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Поиск</a:t>
            </a:r>
            <a:endParaRPr lang="ru-RU"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Прямоугольник 6"/>
          <p:cNvSpPr/>
          <p:nvPr/>
        </p:nvSpPr>
        <p:spPr>
          <a:xfrm>
            <a:off x="2078665" y="4396991"/>
            <a:ext cx="7341781" cy="983083"/>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a:solidFill>
                  <a:schemeClr val="tx1">
                    <a:lumMod val="95000"/>
                    <a:lumOff val="5000"/>
                  </a:schemeClr>
                </a:solidFill>
                <a:latin typeface="Segoe UI" panose="020B0502040204020203" pitchFamily="34" charset="0"/>
                <a:cs typeface="Segoe UI" panose="020B0502040204020203" pitchFamily="34" charset="0"/>
              </a:rPr>
              <a:t>И</a:t>
            </a:r>
            <a:r>
              <a:rPr lang="ru-RU" dirty="0" smtClean="0">
                <a:solidFill>
                  <a:schemeClr val="tx1">
                    <a:lumMod val="95000"/>
                    <a:lumOff val="5000"/>
                  </a:schemeClr>
                </a:solidFill>
                <a:latin typeface="Segoe UI" panose="020B0502040204020203" pitchFamily="34" charset="0"/>
                <a:cs typeface="Segoe UI" panose="020B0502040204020203" pitchFamily="34" charset="0"/>
              </a:rPr>
              <a:t>спользование готовых движков (</a:t>
            </a:r>
            <a:r>
              <a:rPr lang="en-US" dirty="0" err="1" smtClean="0">
                <a:solidFill>
                  <a:schemeClr val="tx1">
                    <a:lumMod val="95000"/>
                    <a:lumOff val="5000"/>
                  </a:schemeClr>
                </a:solidFill>
                <a:latin typeface="Segoe UI" panose="020B0502040204020203" pitchFamily="34" charset="0"/>
                <a:cs typeface="Segoe UI" panose="020B0502040204020203" pitchFamily="34" charset="0"/>
              </a:rPr>
              <a:t>ElasticSearch</a:t>
            </a:r>
            <a:r>
              <a:rPr lang="en-US" dirty="0" smtClean="0">
                <a:solidFill>
                  <a:schemeClr val="tx1">
                    <a:lumMod val="95000"/>
                    <a:lumOff val="5000"/>
                  </a:schemeClr>
                </a:solidFill>
                <a:latin typeface="Segoe UI" panose="020B0502040204020203" pitchFamily="34" charset="0"/>
                <a:cs typeface="Segoe UI" panose="020B0502040204020203" pitchFamily="34" charset="0"/>
              </a:rPr>
              <a:t>)</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8" name="Прямоугольник 7"/>
          <p:cNvSpPr/>
          <p:nvPr/>
        </p:nvSpPr>
        <p:spPr>
          <a:xfrm>
            <a:off x="5095653" y="3104708"/>
            <a:ext cx="1307804" cy="701748"/>
          </a:xfrm>
          <a:prstGeom prst="rect">
            <a:avLst/>
          </a:prstGeom>
          <a:solidFill>
            <a:schemeClr val="accent6">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или</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9" name="Прямоугольник 8"/>
          <p:cNvSpPr/>
          <p:nvPr/>
        </p:nvSpPr>
        <p:spPr>
          <a:xfrm>
            <a:off x="2078665" y="1567878"/>
            <a:ext cx="7341781" cy="946296"/>
          </a:xfrm>
          <a:prstGeom prst="rect">
            <a:avLst/>
          </a:prstGeom>
          <a:solidFill>
            <a:schemeClr val="accent5">
              <a:alpha val="3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dirty="0" smtClean="0">
                <a:solidFill>
                  <a:schemeClr val="tx1">
                    <a:lumMod val="95000"/>
                    <a:lumOff val="5000"/>
                  </a:schemeClr>
                </a:solidFill>
                <a:latin typeface="Segoe UI" panose="020B0502040204020203" pitchFamily="34" charset="0"/>
                <a:cs typeface="Segoe UI" panose="020B0502040204020203" pitchFamily="34" charset="0"/>
              </a:rPr>
              <a:t>Реализация известного метода поиска (например </a:t>
            </a:r>
            <a:r>
              <a:rPr lang="ru-RU" dirty="0" err="1" smtClean="0">
                <a:solidFill>
                  <a:schemeClr val="tx1">
                    <a:lumMod val="95000"/>
                    <a:lumOff val="5000"/>
                  </a:schemeClr>
                </a:solidFill>
                <a:latin typeface="Segoe UI" panose="020B0502040204020203" pitchFamily="34" charset="0"/>
                <a:cs typeface="Segoe UI" panose="020B0502040204020203" pitchFamily="34" charset="0"/>
              </a:rPr>
              <a:t>Cosine</a:t>
            </a:r>
            <a:r>
              <a:rPr lang="ru-RU" dirty="0" smtClean="0">
                <a:solidFill>
                  <a:schemeClr val="tx1">
                    <a:lumMod val="95000"/>
                    <a:lumOff val="5000"/>
                  </a:schemeClr>
                </a:solidFill>
                <a:latin typeface="Segoe UI" panose="020B0502040204020203" pitchFamily="34" charset="0"/>
                <a:cs typeface="Segoe UI" panose="020B0502040204020203" pitchFamily="34" charset="0"/>
              </a:rPr>
              <a:t> </a:t>
            </a:r>
            <a:r>
              <a:rPr lang="ru-RU" dirty="0" err="1" smtClean="0">
                <a:solidFill>
                  <a:schemeClr val="tx1">
                    <a:lumMod val="95000"/>
                    <a:lumOff val="5000"/>
                  </a:schemeClr>
                </a:solidFill>
                <a:latin typeface="Segoe UI" panose="020B0502040204020203" pitchFamily="34" charset="0"/>
                <a:cs typeface="Segoe UI" panose="020B0502040204020203" pitchFamily="34" charset="0"/>
              </a:rPr>
              <a:t>Similarity</a:t>
            </a:r>
            <a:r>
              <a:rPr lang="ru-RU" dirty="0" smtClean="0">
                <a:solidFill>
                  <a:schemeClr val="tx1">
                    <a:lumMod val="95000"/>
                    <a:lumOff val="5000"/>
                  </a:schemeClr>
                </a:solidFill>
                <a:latin typeface="Segoe UI" panose="020B0502040204020203" pitchFamily="34" charset="0"/>
                <a:cs typeface="Segoe UI" panose="020B0502040204020203" pitchFamily="34" charset="0"/>
              </a:rPr>
              <a:t>) </a:t>
            </a:r>
            <a:endParaRPr lang="ru-RU"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 name="Номер слайда 1"/>
          <p:cNvSpPr>
            <a:spLocks noGrp="1"/>
          </p:cNvSpPr>
          <p:nvPr>
            <p:ph type="sldNum" sz="quarter" idx="12"/>
          </p:nvPr>
        </p:nvSpPr>
        <p:spPr/>
        <p:txBody>
          <a:bodyPr/>
          <a:lstStyle/>
          <a:p>
            <a:fld id="{1E017F8F-31AE-4A8F-99B1-D196E31350F6}" type="slidenum">
              <a:rPr lang="ru-RU" smtClean="0"/>
              <a:t>9</a:t>
            </a:fld>
            <a:endParaRPr lang="ru-RU"/>
          </a:p>
        </p:txBody>
      </p:sp>
    </p:spTree>
    <p:extLst>
      <p:ext uri="{BB962C8B-B14F-4D97-AF65-F5344CB8AC3E}">
        <p14:creationId xmlns:p14="http://schemas.microsoft.com/office/powerpoint/2010/main" val="1200439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Красный">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Control xmlns="http://schemas.microsoft.com/VisualStudio/2011/storyboarding/control">
  <Id Name="System.Storyboarding.Common.SearchBox" Revision="1" Stencil="System.Storyboarding.Common"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Control xmlns="http://schemas.microsoft.com/VisualStudio/2011/storyboarding/control">
  <Id Name="System.Storyboarding.Common.Text" Revision="1" Stencil="System.Storyboarding.Common" StencilVersion="0.1"/>
</Control>
</file>

<file path=customXml/item4.xml><?xml version="1.0" encoding="utf-8"?>
<Control xmlns="http://schemas.microsoft.com/VisualStudio/2011/storyboarding/control">
  <Id Name="System.Storyboarding.Common.ProgressBar" Revision="1" Stencil="System.Storyboarding.Common" StencilVersion="0.1"/>
</Control>
</file>

<file path=customXml/item5.xml><?xml version="1.0" encoding="utf-8"?>
<Control xmlns="http://schemas.microsoft.com/VisualStudio/2011/storyboarding/control">
  <Id Name="System.Storyboarding.WindowsApps.WindowsAppsTileMediumSelected" Revision="1" Stencil="System.Storyboarding.WindowsApps" StencilVersion="0.1"/>
</Control>
</file>

<file path=customXml/item6.xml><?xml version="1.0" encoding="utf-8"?>
<Control xmlns="http://schemas.microsoft.com/VisualStudio/2011/storyboarding/control">
  <Id Name="System.Storyboarding.WindowsApps.WindowsAppsTileMediumSelected" Revision="1" Stencil="System.Storyboarding.WindowsApps" StencilVersion="0.1"/>
</Control>
</file>

<file path=customXml/item7.xml><?xml version="1.0" encoding="utf-8"?>
<Control xmlns="http://schemas.microsoft.com/VisualStudio/2011/storyboarding/control">
  <Id Name="System.Storyboarding.Common.Text" Revision="1" Stencil="System.Storyboarding.Common" StencilVersion="0.1"/>
</Control>
</file>

<file path=customXml/item8.xml><?xml version="1.0" encoding="utf-8"?>
<Control xmlns="http://schemas.microsoft.com/VisualStudio/2011/storyboarding/control">
  <Id Name="System.Storyboarding.Common.ProgressBar" Revision="1" Stencil="System.Storyboarding.Common" StencilVersion="0.1"/>
</Control>
</file>

<file path=customXml/itemProps1.xml><?xml version="1.0" encoding="utf-8"?>
<ds:datastoreItem xmlns:ds="http://schemas.openxmlformats.org/officeDocument/2006/customXml" ds:itemID="{D747A8CA-6405-4C50-9C4C-23473585CAA7}">
  <ds:schemaRefs>
    <ds:schemaRef ds:uri="http://schemas.microsoft.com/VisualStudio/2011/storyboarding/control"/>
  </ds:schemaRefs>
</ds:datastoreItem>
</file>

<file path=customXml/itemProps2.xml><?xml version="1.0" encoding="utf-8"?>
<ds:datastoreItem xmlns:ds="http://schemas.openxmlformats.org/officeDocument/2006/customXml" ds:itemID="{0C9291BF-2F7F-4905-A4E9-E45422F568C7}">
  <ds:schemaRefs>
    <ds:schemaRef ds:uri="http://schemas.microsoft.com/VisualStudio/2011/storyboarding/control"/>
  </ds:schemaRefs>
</ds:datastoreItem>
</file>

<file path=customXml/itemProps3.xml><?xml version="1.0" encoding="utf-8"?>
<ds:datastoreItem xmlns:ds="http://schemas.openxmlformats.org/officeDocument/2006/customXml" ds:itemID="{569C816C-427D-4E35-9E2B-608A5430623F}">
  <ds:schemaRefs>
    <ds:schemaRef ds:uri="http://schemas.microsoft.com/VisualStudio/2011/storyboarding/control"/>
  </ds:schemaRefs>
</ds:datastoreItem>
</file>

<file path=customXml/itemProps4.xml><?xml version="1.0" encoding="utf-8"?>
<ds:datastoreItem xmlns:ds="http://schemas.openxmlformats.org/officeDocument/2006/customXml" ds:itemID="{539CAE41-1FEB-46F3-8638-AA1262FE7F1B}">
  <ds:schemaRefs>
    <ds:schemaRef ds:uri="http://schemas.microsoft.com/VisualStudio/2011/storyboarding/control"/>
  </ds:schemaRefs>
</ds:datastoreItem>
</file>

<file path=customXml/itemProps5.xml><?xml version="1.0" encoding="utf-8"?>
<ds:datastoreItem xmlns:ds="http://schemas.openxmlformats.org/officeDocument/2006/customXml" ds:itemID="{28E45C34-5F70-4ACA-BA63-6FBBD5D575C2}">
  <ds:schemaRefs>
    <ds:schemaRef ds:uri="http://schemas.microsoft.com/VisualStudio/2011/storyboarding/control"/>
  </ds:schemaRefs>
</ds:datastoreItem>
</file>

<file path=customXml/itemProps6.xml><?xml version="1.0" encoding="utf-8"?>
<ds:datastoreItem xmlns:ds="http://schemas.openxmlformats.org/officeDocument/2006/customXml" ds:itemID="{AB21D15C-AD47-4948-9EC8-FEC75F80E224}">
  <ds:schemaRefs>
    <ds:schemaRef ds:uri="http://schemas.microsoft.com/VisualStudio/2011/storyboarding/control"/>
  </ds:schemaRefs>
</ds:datastoreItem>
</file>

<file path=customXml/itemProps7.xml><?xml version="1.0" encoding="utf-8"?>
<ds:datastoreItem xmlns:ds="http://schemas.openxmlformats.org/officeDocument/2006/customXml" ds:itemID="{0415F097-2E8D-483A-B75F-6EA9D371386A}">
  <ds:schemaRefs>
    <ds:schemaRef ds:uri="http://schemas.microsoft.com/VisualStudio/2011/storyboarding/control"/>
  </ds:schemaRefs>
</ds:datastoreItem>
</file>

<file path=customXml/itemProps8.xml><?xml version="1.0" encoding="utf-8"?>
<ds:datastoreItem xmlns:ds="http://schemas.openxmlformats.org/officeDocument/2006/customXml" ds:itemID="{97067809-5BCF-4616-B1FD-B42D5AF3813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4123</TotalTime>
  <Words>1436</Words>
  <Application>Microsoft Office PowerPoint</Application>
  <PresentationFormat>Широкоэкранный</PresentationFormat>
  <Paragraphs>185</Paragraphs>
  <Slides>14</Slides>
  <Notes>14</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14</vt:i4>
      </vt:variant>
    </vt:vector>
  </HeadingPairs>
  <TitlesOfParts>
    <vt:vector size="22" baseType="lpstr">
      <vt:lpstr>Arial</vt:lpstr>
      <vt:lpstr>Calibri</vt:lpstr>
      <vt:lpstr>Calibri Light</vt:lpstr>
      <vt:lpstr>Segoe UI</vt:lpstr>
      <vt:lpstr>Segoe UI Symbol</vt:lpstr>
      <vt:lpstr>Symbol</vt:lpstr>
      <vt:lpstr>Тема Office</vt:lpstr>
      <vt:lpstr>Уравнение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Реализация алгоритма поиска по субтитрам YouTube</dc:title>
  <dc:creator>Антон Орлов</dc:creator>
  <cp:lastModifiedBy>Антон Орлов</cp:lastModifiedBy>
  <cp:revision>76</cp:revision>
  <dcterms:created xsi:type="dcterms:W3CDTF">2018-03-29T09:25:00Z</dcterms:created>
  <dcterms:modified xsi:type="dcterms:W3CDTF">2018-04-03T10:56:51Z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