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57" r:id="rId3"/>
    <p:sldId id="273" r:id="rId4"/>
    <p:sldId id="265" r:id="rId5"/>
    <p:sldId id="263" r:id="rId6"/>
    <p:sldId id="261" r:id="rId7"/>
    <p:sldId id="270" r:id="rId8"/>
  </p:sldIdLst>
  <p:sldSz cx="9144000" cy="5143500" type="screen16x9"/>
  <p:notesSz cx="6858000" cy="9144000"/>
  <p:embeddedFontLst>
    <p:embeddedFont>
      <p:font typeface="DM Serif Text" pitchFamily="2" charset="0"/>
      <p:regular r:id="rId10"/>
      <p:italic r:id="rId11"/>
    </p:embeddedFont>
    <p:embeddedFont>
      <p:font typeface="Gilda Display" panose="020B0604020202020204" charset="0"/>
      <p:regular r:id="rId12"/>
    </p:embeddedFont>
    <p:embeddedFont>
      <p:font typeface="Imbue" panose="020B0604020202020204" charset="0"/>
      <p:regular r:id="rId13"/>
      <p:bold r:id="rId14"/>
    </p:embeddedFont>
    <p:embeddedFont>
      <p:font typeface="Poppins" panose="00000500000000000000" pitchFamily="2" charset="0"/>
      <p:regular r:id="rId15"/>
      <p:bold r:id="rId16"/>
      <p:italic r:id="rId17"/>
      <p:boldItalic r:id="rId18"/>
    </p:embeddedFont>
    <p:embeddedFont>
      <p:font typeface="Poppins Light" panose="000004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096F0-4209-4600-AD76-CE3B57DCF223}">
  <a:tblStyle styleId="{764096F0-4209-4600-AD76-CE3B57DCF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12" d="100"/>
          <a:sy n="112"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20c6914642d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20c6914642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cc9050bdf8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cc9050bd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0c6914642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0c6914642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0c185c2c0d_0_3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0c185c2c0d_0_3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0bc0ebfc3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10bc0ebfc3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77050"/>
            <a:ext cx="3852000" cy="2789400"/>
          </a:xfrm>
          <a:prstGeom prst="rect">
            <a:avLst/>
          </a:prstGeom>
          <a:effectLst>
            <a:outerShdw blurRad="57150" dist="28575" dir="5400000" algn="bl" rotWithShape="0">
              <a:schemeClr val="dk1">
                <a:alpha val="25000"/>
              </a:schemeClr>
            </a:outerShdw>
          </a:effectLst>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981525"/>
            <a:ext cx="3919800" cy="4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None/>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529"/>
        <p:cNvGrpSpPr/>
        <p:nvPr/>
      </p:nvGrpSpPr>
      <p:grpSpPr>
        <a:xfrm>
          <a:off x="0" y="0"/>
          <a:ext cx="0" cy="0"/>
          <a:chOff x="0" y="0"/>
          <a:chExt cx="0" cy="0"/>
        </a:xfrm>
      </p:grpSpPr>
      <p:sp>
        <p:nvSpPr>
          <p:cNvPr id="530" name="Google Shape;530;p33"/>
          <p:cNvSpPr txBox="1">
            <a:spLocks noGrp="1"/>
          </p:cNvSpPr>
          <p:nvPr>
            <p:ph type="ctrTitle"/>
          </p:nvPr>
        </p:nvSpPr>
        <p:spPr>
          <a:xfrm>
            <a:off x="3960137" y="537368"/>
            <a:ext cx="44673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1" name="Google Shape;531;p33"/>
          <p:cNvSpPr txBox="1">
            <a:spLocks noGrp="1"/>
          </p:cNvSpPr>
          <p:nvPr>
            <p:ph type="subTitle" idx="1"/>
          </p:nvPr>
        </p:nvSpPr>
        <p:spPr>
          <a:xfrm>
            <a:off x="4352687" y="1672875"/>
            <a:ext cx="3682200" cy="130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32" name="Google Shape;532;p33"/>
          <p:cNvSpPr txBox="1">
            <a:spLocks noGrp="1"/>
          </p:cNvSpPr>
          <p:nvPr>
            <p:ph type="subTitle" idx="2"/>
          </p:nvPr>
        </p:nvSpPr>
        <p:spPr>
          <a:xfrm>
            <a:off x="4463376" y="3819800"/>
            <a:ext cx="3460800" cy="3042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3" name="Google Shape;533;p33"/>
          <p:cNvSpPr txBox="1"/>
          <p:nvPr/>
        </p:nvSpPr>
        <p:spPr>
          <a:xfrm>
            <a:off x="4087775" y="4039200"/>
            <a:ext cx="4212000" cy="564900"/>
          </a:xfrm>
          <a:prstGeom prst="rect">
            <a:avLst/>
          </a:prstGeom>
          <a:noFill/>
          <a:ln>
            <a:noFill/>
          </a:ln>
        </p:spPr>
        <p:txBody>
          <a:bodyPr spcFirstLastPara="1" wrap="square" lIns="182875" tIns="0" rIns="182875" bIns="0" anchor="b" anchorCtr="0">
            <a:noAutofit/>
          </a:bodyPr>
          <a:lstStyle/>
          <a:p>
            <a:pPr marL="0" lvl="0" indent="0" algn="ctr" rtl="0">
              <a:lnSpc>
                <a:spcPct val="100000"/>
              </a:lnSpc>
              <a:spcBef>
                <a:spcPts val="300"/>
              </a:spcBef>
              <a:spcAft>
                <a:spcPts val="0"/>
              </a:spcAft>
              <a:buNone/>
            </a:pPr>
            <a:r>
              <a:rPr lang="en" sz="900">
                <a:solidFill>
                  <a:schemeClr val="dk1"/>
                </a:solidFill>
                <a:latin typeface="Poppins Light"/>
                <a:ea typeface="Poppins Light"/>
                <a:cs typeface="Poppins Light"/>
                <a:sym typeface="Poppins Light"/>
              </a:rPr>
              <a:t>CREDITS: This presentation template was created by </a:t>
            </a:r>
            <a:r>
              <a:rPr lang="en" sz="900">
                <a:solidFill>
                  <a:schemeClr val="dk1"/>
                </a:solidFill>
                <a:uFill>
                  <a:noFill/>
                </a:uFill>
                <a:latin typeface="Poppins Light"/>
                <a:ea typeface="Poppins Light"/>
                <a:cs typeface="Poppins Light"/>
                <a:sym typeface="Poppins Light"/>
                <a:hlinkClick r:id="rId2">
                  <a:extLst>
                    <a:ext uri="{A12FA001-AC4F-418D-AE19-62706E023703}">
                      <ahyp:hlinkClr xmlns:ahyp="http://schemas.microsoft.com/office/drawing/2018/hyperlinkcolor" val="tx"/>
                    </a:ext>
                  </a:extLst>
                </a:hlinkClick>
              </a:rPr>
              <a:t>Slidesgo</a:t>
            </a:r>
            <a:r>
              <a:rPr lang="en" sz="900">
                <a:solidFill>
                  <a:schemeClr val="dk1"/>
                </a:solidFill>
                <a:latin typeface="Poppins Light"/>
                <a:ea typeface="Poppins Light"/>
                <a:cs typeface="Poppins Light"/>
                <a:sym typeface="Poppins Light"/>
              </a:rPr>
              <a:t>, including icons by </a:t>
            </a:r>
            <a:r>
              <a:rPr lang="en" sz="900">
                <a:solidFill>
                  <a:schemeClr val="dk1"/>
                </a:solidFill>
                <a:uFill>
                  <a:noFill/>
                </a:uFill>
                <a:latin typeface="Poppins Light"/>
                <a:ea typeface="Poppins Light"/>
                <a:cs typeface="Poppins Light"/>
                <a:sym typeface="Poppins Light"/>
                <a:hlinkClick r:id="rId3">
                  <a:extLst>
                    <a:ext uri="{A12FA001-AC4F-418D-AE19-62706E023703}">
                      <ahyp:hlinkClr xmlns:ahyp="http://schemas.microsoft.com/office/drawing/2018/hyperlinkcolor" val="tx"/>
                    </a:ext>
                  </a:extLst>
                </a:hlinkClick>
              </a:rPr>
              <a:t>Flaticon</a:t>
            </a:r>
            <a:r>
              <a:rPr lang="en" sz="900">
                <a:solidFill>
                  <a:schemeClr val="dk1"/>
                </a:solidFill>
                <a:latin typeface="Poppins Light"/>
                <a:ea typeface="Poppins Light"/>
                <a:cs typeface="Poppins Light"/>
                <a:sym typeface="Poppins Light"/>
              </a:rPr>
              <a:t> and infographics &amp; images by </a:t>
            </a:r>
            <a:r>
              <a:rPr lang="en" sz="900">
                <a:solidFill>
                  <a:schemeClr val="dk1"/>
                </a:solidFill>
                <a:uFill>
                  <a:noFill/>
                </a:uFill>
                <a:latin typeface="Poppins Light"/>
                <a:ea typeface="Poppins Light"/>
                <a:cs typeface="Poppins Light"/>
                <a:sym typeface="Poppins Light"/>
                <a:hlinkClick r:id="rId4">
                  <a:extLst>
                    <a:ext uri="{A12FA001-AC4F-418D-AE19-62706E023703}">
                      <ahyp:hlinkClr xmlns:ahyp="http://schemas.microsoft.com/office/drawing/2018/hyperlinkcolor" val="tx"/>
                    </a:ext>
                  </a:extLst>
                </a:hlinkClick>
              </a:rPr>
              <a:t>Freepik</a:t>
            </a:r>
            <a:endParaRPr sz="900">
              <a:solidFill>
                <a:schemeClr val="dk1"/>
              </a:solidFill>
              <a:latin typeface="Poppins Light"/>
              <a:ea typeface="Poppins Light"/>
              <a:cs typeface="Poppins Light"/>
              <a:sym typeface="Poppins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3">
    <p:bg>
      <p:bgPr>
        <a:solidFill>
          <a:srgbClr val="6A63BA">
            <a:alpha val="70230"/>
          </a:srgbClr>
        </a:solidFill>
        <a:effectLst/>
      </p:bgPr>
    </p:bg>
    <p:spTree>
      <p:nvGrpSpPr>
        <p:cNvPr id="1" name="Shape 534"/>
        <p:cNvGrpSpPr/>
        <p:nvPr/>
      </p:nvGrpSpPr>
      <p:grpSpPr>
        <a:xfrm>
          <a:off x="0" y="0"/>
          <a:ext cx="0" cy="0"/>
          <a:chOff x="0" y="0"/>
          <a:chExt cx="0" cy="0"/>
        </a:xfrm>
      </p:grpSpPr>
      <p:sp>
        <p:nvSpPr>
          <p:cNvPr id="535" name="Google Shape;535;p34"/>
          <p:cNvSpPr/>
          <p:nvPr/>
        </p:nvSpPr>
        <p:spPr>
          <a:xfrm>
            <a:off x="6086484" y="1390652"/>
            <a:ext cx="2144400" cy="2144400"/>
          </a:xfrm>
          <a:prstGeom prst="ellipse">
            <a:avLst/>
          </a:prstGeom>
          <a:solidFill>
            <a:srgbClr val="674EA7"/>
          </a:solidFill>
          <a:ln>
            <a:noFill/>
          </a:ln>
          <a:effectLst>
            <a:outerShdw blurRad="71438" dist="85725" dir="10020000" algn="bl" rotWithShape="0">
              <a:schemeClr val="dk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34"/>
          <p:cNvGrpSpPr/>
          <p:nvPr/>
        </p:nvGrpSpPr>
        <p:grpSpPr>
          <a:xfrm>
            <a:off x="0" y="0"/>
            <a:ext cx="9954856" cy="5184300"/>
            <a:chOff x="0" y="0"/>
            <a:chExt cx="9954856" cy="5184300"/>
          </a:xfrm>
        </p:grpSpPr>
        <p:grpSp>
          <p:nvGrpSpPr>
            <p:cNvPr id="537" name="Google Shape;537;p34"/>
            <p:cNvGrpSpPr/>
            <p:nvPr/>
          </p:nvGrpSpPr>
          <p:grpSpPr>
            <a:xfrm>
              <a:off x="0" y="0"/>
              <a:ext cx="9954856" cy="5176800"/>
              <a:chOff x="0" y="381000"/>
              <a:chExt cx="9954856" cy="5176800"/>
            </a:xfrm>
          </p:grpSpPr>
          <p:sp>
            <p:nvSpPr>
              <p:cNvPr id="538" name="Google Shape;538;p34"/>
              <p:cNvSpPr/>
              <p:nvPr/>
            </p:nvSpPr>
            <p:spPr>
              <a:xfrm>
                <a:off x="3029100" y="659175"/>
                <a:ext cx="6925757" cy="4484317"/>
              </a:xfrm>
              <a:custGeom>
                <a:avLst/>
                <a:gdLst/>
                <a:ahLst/>
                <a:cxnLst/>
                <a:rect l="l" t="t" r="r" b="b"/>
                <a:pathLst>
                  <a:path w="118389" h="76655" extrusionOk="0">
                    <a:moveTo>
                      <a:pt x="70269" y="9737"/>
                    </a:moveTo>
                    <a:cubicBezTo>
                      <a:pt x="85469" y="9737"/>
                      <a:pt x="97791" y="22059"/>
                      <a:pt x="97791" y="37259"/>
                    </a:cubicBezTo>
                    <a:cubicBezTo>
                      <a:pt x="97791" y="52482"/>
                      <a:pt x="85469" y="64804"/>
                      <a:pt x="70269" y="64804"/>
                    </a:cubicBezTo>
                    <a:cubicBezTo>
                      <a:pt x="55068" y="64804"/>
                      <a:pt x="42746" y="52482"/>
                      <a:pt x="42746" y="37259"/>
                    </a:cubicBezTo>
                    <a:cubicBezTo>
                      <a:pt x="42746" y="22059"/>
                      <a:pt x="55068" y="9737"/>
                      <a:pt x="70269" y="9737"/>
                    </a:cubicBezTo>
                    <a:close/>
                    <a:moveTo>
                      <a:pt x="0" y="0"/>
                    </a:moveTo>
                    <a:lnTo>
                      <a:pt x="0" y="76654"/>
                    </a:lnTo>
                    <a:lnTo>
                      <a:pt x="118388" y="76654"/>
                    </a:lnTo>
                    <a:lnTo>
                      <a:pt x="118388" y="0"/>
                    </a:lnTo>
                    <a:close/>
                  </a:path>
                </a:pathLst>
              </a:custGeom>
              <a:solidFill>
                <a:schemeClr val="lt1"/>
              </a:solidFill>
              <a:ln>
                <a:noFill/>
              </a:ln>
              <a:effectLst>
                <a:outerShdw blurRad="57150" dist="123825" dir="93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0" y="381000"/>
                <a:ext cx="4419600" cy="517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4171950" y="381000"/>
                <a:ext cx="5782800" cy="4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34"/>
            <p:cNvSpPr/>
            <p:nvPr/>
          </p:nvSpPr>
          <p:spPr>
            <a:xfrm>
              <a:off x="4361575" y="4734600"/>
              <a:ext cx="5593200" cy="44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4"/>
          <p:cNvSpPr/>
          <p:nvPr/>
        </p:nvSpPr>
        <p:spPr>
          <a:xfrm rot="1201544">
            <a:off x="-119498" y="-71285"/>
            <a:ext cx="1727484" cy="1015847"/>
          </a:xfrm>
          <a:custGeom>
            <a:avLst/>
            <a:gdLst/>
            <a:ahLst/>
            <a:cxnLst/>
            <a:rect l="l" t="t" r="r" b="b"/>
            <a:pathLst>
              <a:path w="55196" h="32458" extrusionOk="0">
                <a:moveTo>
                  <a:pt x="20779" y="15431"/>
                </a:moveTo>
                <a:cubicBezTo>
                  <a:pt x="25484" y="5826"/>
                  <a:pt x="34557" y="6246"/>
                  <a:pt x="34641" y="6414"/>
                </a:cubicBezTo>
                <a:cubicBezTo>
                  <a:pt x="32737" y="12183"/>
                  <a:pt x="26324" y="14759"/>
                  <a:pt x="22795" y="15711"/>
                </a:cubicBezTo>
                <a:cubicBezTo>
                  <a:pt x="24672" y="15963"/>
                  <a:pt x="26548" y="16299"/>
                  <a:pt x="28452" y="16663"/>
                </a:cubicBezTo>
                <a:cubicBezTo>
                  <a:pt x="28480" y="16663"/>
                  <a:pt x="28480" y="16691"/>
                  <a:pt x="28508" y="16691"/>
                </a:cubicBezTo>
                <a:cubicBezTo>
                  <a:pt x="35397" y="9522"/>
                  <a:pt x="44526" y="12771"/>
                  <a:pt x="44526" y="12911"/>
                </a:cubicBezTo>
                <a:cubicBezTo>
                  <a:pt x="41530" y="16579"/>
                  <a:pt x="35761" y="17391"/>
                  <a:pt x="31925" y="17447"/>
                </a:cubicBezTo>
                <a:cubicBezTo>
                  <a:pt x="32373" y="17559"/>
                  <a:pt x="32849" y="17643"/>
                  <a:pt x="33297" y="17755"/>
                </a:cubicBezTo>
                <a:cubicBezTo>
                  <a:pt x="34109" y="17979"/>
                  <a:pt x="34949" y="18203"/>
                  <a:pt x="35761" y="18427"/>
                </a:cubicBezTo>
                <a:cubicBezTo>
                  <a:pt x="36125" y="18539"/>
                  <a:pt x="36489" y="18623"/>
                  <a:pt x="36853" y="18735"/>
                </a:cubicBezTo>
                <a:cubicBezTo>
                  <a:pt x="47439" y="16831"/>
                  <a:pt x="55196" y="25316"/>
                  <a:pt x="55084" y="25316"/>
                </a:cubicBezTo>
                <a:cubicBezTo>
                  <a:pt x="48475" y="26128"/>
                  <a:pt x="39626" y="21004"/>
                  <a:pt x="37105" y="19351"/>
                </a:cubicBezTo>
                <a:cubicBezTo>
                  <a:pt x="35845" y="19015"/>
                  <a:pt x="34585" y="18707"/>
                  <a:pt x="33325" y="18427"/>
                </a:cubicBezTo>
                <a:cubicBezTo>
                  <a:pt x="32597" y="18259"/>
                  <a:pt x="31869" y="18119"/>
                  <a:pt x="31140" y="17979"/>
                </a:cubicBezTo>
                <a:cubicBezTo>
                  <a:pt x="35005" y="19603"/>
                  <a:pt x="41446" y="23384"/>
                  <a:pt x="44162" y="29657"/>
                </a:cubicBezTo>
                <a:cubicBezTo>
                  <a:pt x="44022" y="29629"/>
                  <a:pt x="35985" y="27220"/>
                  <a:pt x="28340" y="17475"/>
                </a:cubicBezTo>
                <a:cubicBezTo>
                  <a:pt x="26296" y="17139"/>
                  <a:pt x="24252" y="16859"/>
                  <a:pt x="22235" y="16663"/>
                </a:cubicBezTo>
                <a:cubicBezTo>
                  <a:pt x="25736" y="18343"/>
                  <a:pt x="33213" y="23216"/>
                  <a:pt x="35117" y="30525"/>
                </a:cubicBezTo>
                <a:cubicBezTo>
                  <a:pt x="34949" y="30441"/>
                  <a:pt x="27052" y="27220"/>
                  <a:pt x="20695" y="16523"/>
                </a:cubicBezTo>
                <a:cubicBezTo>
                  <a:pt x="20135" y="16467"/>
                  <a:pt x="19547" y="16411"/>
                  <a:pt x="18959" y="16355"/>
                </a:cubicBezTo>
                <a:cubicBezTo>
                  <a:pt x="17419" y="16243"/>
                  <a:pt x="15850" y="16187"/>
                  <a:pt x="14310" y="16131"/>
                </a:cubicBezTo>
                <a:cubicBezTo>
                  <a:pt x="17111" y="17475"/>
                  <a:pt x="25232" y="22796"/>
                  <a:pt x="26492" y="30385"/>
                </a:cubicBezTo>
                <a:cubicBezTo>
                  <a:pt x="26324" y="30273"/>
                  <a:pt x="18735" y="26884"/>
                  <a:pt x="13470" y="16131"/>
                </a:cubicBezTo>
                <a:cubicBezTo>
                  <a:pt x="11650" y="16103"/>
                  <a:pt x="9830" y="16131"/>
                  <a:pt x="8037" y="16187"/>
                </a:cubicBezTo>
                <a:cubicBezTo>
                  <a:pt x="11482" y="17783"/>
                  <a:pt x="19575" y="23132"/>
                  <a:pt x="20723" y="31365"/>
                </a:cubicBezTo>
                <a:cubicBezTo>
                  <a:pt x="20471" y="31253"/>
                  <a:pt x="12574" y="28173"/>
                  <a:pt x="6777" y="16243"/>
                </a:cubicBezTo>
                <a:cubicBezTo>
                  <a:pt x="5097" y="16327"/>
                  <a:pt x="3417" y="16467"/>
                  <a:pt x="1765" y="16635"/>
                </a:cubicBezTo>
                <a:cubicBezTo>
                  <a:pt x="5097" y="18679"/>
                  <a:pt x="11986" y="24476"/>
                  <a:pt x="11902" y="32457"/>
                </a:cubicBezTo>
                <a:cubicBezTo>
                  <a:pt x="11650" y="32317"/>
                  <a:pt x="4201" y="28985"/>
                  <a:pt x="28" y="15935"/>
                </a:cubicBezTo>
                <a:cubicBezTo>
                  <a:pt x="0" y="15795"/>
                  <a:pt x="224" y="15823"/>
                  <a:pt x="644" y="16019"/>
                </a:cubicBezTo>
                <a:cubicBezTo>
                  <a:pt x="588" y="15683"/>
                  <a:pt x="532" y="15347"/>
                  <a:pt x="476" y="14983"/>
                </a:cubicBezTo>
                <a:cubicBezTo>
                  <a:pt x="2521" y="14815"/>
                  <a:pt x="4593" y="14731"/>
                  <a:pt x="6665" y="14675"/>
                </a:cubicBezTo>
                <a:cubicBezTo>
                  <a:pt x="9046" y="2353"/>
                  <a:pt x="17811" y="1"/>
                  <a:pt x="18035" y="169"/>
                </a:cubicBezTo>
                <a:cubicBezTo>
                  <a:pt x="17895" y="7842"/>
                  <a:pt x="11706" y="12715"/>
                  <a:pt x="8457" y="14675"/>
                </a:cubicBezTo>
                <a:cubicBezTo>
                  <a:pt x="10110" y="14675"/>
                  <a:pt x="11790" y="14703"/>
                  <a:pt x="13470" y="14787"/>
                </a:cubicBezTo>
                <a:cubicBezTo>
                  <a:pt x="16327" y="4258"/>
                  <a:pt x="24700" y="2689"/>
                  <a:pt x="24840" y="2857"/>
                </a:cubicBezTo>
                <a:cubicBezTo>
                  <a:pt x="24140" y="9550"/>
                  <a:pt x="17727" y="13499"/>
                  <a:pt x="14786" y="14871"/>
                </a:cubicBezTo>
                <a:cubicBezTo>
                  <a:pt x="16130" y="14955"/>
                  <a:pt x="17503" y="15067"/>
                  <a:pt x="18875" y="15207"/>
                </a:cubicBezTo>
                <a:cubicBezTo>
                  <a:pt x="19491" y="15263"/>
                  <a:pt x="20135" y="15347"/>
                  <a:pt x="20779" y="1543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1053153" y="-221575"/>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4"/>
          <p:cNvGrpSpPr/>
          <p:nvPr/>
        </p:nvGrpSpPr>
        <p:grpSpPr>
          <a:xfrm>
            <a:off x="241987" y="997113"/>
            <a:ext cx="449651" cy="449651"/>
            <a:chOff x="1930662" y="2441838"/>
            <a:chExt cx="449651" cy="449651"/>
          </a:xfrm>
        </p:grpSpPr>
        <p:sp>
          <p:nvSpPr>
            <p:cNvPr id="545" name="Google Shape;545;p34"/>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4"/>
          <p:cNvGrpSpPr/>
          <p:nvPr/>
        </p:nvGrpSpPr>
        <p:grpSpPr>
          <a:xfrm rot="1201454">
            <a:off x="165795" y="137304"/>
            <a:ext cx="449628" cy="449628"/>
            <a:chOff x="1455618" y="1674938"/>
            <a:chExt cx="449651" cy="449651"/>
          </a:xfrm>
        </p:grpSpPr>
        <p:sp>
          <p:nvSpPr>
            <p:cNvPr id="548" name="Google Shape;548;p34"/>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4"/>
          <p:cNvGrpSpPr/>
          <p:nvPr/>
        </p:nvGrpSpPr>
        <p:grpSpPr>
          <a:xfrm>
            <a:off x="8203925" y="131150"/>
            <a:ext cx="673525" cy="674200"/>
            <a:chOff x="9205725" y="3481225"/>
            <a:chExt cx="673525" cy="674200"/>
          </a:xfrm>
        </p:grpSpPr>
        <p:sp>
          <p:nvSpPr>
            <p:cNvPr id="551" name="Google Shape;551;p34"/>
            <p:cNvSpPr/>
            <p:nvPr/>
          </p:nvSpPr>
          <p:spPr>
            <a:xfrm>
              <a:off x="9205725" y="3481225"/>
              <a:ext cx="673525" cy="674200"/>
            </a:xfrm>
            <a:custGeom>
              <a:avLst/>
              <a:gdLst/>
              <a:ahLst/>
              <a:cxnLst/>
              <a:rect l="l" t="t" r="r" b="b"/>
              <a:pathLst>
                <a:path w="26941" h="26968" extrusionOk="0">
                  <a:moveTo>
                    <a:pt x="1793" y="9689"/>
                  </a:moveTo>
                  <a:cubicBezTo>
                    <a:pt x="2129" y="10025"/>
                    <a:pt x="2493" y="10306"/>
                    <a:pt x="2857" y="10558"/>
                  </a:cubicBezTo>
                  <a:cubicBezTo>
                    <a:pt x="3249" y="10810"/>
                    <a:pt x="3613" y="11034"/>
                    <a:pt x="4005" y="11230"/>
                  </a:cubicBezTo>
                  <a:cubicBezTo>
                    <a:pt x="4790" y="11622"/>
                    <a:pt x="5574" y="11930"/>
                    <a:pt x="6414" y="12154"/>
                  </a:cubicBezTo>
                  <a:cubicBezTo>
                    <a:pt x="5546" y="12098"/>
                    <a:pt x="4706" y="12070"/>
                    <a:pt x="3865" y="12154"/>
                  </a:cubicBezTo>
                  <a:cubicBezTo>
                    <a:pt x="3417" y="12182"/>
                    <a:pt x="2969" y="12238"/>
                    <a:pt x="2549" y="12322"/>
                  </a:cubicBezTo>
                  <a:cubicBezTo>
                    <a:pt x="2101" y="12434"/>
                    <a:pt x="1653" y="12546"/>
                    <a:pt x="1233" y="12742"/>
                  </a:cubicBezTo>
                  <a:cubicBezTo>
                    <a:pt x="785" y="12938"/>
                    <a:pt x="421" y="13330"/>
                    <a:pt x="281" y="13862"/>
                  </a:cubicBezTo>
                  <a:cubicBezTo>
                    <a:pt x="1" y="14786"/>
                    <a:pt x="533" y="15766"/>
                    <a:pt x="1457" y="16046"/>
                  </a:cubicBezTo>
                  <a:cubicBezTo>
                    <a:pt x="1905" y="16158"/>
                    <a:pt x="2381" y="16214"/>
                    <a:pt x="2829" y="16270"/>
                  </a:cubicBezTo>
                  <a:cubicBezTo>
                    <a:pt x="3277" y="16298"/>
                    <a:pt x="3725" y="16298"/>
                    <a:pt x="4173" y="16270"/>
                  </a:cubicBezTo>
                  <a:cubicBezTo>
                    <a:pt x="5014" y="16214"/>
                    <a:pt x="5854" y="16074"/>
                    <a:pt x="6694" y="15878"/>
                  </a:cubicBezTo>
                  <a:cubicBezTo>
                    <a:pt x="5910" y="16214"/>
                    <a:pt x="5182" y="16634"/>
                    <a:pt x="4482" y="17110"/>
                  </a:cubicBezTo>
                  <a:cubicBezTo>
                    <a:pt x="4117" y="17362"/>
                    <a:pt x="3753" y="17642"/>
                    <a:pt x="3417" y="17950"/>
                  </a:cubicBezTo>
                  <a:cubicBezTo>
                    <a:pt x="3081" y="18259"/>
                    <a:pt x="2773" y="18567"/>
                    <a:pt x="2493" y="18959"/>
                  </a:cubicBezTo>
                  <a:cubicBezTo>
                    <a:pt x="2213" y="19351"/>
                    <a:pt x="2101" y="19883"/>
                    <a:pt x="2213" y="20387"/>
                  </a:cubicBezTo>
                  <a:cubicBezTo>
                    <a:pt x="2465" y="21339"/>
                    <a:pt x="3417" y="21927"/>
                    <a:pt x="4341" y="21703"/>
                  </a:cubicBezTo>
                  <a:cubicBezTo>
                    <a:pt x="4818" y="21591"/>
                    <a:pt x="5238" y="21395"/>
                    <a:pt x="5630" y="21199"/>
                  </a:cubicBezTo>
                  <a:cubicBezTo>
                    <a:pt x="6050" y="21003"/>
                    <a:pt x="6414" y="20779"/>
                    <a:pt x="6806" y="20555"/>
                  </a:cubicBezTo>
                  <a:cubicBezTo>
                    <a:pt x="7506" y="20079"/>
                    <a:pt x="8178" y="19519"/>
                    <a:pt x="8794" y="18931"/>
                  </a:cubicBezTo>
                  <a:cubicBezTo>
                    <a:pt x="8290" y="19631"/>
                    <a:pt x="7870" y="20359"/>
                    <a:pt x="7506" y="21143"/>
                  </a:cubicBezTo>
                  <a:cubicBezTo>
                    <a:pt x="7310" y="21535"/>
                    <a:pt x="7142" y="21955"/>
                    <a:pt x="7002" y="22375"/>
                  </a:cubicBezTo>
                  <a:cubicBezTo>
                    <a:pt x="6862" y="22795"/>
                    <a:pt x="6750" y="23243"/>
                    <a:pt x="6722" y="23719"/>
                  </a:cubicBezTo>
                  <a:cubicBezTo>
                    <a:pt x="6666" y="24195"/>
                    <a:pt x="6834" y="24727"/>
                    <a:pt x="7198" y="25091"/>
                  </a:cubicBezTo>
                  <a:cubicBezTo>
                    <a:pt x="7870" y="25792"/>
                    <a:pt x="8990" y="25820"/>
                    <a:pt x="9690" y="25147"/>
                  </a:cubicBezTo>
                  <a:cubicBezTo>
                    <a:pt x="10026" y="24839"/>
                    <a:pt x="10306" y="24475"/>
                    <a:pt x="10558" y="24083"/>
                  </a:cubicBezTo>
                  <a:cubicBezTo>
                    <a:pt x="10810" y="23719"/>
                    <a:pt x="11034" y="23327"/>
                    <a:pt x="11230" y="22935"/>
                  </a:cubicBezTo>
                  <a:cubicBezTo>
                    <a:pt x="11594" y="22179"/>
                    <a:pt x="11902" y="21367"/>
                    <a:pt x="12155" y="20555"/>
                  </a:cubicBezTo>
                  <a:cubicBezTo>
                    <a:pt x="12071" y="21395"/>
                    <a:pt x="12071" y="22235"/>
                    <a:pt x="12127" y="23075"/>
                  </a:cubicBezTo>
                  <a:cubicBezTo>
                    <a:pt x="12155" y="23523"/>
                    <a:pt x="12239" y="23971"/>
                    <a:pt x="12323" y="24419"/>
                  </a:cubicBezTo>
                  <a:cubicBezTo>
                    <a:pt x="12407" y="24867"/>
                    <a:pt x="12547" y="25287"/>
                    <a:pt x="12715" y="25735"/>
                  </a:cubicBezTo>
                  <a:cubicBezTo>
                    <a:pt x="12939" y="26156"/>
                    <a:pt x="13331" y="26520"/>
                    <a:pt x="13835" y="26688"/>
                  </a:cubicBezTo>
                  <a:cubicBezTo>
                    <a:pt x="14759" y="26968"/>
                    <a:pt x="15739" y="26408"/>
                    <a:pt x="16019" y="25483"/>
                  </a:cubicBezTo>
                  <a:cubicBezTo>
                    <a:pt x="16159" y="25035"/>
                    <a:pt x="16215" y="24587"/>
                    <a:pt x="16243" y="24139"/>
                  </a:cubicBezTo>
                  <a:cubicBezTo>
                    <a:pt x="16271" y="23691"/>
                    <a:pt x="16271" y="23243"/>
                    <a:pt x="16243" y="22795"/>
                  </a:cubicBezTo>
                  <a:cubicBezTo>
                    <a:pt x="16187" y="21955"/>
                    <a:pt x="16047" y="21087"/>
                    <a:pt x="15851" y="20247"/>
                  </a:cubicBezTo>
                  <a:cubicBezTo>
                    <a:pt x="16215" y="21031"/>
                    <a:pt x="16607" y="21787"/>
                    <a:pt x="17111" y="22487"/>
                  </a:cubicBezTo>
                  <a:cubicBezTo>
                    <a:pt x="17363" y="22851"/>
                    <a:pt x="17643" y="23187"/>
                    <a:pt x="17923" y="23523"/>
                  </a:cubicBezTo>
                  <a:cubicBezTo>
                    <a:pt x="18231" y="23859"/>
                    <a:pt x="18567" y="24167"/>
                    <a:pt x="18931" y="24447"/>
                  </a:cubicBezTo>
                  <a:cubicBezTo>
                    <a:pt x="19351" y="24727"/>
                    <a:pt x="19856" y="24867"/>
                    <a:pt x="20388" y="24727"/>
                  </a:cubicBezTo>
                  <a:cubicBezTo>
                    <a:pt x="21340" y="24503"/>
                    <a:pt x="21900" y="23551"/>
                    <a:pt x="21676" y="22599"/>
                  </a:cubicBezTo>
                  <a:cubicBezTo>
                    <a:pt x="21564" y="22151"/>
                    <a:pt x="21396" y="21731"/>
                    <a:pt x="21200" y="21311"/>
                  </a:cubicBezTo>
                  <a:cubicBezTo>
                    <a:pt x="21004" y="20919"/>
                    <a:pt x="20780" y="20527"/>
                    <a:pt x="20528" y="20163"/>
                  </a:cubicBezTo>
                  <a:cubicBezTo>
                    <a:pt x="20052" y="19435"/>
                    <a:pt x="19519" y="18791"/>
                    <a:pt x="18931" y="18147"/>
                  </a:cubicBezTo>
                  <a:cubicBezTo>
                    <a:pt x="19632" y="18651"/>
                    <a:pt x="20360" y="19099"/>
                    <a:pt x="21116" y="19463"/>
                  </a:cubicBezTo>
                  <a:cubicBezTo>
                    <a:pt x="21508" y="19631"/>
                    <a:pt x="21928" y="19799"/>
                    <a:pt x="22348" y="19939"/>
                  </a:cubicBezTo>
                  <a:cubicBezTo>
                    <a:pt x="22796" y="20079"/>
                    <a:pt x="23216" y="20191"/>
                    <a:pt x="23692" y="20247"/>
                  </a:cubicBezTo>
                  <a:cubicBezTo>
                    <a:pt x="24196" y="20303"/>
                    <a:pt x="24700" y="20135"/>
                    <a:pt x="25092" y="19771"/>
                  </a:cubicBezTo>
                  <a:cubicBezTo>
                    <a:pt x="25792" y="19099"/>
                    <a:pt x="25820" y="17978"/>
                    <a:pt x="25148" y="17278"/>
                  </a:cubicBezTo>
                  <a:cubicBezTo>
                    <a:pt x="24812" y="16942"/>
                    <a:pt x="24448" y="16662"/>
                    <a:pt x="24084" y="16410"/>
                  </a:cubicBezTo>
                  <a:cubicBezTo>
                    <a:pt x="23692" y="16158"/>
                    <a:pt x="23328" y="15934"/>
                    <a:pt x="22908" y="15738"/>
                  </a:cubicBezTo>
                  <a:cubicBezTo>
                    <a:pt x="22152" y="15346"/>
                    <a:pt x="21368" y="15038"/>
                    <a:pt x="20528" y="14814"/>
                  </a:cubicBezTo>
                  <a:cubicBezTo>
                    <a:pt x="21396" y="14870"/>
                    <a:pt x="22236" y="14898"/>
                    <a:pt x="23076" y="14814"/>
                  </a:cubicBezTo>
                  <a:cubicBezTo>
                    <a:pt x="23524" y="14786"/>
                    <a:pt x="23972" y="14730"/>
                    <a:pt x="24392" y="14646"/>
                  </a:cubicBezTo>
                  <a:cubicBezTo>
                    <a:pt x="24840" y="14534"/>
                    <a:pt x="25288" y="14422"/>
                    <a:pt x="25708" y="14226"/>
                  </a:cubicBezTo>
                  <a:cubicBezTo>
                    <a:pt x="26156" y="14030"/>
                    <a:pt x="26520" y="13638"/>
                    <a:pt x="26660" y="13106"/>
                  </a:cubicBezTo>
                  <a:cubicBezTo>
                    <a:pt x="26940" y="12182"/>
                    <a:pt x="26408" y="11202"/>
                    <a:pt x="25484" y="10922"/>
                  </a:cubicBezTo>
                  <a:cubicBezTo>
                    <a:pt x="25008" y="10810"/>
                    <a:pt x="24560" y="10754"/>
                    <a:pt x="24112" y="10698"/>
                  </a:cubicBezTo>
                  <a:cubicBezTo>
                    <a:pt x="23664" y="10670"/>
                    <a:pt x="23216" y="10670"/>
                    <a:pt x="22768" y="10698"/>
                  </a:cubicBezTo>
                  <a:cubicBezTo>
                    <a:pt x="21928" y="10754"/>
                    <a:pt x="21088" y="10894"/>
                    <a:pt x="20248" y="11090"/>
                  </a:cubicBezTo>
                  <a:cubicBezTo>
                    <a:pt x="21032" y="10754"/>
                    <a:pt x="21760" y="10334"/>
                    <a:pt x="22460" y="9857"/>
                  </a:cubicBezTo>
                  <a:cubicBezTo>
                    <a:pt x="22824" y="9605"/>
                    <a:pt x="23188" y="9325"/>
                    <a:pt x="23524" y="9017"/>
                  </a:cubicBezTo>
                  <a:cubicBezTo>
                    <a:pt x="23832" y="8709"/>
                    <a:pt x="24168" y="8401"/>
                    <a:pt x="24448" y="8009"/>
                  </a:cubicBezTo>
                  <a:cubicBezTo>
                    <a:pt x="24728" y="7617"/>
                    <a:pt x="24840" y="7085"/>
                    <a:pt x="24700" y="6581"/>
                  </a:cubicBezTo>
                  <a:cubicBezTo>
                    <a:pt x="24476" y="5629"/>
                    <a:pt x="23524" y="5041"/>
                    <a:pt x="22572" y="5265"/>
                  </a:cubicBezTo>
                  <a:cubicBezTo>
                    <a:pt x="22124" y="5377"/>
                    <a:pt x="21704" y="5573"/>
                    <a:pt x="21312" y="5769"/>
                  </a:cubicBezTo>
                  <a:cubicBezTo>
                    <a:pt x="20892" y="5965"/>
                    <a:pt x="20500" y="6189"/>
                    <a:pt x="20136" y="6413"/>
                  </a:cubicBezTo>
                  <a:cubicBezTo>
                    <a:pt x="19435" y="6889"/>
                    <a:pt x="18763" y="7449"/>
                    <a:pt x="18147" y="8037"/>
                  </a:cubicBezTo>
                  <a:cubicBezTo>
                    <a:pt x="18623" y="7337"/>
                    <a:pt x="19071" y="6609"/>
                    <a:pt x="19435" y="5825"/>
                  </a:cubicBezTo>
                  <a:cubicBezTo>
                    <a:pt x="19632" y="5433"/>
                    <a:pt x="19800" y="5013"/>
                    <a:pt x="19940" y="4593"/>
                  </a:cubicBezTo>
                  <a:cubicBezTo>
                    <a:pt x="20052" y="4173"/>
                    <a:pt x="20192" y="3725"/>
                    <a:pt x="20220" y="3249"/>
                  </a:cubicBezTo>
                  <a:cubicBezTo>
                    <a:pt x="20276" y="2773"/>
                    <a:pt x="20108" y="2240"/>
                    <a:pt x="19744" y="1876"/>
                  </a:cubicBezTo>
                  <a:cubicBezTo>
                    <a:pt x="19071" y="1176"/>
                    <a:pt x="17951" y="1148"/>
                    <a:pt x="17251" y="1820"/>
                  </a:cubicBezTo>
                  <a:cubicBezTo>
                    <a:pt x="16915" y="2128"/>
                    <a:pt x="16635" y="2493"/>
                    <a:pt x="16383" y="2885"/>
                  </a:cubicBezTo>
                  <a:cubicBezTo>
                    <a:pt x="16131" y="3249"/>
                    <a:pt x="15907" y="3641"/>
                    <a:pt x="15711" y="4033"/>
                  </a:cubicBezTo>
                  <a:cubicBezTo>
                    <a:pt x="15347" y="4789"/>
                    <a:pt x="15039" y="5601"/>
                    <a:pt x="14787" y="6413"/>
                  </a:cubicBezTo>
                  <a:cubicBezTo>
                    <a:pt x="14871" y="5573"/>
                    <a:pt x="14871" y="4733"/>
                    <a:pt x="14815" y="3893"/>
                  </a:cubicBezTo>
                  <a:cubicBezTo>
                    <a:pt x="14787" y="3445"/>
                    <a:pt x="14703" y="2997"/>
                    <a:pt x="14619" y="2549"/>
                  </a:cubicBezTo>
                  <a:cubicBezTo>
                    <a:pt x="14535" y="2100"/>
                    <a:pt x="14395" y="1680"/>
                    <a:pt x="14199" y="1232"/>
                  </a:cubicBezTo>
                  <a:cubicBezTo>
                    <a:pt x="14003" y="812"/>
                    <a:pt x="13611" y="448"/>
                    <a:pt x="13107" y="280"/>
                  </a:cubicBezTo>
                  <a:cubicBezTo>
                    <a:pt x="12183" y="0"/>
                    <a:pt x="11202" y="560"/>
                    <a:pt x="10922" y="1484"/>
                  </a:cubicBezTo>
                  <a:cubicBezTo>
                    <a:pt x="10782" y="1932"/>
                    <a:pt x="10726" y="2380"/>
                    <a:pt x="10698" y="2829"/>
                  </a:cubicBezTo>
                  <a:cubicBezTo>
                    <a:pt x="10670" y="3277"/>
                    <a:pt x="10670" y="3725"/>
                    <a:pt x="10698" y="4173"/>
                  </a:cubicBezTo>
                  <a:cubicBezTo>
                    <a:pt x="10754" y="5013"/>
                    <a:pt x="10894" y="5881"/>
                    <a:pt x="11090" y="6721"/>
                  </a:cubicBezTo>
                  <a:cubicBezTo>
                    <a:pt x="10726" y="5937"/>
                    <a:pt x="10306" y="5181"/>
                    <a:pt x="9830" y="4481"/>
                  </a:cubicBezTo>
                  <a:cubicBezTo>
                    <a:pt x="9578" y="4117"/>
                    <a:pt x="9298" y="3781"/>
                    <a:pt x="9018" y="3445"/>
                  </a:cubicBezTo>
                  <a:cubicBezTo>
                    <a:pt x="8710" y="3109"/>
                    <a:pt x="8374" y="2801"/>
                    <a:pt x="8010" y="2521"/>
                  </a:cubicBezTo>
                  <a:cubicBezTo>
                    <a:pt x="7590" y="2240"/>
                    <a:pt x="7086" y="2100"/>
                    <a:pt x="6554" y="2240"/>
                  </a:cubicBezTo>
                  <a:cubicBezTo>
                    <a:pt x="5602" y="2465"/>
                    <a:pt x="5042" y="3417"/>
                    <a:pt x="5266" y="4369"/>
                  </a:cubicBezTo>
                  <a:cubicBezTo>
                    <a:pt x="5378" y="4817"/>
                    <a:pt x="5546" y="5237"/>
                    <a:pt x="5742" y="5657"/>
                  </a:cubicBezTo>
                  <a:cubicBezTo>
                    <a:pt x="5938" y="6049"/>
                    <a:pt x="6162" y="6441"/>
                    <a:pt x="6414" y="6805"/>
                  </a:cubicBezTo>
                  <a:cubicBezTo>
                    <a:pt x="6890" y="7533"/>
                    <a:pt x="7422" y="8177"/>
                    <a:pt x="8010" y="8821"/>
                  </a:cubicBezTo>
                  <a:cubicBezTo>
                    <a:pt x="7310" y="8317"/>
                    <a:pt x="6582" y="7869"/>
                    <a:pt x="5826" y="7505"/>
                  </a:cubicBezTo>
                  <a:cubicBezTo>
                    <a:pt x="5434" y="7337"/>
                    <a:pt x="5014" y="7169"/>
                    <a:pt x="4594" y="7029"/>
                  </a:cubicBezTo>
                  <a:cubicBezTo>
                    <a:pt x="4145" y="6889"/>
                    <a:pt x="3725" y="6777"/>
                    <a:pt x="3249" y="6721"/>
                  </a:cubicBezTo>
                  <a:cubicBezTo>
                    <a:pt x="2745" y="6665"/>
                    <a:pt x="2241" y="6833"/>
                    <a:pt x="1849" y="7197"/>
                  </a:cubicBezTo>
                  <a:cubicBezTo>
                    <a:pt x="1149" y="7869"/>
                    <a:pt x="1121" y="8989"/>
                    <a:pt x="1793" y="9689"/>
                  </a:cubicBezTo>
                  <a:close/>
                </a:path>
              </a:pathLst>
            </a:custGeom>
            <a:solidFill>
              <a:srgbClr val="F5F0E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9474575" y="3750050"/>
              <a:ext cx="137250" cy="137250"/>
            </a:xfrm>
            <a:custGeom>
              <a:avLst/>
              <a:gdLst/>
              <a:ahLst/>
              <a:cxnLst/>
              <a:rect l="l" t="t" r="r" b="b"/>
              <a:pathLst>
                <a:path w="5490" h="5490" extrusionOk="0">
                  <a:moveTo>
                    <a:pt x="588" y="1709"/>
                  </a:moveTo>
                  <a:cubicBezTo>
                    <a:pt x="1176" y="505"/>
                    <a:pt x="2605" y="1"/>
                    <a:pt x="3809" y="589"/>
                  </a:cubicBezTo>
                  <a:cubicBezTo>
                    <a:pt x="4985" y="1177"/>
                    <a:pt x="5489" y="2605"/>
                    <a:pt x="4901" y="3809"/>
                  </a:cubicBezTo>
                  <a:cubicBezTo>
                    <a:pt x="4341" y="4985"/>
                    <a:pt x="2885" y="5489"/>
                    <a:pt x="1709" y="4901"/>
                  </a:cubicBezTo>
                  <a:cubicBezTo>
                    <a:pt x="504" y="4341"/>
                    <a:pt x="0" y="2885"/>
                    <a:pt x="588" y="1709"/>
                  </a:cubicBezTo>
                  <a:close/>
                </a:path>
              </a:pathLst>
            </a:custGeom>
            <a:solidFill>
              <a:srgbClr val="FAC56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4"/>
          <p:cNvGrpSpPr/>
          <p:nvPr/>
        </p:nvGrpSpPr>
        <p:grpSpPr>
          <a:xfrm>
            <a:off x="6651650" y="4030338"/>
            <a:ext cx="2492350" cy="1146325"/>
            <a:chOff x="7462500" y="4212550"/>
            <a:chExt cx="2492350" cy="1146325"/>
          </a:xfrm>
        </p:grpSpPr>
        <p:sp>
          <p:nvSpPr>
            <p:cNvPr id="554" name="Google Shape;554;p34"/>
            <p:cNvSpPr/>
            <p:nvPr/>
          </p:nvSpPr>
          <p:spPr>
            <a:xfrm>
              <a:off x="7462500" y="4761675"/>
              <a:ext cx="871650" cy="583900"/>
            </a:xfrm>
            <a:custGeom>
              <a:avLst/>
              <a:gdLst/>
              <a:ahLst/>
              <a:cxnLst/>
              <a:rect l="l" t="t" r="r" b="b"/>
              <a:pathLst>
                <a:path w="34866" h="23356" extrusionOk="0">
                  <a:moveTo>
                    <a:pt x="23720" y="3361"/>
                  </a:moveTo>
                  <a:cubicBezTo>
                    <a:pt x="16243" y="1"/>
                    <a:pt x="7478" y="1541"/>
                    <a:pt x="1" y="3949"/>
                  </a:cubicBezTo>
                  <a:cubicBezTo>
                    <a:pt x="1" y="3949"/>
                    <a:pt x="5573" y="6666"/>
                    <a:pt x="13442" y="16439"/>
                  </a:cubicBezTo>
                  <a:cubicBezTo>
                    <a:pt x="19967" y="23356"/>
                    <a:pt x="30805" y="21592"/>
                    <a:pt x="33157" y="19071"/>
                  </a:cubicBezTo>
                  <a:cubicBezTo>
                    <a:pt x="34137" y="18035"/>
                    <a:pt x="34865" y="8374"/>
                    <a:pt x="23720" y="3361"/>
                  </a:cubicBezTo>
                  <a:close/>
                </a:path>
              </a:pathLst>
            </a:custGeom>
            <a:solidFill>
              <a:srgbClr val="489F8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4"/>
            <p:cNvGrpSpPr/>
            <p:nvPr/>
          </p:nvGrpSpPr>
          <p:grpSpPr>
            <a:xfrm>
              <a:off x="7478600" y="4763775"/>
              <a:ext cx="871650" cy="583900"/>
              <a:chOff x="7478600" y="4763775"/>
              <a:chExt cx="871650" cy="583900"/>
            </a:xfrm>
          </p:grpSpPr>
          <p:sp>
            <p:nvSpPr>
              <p:cNvPr id="556" name="Google Shape;556;p34"/>
              <p:cNvSpPr/>
              <p:nvPr/>
            </p:nvSpPr>
            <p:spPr>
              <a:xfrm>
                <a:off x="7478600" y="4763775"/>
                <a:ext cx="871650" cy="583900"/>
              </a:xfrm>
              <a:custGeom>
                <a:avLst/>
                <a:gdLst/>
                <a:ahLst/>
                <a:cxnLst/>
                <a:rect l="l" t="t" r="r" b="b"/>
                <a:pathLst>
                  <a:path w="34866" h="23356" extrusionOk="0">
                    <a:moveTo>
                      <a:pt x="23720" y="3361"/>
                    </a:moveTo>
                    <a:cubicBezTo>
                      <a:pt x="16243" y="1"/>
                      <a:pt x="7506" y="1541"/>
                      <a:pt x="1" y="3949"/>
                    </a:cubicBezTo>
                    <a:cubicBezTo>
                      <a:pt x="1" y="3949"/>
                      <a:pt x="5601" y="6666"/>
                      <a:pt x="13442" y="16439"/>
                    </a:cubicBezTo>
                    <a:cubicBezTo>
                      <a:pt x="19967" y="23356"/>
                      <a:pt x="30805" y="21592"/>
                      <a:pt x="33157" y="19099"/>
                    </a:cubicBezTo>
                    <a:cubicBezTo>
                      <a:pt x="34165" y="18035"/>
                      <a:pt x="34865" y="8374"/>
                      <a:pt x="23720" y="336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7481400" y="4799325"/>
                <a:ext cx="868850" cy="441950"/>
              </a:xfrm>
              <a:custGeom>
                <a:avLst/>
                <a:gdLst/>
                <a:ahLst/>
                <a:cxnLst/>
                <a:rect l="l" t="t" r="r" b="b"/>
                <a:pathLst>
                  <a:path w="34754" h="17678" extrusionOk="0">
                    <a:moveTo>
                      <a:pt x="13844" y="1"/>
                    </a:moveTo>
                    <a:cubicBezTo>
                      <a:pt x="9134" y="1"/>
                      <a:pt x="4353" y="1092"/>
                      <a:pt x="1" y="2499"/>
                    </a:cubicBezTo>
                    <a:cubicBezTo>
                      <a:pt x="22236" y="2835"/>
                      <a:pt x="21340" y="15185"/>
                      <a:pt x="33045" y="17677"/>
                    </a:cubicBezTo>
                    <a:cubicBezTo>
                      <a:pt x="34053" y="16613"/>
                      <a:pt x="34753" y="6952"/>
                      <a:pt x="23608" y="1939"/>
                    </a:cubicBezTo>
                    <a:cubicBezTo>
                      <a:pt x="20511" y="554"/>
                      <a:pt x="17196" y="1"/>
                      <a:pt x="13844"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4"/>
            <p:cNvSpPr/>
            <p:nvPr/>
          </p:nvSpPr>
          <p:spPr>
            <a:xfrm>
              <a:off x="8376125" y="4346525"/>
              <a:ext cx="666525" cy="946550"/>
            </a:xfrm>
            <a:custGeom>
              <a:avLst/>
              <a:gdLst/>
              <a:ahLst/>
              <a:cxnLst/>
              <a:rect l="l" t="t" r="r" b="b"/>
              <a:pathLst>
                <a:path w="26661" h="37862" extrusionOk="0">
                  <a:moveTo>
                    <a:pt x="5097" y="26408"/>
                  </a:moveTo>
                  <a:cubicBezTo>
                    <a:pt x="0" y="18763"/>
                    <a:pt x="56" y="8766"/>
                    <a:pt x="1345" y="1"/>
                  </a:cubicBezTo>
                  <a:cubicBezTo>
                    <a:pt x="1345" y="1"/>
                    <a:pt x="5405" y="5713"/>
                    <a:pt x="17699" y="12602"/>
                  </a:cubicBezTo>
                  <a:cubicBezTo>
                    <a:pt x="26604" y="18539"/>
                    <a:pt x="26660" y="30917"/>
                    <a:pt x="24308" y="33997"/>
                  </a:cubicBezTo>
                  <a:cubicBezTo>
                    <a:pt x="23328" y="35285"/>
                    <a:pt x="12742" y="37862"/>
                    <a:pt x="5097" y="26408"/>
                  </a:cubicBezTo>
                  <a:close/>
                </a:path>
              </a:pathLst>
            </a:custGeom>
            <a:solidFill>
              <a:srgbClr val="489F8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34"/>
            <p:cNvGrpSpPr/>
            <p:nvPr/>
          </p:nvGrpSpPr>
          <p:grpSpPr>
            <a:xfrm>
              <a:off x="8380325" y="4361225"/>
              <a:ext cx="666525" cy="945850"/>
              <a:chOff x="8380325" y="4361225"/>
              <a:chExt cx="666525" cy="945850"/>
            </a:xfrm>
          </p:grpSpPr>
          <p:sp>
            <p:nvSpPr>
              <p:cNvPr id="560" name="Google Shape;560;p34"/>
              <p:cNvSpPr/>
              <p:nvPr/>
            </p:nvSpPr>
            <p:spPr>
              <a:xfrm>
                <a:off x="8380325" y="4361225"/>
                <a:ext cx="666525" cy="945850"/>
              </a:xfrm>
              <a:custGeom>
                <a:avLst/>
                <a:gdLst/>
                <a:ahLst/>
                <a:cxnLst/>
                <a:rect l="l" t="t" r="r" b="b"/>
                <a:pathLst>
                  <a:path w="26661" h="37834" extrusionOk="0">
                    <a:moveTo>
                      <a:pt x="5125" y="26408"/>
                    </a:moveTo>
                    <a:cubicBezTo>
                      <a:pt x="1" y="18735"/>
                      <a:pt x="57" y="8738"/>
                      <a:pt x="1345" y="1"/>
                    </a:cubicBezTo>
                    <a:cubicBezTo>
                      <a:pt x="1345" y="1"/>
                      <a:pt x="5405" y="5685"/>
                      <a:pt x="17727" y="12574"/>
                    </a:cubicBezTo>
                    <a:cubicBezTo>
                      <a:pt x="26604" y="18539"/>
                      <a:pt x="26660" y="30889"/>
                      <a:pt x="24308" y="33969"/>
                    </a:cubicBezTo>
                    <a:cubicBezTo>
                      <a:pt x="23328" y="35257"/>
                      <a:pt x="12770" y="37834"/>
                      <a:pt x="5125" y="26408"/>
                    </a:cubicBezTo>
                    <a:close/>
                  </a:path>
                </a:pathLst>
              </a:custGeom>
              <a:solidFill>
                <a:srgbClr val="3A827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8381025" y="4364025"/>
                <a:ext cx="607700" cy="876150"/>
              </a:xfrm>
              <a:custGeom>
                <a:avLst/>
                <a:gdLst/>
                <a:ahLst/>
                <a:cxnLst/>
                <a:rect l="l" t="t" r="r" b="b"/>
                <a:pathLst>
                  <a:path w="24308" h="35046" extrusionOk="0">
                    <a:moveTo>
                      <a:pt x="1317" y="1"/>
                    </a:moveTo>
                    <a:lnTo>
                      <a:pt x="1317" y="1"/>
                    </a:lnTo>
                    <a:cubicBezTo>
                      <a:pt x="29" y="8710"/>
                      <a:pt x="1" y="18651"/>
                      <a:pt x="5097" y="26296"/>
                    </a:cubicBezTo>
                    <a:cubicBezTo>
                      <a:pt x="9788" y="33306"/>
                      <a:pt x="15574" y="35045"/>
                      <a:pt x="19573" y="35045"/>
                    </a:cubicBezTo>
                    <a:cubicBezTo>
                      <a:pt x="22092" y="35045"/>
                      <a:pt x="23901" y="34355"/>
                      <a:pt x="24280" y="33857"/>
                    </a:cubicBezTo>
                    <a:cubicBezTo>
                      <a:pt x="24308" y="33857"/>
                      <a:pt x="24308" y="33829"/>
                      <a:pt x="24308" y="33829"/>
                    </a:cubicBezTo>
                    <a:cubicBezTo>
                      <a:pt x="19351" y="21311"/>
                      <a:pt x="5825" y="24588"/>
                      <a:pt x="1317"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4"/>
            <p:cNvSpPr/>
            <p:nvPr/>
          </p:nvSpPr>
          <p:spPr>
            <a:xfrm>
              <a:off x="8045675" y="4676275"/>
              <a:ext cx="673525" cy="674200"/>
            </a:xfrm>
            <a:custGeom>
              <a:avLst/>
              <a:gdLst/>
              <a:ahLst/>
              <a:cxnLst/>
              <a:rect l="l" t="t" r="r" b="b"/>
              <a:pathLst>
                <a:path w="26941" h="26968" extrusionOk="0">
                  <a:moveTo>
                    <a:pt x="25148" y="17279"/>
                  </a:moveTo>
                  <a:cubicBezTo>
                    <a:pt x="24812" y="16943"/>
                    <a:pt x="24448" y="16662"/>
                    <a:pt x="24084" y="16410"/>
                  </a:cubicBezTo>
                  <a:cubicBezTo>
                    <a:pt x="23720" y="16158"/>
                    <a:pt x="23328" y="15934"/>
                    <a:pt x="22936" y="15738"/>
                  </a:cubicBezTo>
                  <a:cubicBezTo>
                    <a:pt x="22180" y="15346"/>
                    <a:pt x="21368" y="15066"/>
                    <a:pt x="20527" y="14814"/>
                  </a:cubicBezTo>
                  <a:cubicBezTo>
                    <a:pt x="21396" y="14870"/>
                    <a:pt x="22236" y="14898"/>
                    <a:pt x="23076" y="14814"/>
                  </a:cubicBezTo>
                  <a:cubicBezTo>
                    <a:pt x="23524" y="14786"/>
                    <a:pt x="23972" y="14730"/>
                    <a:pt x="24420" y="14646"/>
                  </a:cubicBezTo>
                  <a:cubicBezTo>
                    <a:pt x="24840" y="14534"/>
                    <a:pt x="25288" y="14422"/>
                    <a:pt x="25708" y="14226"/>
                  </a:cubicBezTo>
                  <a:cubicBezTo>
                    <a:pt x="26156" y="14030"/>
                    <a:pt x="26520" y="13638"/>
                    <a:pt x="26688" y="13106"/>
                  </a:cubicBezTo>
                  <a:cubicBezTo>
                    <a:pt x="26940" y="12182"/>
                    <a:pt x="26408" y="11202"/>
                    <a:pt x="25484" y="10922"/>
                  </a:cubicBezTo>
                  <a:cubicBezTo>
                    <a:pt x="25036" y="10810"/>
                    <a:pt x="24588" y="10754"/>
                    <a:pt x="24140" y="10698"/>
                  </a:cubicBezTo>
                  <a:cubicBezTo>
                    <a:pt x="23692" y="10670"/>
                    <a:pt x="23244" y="10670"/>
                    <a:pt x="22796" y="10698"/>
                  </a:cubicBezTo>
                  <a:cubicBezTo>
                    <a:pt x="21928" y="10754"/>
                    <a:pt x="21088" y="10894"/>
                    <a:pt x="20247" y="11090"/>
                  </a:cubicBezTo>
                  <a:cubicBezTo>
                    <a:pt x="21032" y="10754"/>
                    <a:pt x="21760" y="10334"/>
                    <a:pt x="22460" y="9858"/>
                  </a:cubicBezTo>
                  <a:cubicBezTo>
                    <a:pt x="22824" y="9606"/>
                    <a:pt x="23188" y="9326"/>
                    <a:pt x="23524" y="9017"/>
                  </a:cubicBezTo>
                  <a:cubicBezTo>
                    <a:pt x="23860" y="8709"/>
                    <a:pt x="24168" y="8401"/>
                    <a:pt x="24448" y="8009"/>
                  </a:cubicBezTo>
                  <a:cubicBezTo>
                    <a:pt x="24728" y="7617"/>
                    <a:pt x="24840" y="7085"/>
                    <a:pt x="24728" y="6581"/>
                  </a:cubicBezTo>
                  <a:cubicBezTo>
                    <a:pt x="24504" y="5629"/>
                    <a:pt x="23552" y="5041"/>
                    <a:pt x="22600" y="5265"/>
                  </a:cubicBezTo>
                  <a:cubicBezTo>
                    <a:pt x="22124" y="5377"/>
                    <a:pt x="21704" y="5573"/>
                    <a:pt x="21312" y="5769"/>
                  </a:cubicBezTo>
                  <a:cubicBezTo>
                    <a:pt x="20920" y="5965"/>
                    <a:pt x="20527" y="6189"/>
                    <a:pt x="20135" y="6413"/>
                  </a:cubicBezTo>
                  <a:cubicBezTo>
                    <a:pt x="19435" y="6889"/>
                    <a:pt x="18763" y="7449"/>
                    <a:pt x="18147" y="8037"/>
                  </a:cubicBezTo>
                  <a:cubicBezTo>
                    <a:pt x="18651" y="7337"/>
                    <a:pt x="19071" y="6609"/>
                    <a:pt x="19435" y="5825"/>
                  </a:cubicBezTo>
                  <a:cubicBezTo>
                    <a:pt x="19631" y="5433"/>
                    <a:pt x="19799" y="5013"/>
                    <a:pt x="19939" y="4593"/>
                  </a:cubicBezTo>
                  <a:cubicBezTo>
                    <a:pt x="20079" y="4173"/>
                    <a:pt x="20191" y="3725"/>
                    <a:pt x="20247" y="3249"/>
                  </a:cubicBezTo>
                  <a:cubicBezTo>
                    <a:pt x="20275" y="2773"/>
                    <a:pt x="20135" y="2241"/>
                    <a:pt x="19743" y="1877"/>
                  </a:cubicBezTo>
                  <a:cubicBezTo>
                    <a:pt x="19071" y="1176"/>
                    <a:pt x="17979" y="1148"/>
                    <a:pt x="17251" y="1821"/>
                  </a:cubicBezTo>
                  <a:cubicBezTo>
                    <a:pt x="16915" y="2129"/>
                    <a:pt x="16635" y="2493"/>
                    <a:pt x="16383" y="2885"/>
                  </a:cubicBezTo>
                  <a:cubicBezTo>
                    <a:pt x="16159" y="3249"/>
                    <a:pt x="15935" y="3641"/>
                    <a:pt x="15711" y="4033"/>
                  </a:cubicBezTo>
                  <a:cubicBezTo>
                    <a:pt x="15347" y="4789"/>
                    <a:pt x="15039" y="5601"/>
                    <a:pt x="14787" y="6413"/>
                  </a:cubicBezTo>
                  <a:cubicBezTo>
                    <a:pt x="14871" y="5573"/>
                    <a:pt x="14899" y="4733"/>
                    <a:pt x="14815" y="3893"/>
                  </a:cubicBezTo>
                  <a:cubicBezTo>
                    <a:pt x="14787" y="3445"/>
                    <a:pt x="14731" y="2997"/>
                    <a:pt x="14619" y="2549"/>
                  </a:cubicBezTo>
                  <a:cubicBezTo>
                    <a:pt x="14535" y="2101"/>
                    <a:pt x="14423" y="1681"/>
                    <a:pt x="14227" y="1232"/>
                  </a:cubicBezTo>
                  <a:cubicBezTo>
                    <a:pt x="14003" y="812"/>
                    <a:pt x="13611" y="448"/>
                    <a:pt x="13106" y="280"/>
                  </a:cubicBezTo>
                  <a:cubicBezTo>
                    <a:pt x="12182" y="0"/>
                    <a:pt x="11202" y="560"/>
                    <a:pt x="10922" y="1485"/>
                  </a:cubicBezTo>
                  <a:cubicBezTo>
                    <a:pt x="10782" y="1933"/>
                    <a:pt x="10726" y="2381"/>
                    <a:pt x="10698" y="2829"/>
                  </a:cubicBezTo>
                  <a:cubicBezTo>
                    <a:pt x="10670" y="3277"/>
                    <a:pt x="10670" y="3725"/>
                    <a:pt x="10698" y="4173"/>
                  </a:cubicBezTo>
                  <a:cubicBezTo>
                    <a:pt x="10754" y="5013"/>
                    <a:pt x="10894" y="5881"/>
                    <a:pt x="11090" y="6721"/>
                  </a:cubicBezTo>
                  <a:cubicBezTo>
                    <a:pt x="10726" y="5937"/>
                    <a:pt x="10334" y="5181"/>
                    <a:pt x="9830" y="4481"/>
                  </a:cubicBezTo>
                  <a:cubicBezTo>
                    <a:pt x="9578" y="4117"/>
                    <a:pt x="9326" y="3781"/>
                    <a:pt x="9018" y="3445"/>
                  </a:cubicBezTo>
                  <a:cubicBezTo>
                    <a:pt x="8710" y="3109"/>
                    <a:pt x="8402" y="2801"/>
                    <a:pt x="8010" y="2521"/>
                  </a:cubicBezTo>
                  <a:cubicBezTo>
                    <a:pt x="7590" y="2241"/>
                    <a:pt x="7086" y="2101"/>
                    <a:pt x="6554" y="2241"/>
                  </a:cubicBezTo>
                  <a:cubicBezTo>
                    <a:pt x="5629" y="2465"/>
                    <a:pt x="5041" y="3417"/>
                    <a:pt x="5265" y="4369"/>
                  </a:cubicBezTo>
                  <a:cubicBezTo>
                    <a:pt x="5377" y="4817"/>
                    <a:pt x="5545" y="5237"/>
                    <a:pt x="5741" y="5657"/>
                  </a:cubicBezTo>
                  <a:cubicBezTo>
                    <a:pt x="5966" y="6049"/>
                    <a:pt x="6162" y="6441"/>
                    <a:pt x="6414" y="6805"/>
                  </a:cubicBezTo>
                  <a:cubicBezTo>
                    <a:pt x="6890" y="7533"/>
                    <a:pt x="7422" y="8177"/>
                    <a:pt x="8010" y="8821"/>
                  </a:cubicBezTo>
                  <a:cubicBezTo>
                    <a:pt x="7310" y="8317"/>
                    <a:pt x="6610" y="7869"/>
                    <a:pt x="5826" y="7505"/>
                  </a:cubicBezTo>
                  <a:cubicBezTo>
                    <a:pt x="5433" y="7337"/>
                    <a:pt x="5013" y="7169"/>
                    <a:pt x="4593" y="7029"/>
                  </a:cubicBezTo>
                  <a:cubicBezTo>
                    <a:pt x="4173" y="6889"/>
                    <a:pt x="3725" y="6777"/>
                    <a:pt x="3249" y="6721"/>
                  </a:cubicBezTo>
                  <a:cubicBezTo>
                    <a:pt x="2745" y="6665"/>
                    <a:pt x="2241" y="6833"/>
                    <a:pt x="1877" y="7197"/>
                  </a:cubicBezTo>
                  <a:cubicBezTo>
                    <a:pt x="1149" y="7869"/>
                    <a:pt x="1121" y="8989"/>
                    <a:pt x="1793" y="9690"/>
                  </a:cubicBezTo>
                  <a:cubicBezTo>
                    <a:pt x="2129" y="10026"/>
                    <a:pt x="2493" y="10306"/>
                    <a:pt x="2857" y="10558"/>
                  </a:cubicBezTo>
                  <a:cubicBezTo>
                    <a:pt x="3249" y="10810"/>
                    <a:pt x="3613" y="11034"/>
                    <a:pt x="4033" y="11230"/>
                  </a:cubicBezTo>
                  <a:cubicBezTo>
                    <a:pt x="4789" y="11622"/>
                    <a:pt x="5601" y="11930"/>
                    <a:pt x="6414" y="12154"/>
                  </a:cubicBezTo>
                  <a:cubicBezTo>
                    <a:pt x="5545" y="12098"/>
                    <a:pt x="4705" y="12070"/>
                    <a:pt x="3865" y="12154"/>
                  </a:cubicBezTo>
                  <a:cubicBezTo>
                    <a:pt x="3417" y="12182"/>
                    <a:pt x="2997" y="12238"/>
                    <a:pt x="2549" y="12322"/>
                  </a:cubicBezTo>
                  <a:cubicBezTo>
                    <a:pt x="2101" y="12434"/>
                    <a:pt x="1681" y="12546"/>
                    <a:pt x="1233" y="12742"/>
                  </a:cubicBezTo>
                  <a:cubicBezTo>
                    <a:pt x="785" y="12938"/>
                    <a:pt x="421" y="13330"/>
                    <a:pt x="281" y="13862"/>
                  </a:cubicBezTo>
                  <a:cubicBezTo>
                    <a:pt x="1" y="14786"/>
                    <a:pt x="533" y="15766"/>
                    <a:pt x="1485" y="16046"/>
                  </a:cubicBezTo>
                  <a:cubicBezTo>
                    <a:pt x="1933" y="16158"/>
                    <a:pt x="2381" y="16214"/>
                    <a:pt x="2829" y="16270"/>
                  </a:cubicBezTo>
                  <a:cubicBezTo>
                    <a:pt x="3277" y="16298"/>
                    <a:pt x="3725" y="16298"/>
                    <a:pt x="4173" y="16270"/>
                  </a:cubicBezTo>
                  <a:cubicBezTo>
                    <a:pt x="5013" y="16214"/>
                    <a:pt x="5854" y="16074"/>
                    <a:pt x="6694" y="15878"/>
                  </a:cubicBezTo>
                  <a:cubicBezTo>
                    <a:pt x="5938" y="16214"/>
                    <a:pt x="5181" y="16634"/>
                    <a:pt x="4481" y="17111"/>
                  </a:cubicBezTo>
                  <a:cubicBezTo>
                    <a:pt x="4117" y="17363"/>
                    <a:pt x="3781" y="17643"/>
                    <a:pt x="3445" y="17951"/>
                  </a:cubicBezTo>
                  <a:cubicBezTo>
                    <a:pt x="3109" y="18259"/>
                    <a:pt x="2773" y="18567"/>
                    <a:pt x="2521" y="18959"/>
                  </a:cubicBezTo>
                  <a:cubicBezTo>
                    <a:pt x="2213" y="19351"/>
                    <a:pt x="2101" y="19883"/>
                    <a:pt x="2241" y="20387"/>
                  </a:cubicBezTo>
                  <a:cubicBezTo>
                    <a:pt x="2465" y="21339"/>
                    <a:pt x="3417" y="21927"/>
                    <a:pt x="4369" y="21703"/>
                  </a:cubicBezTo>
                  <a:cubicBezTo>
                    <a:pt x="4817" y="21591"/>
                    <a:pt x="5237" y="21395"/>
                    <a:pt x="5629" y="21199"/>
                  </a:cubicBezTo>
                  <a:cubicBezTo>
                    <a:pt x="6050" y="21003"/>
                    <a:pt x="6442" y="20779"/>
                    <a:pt x="6806" y="20555"/>
                  </a:cubicBezTo>
                  <a:cubicBezTo>
                    <a:pt x="7506" y="20079"/>
                    <a:pt x="8178" y="19547"/>
                    <a:pt x="8794" y="18931"/>
                  </a:cubicBezTo>
                  <a:cubicBezTo>
                    <a:pt x="8318" y="19631"/>
                    <a:pt x="7870" y="20359"/>
                    <a:pt x="7506" y="21143"/>
                  </a:cubicBezTo>
                  <a:cubicBezTo>
                    <a:pt x="7310" y="21535"/>
                    <a:pt x="7142" y="21955"/>
                    <a:pt x="7030" y="22375"/>
                  </a:cubicBezTo>
                  <a:cubicBezTo>
                    <a:pt x="6890" y="22795"/>
                    <a:pt x="6750" y="23243"/>
                    <a:pt x="6722" y="23719"/>
                  </a:cubicBezTo>
                  <a:cubicBezTo>
                    <a:pt x="6666" y="24195"/>
                    <a:pt x="6834" y="24728"/>
                    <a:pt x="7198" y="25092"/>
                  </a:cubicBezTo>
                  <a:cubicBezTo>
                    <a:pt x="7870" y="25792"/>
                    <a:pt x="8990" y="25820"/>
                    <a:pt x="9690" y="25148"/>
                  </a:cubicBezTo>
                  <a:cubicBezTo>
                    <a:pt x="10026" y="24840"/>
                    <a:pt x="10306" y="24475"/>
                    <a:pt x="10558" y="24083"/>
                  </a:cubicBezTo>
                  <a:cubicBezTo>
                    <a:pt x="10810" y="23719"/>
                    <a:pt x="11034" y="23327"/>
                    <a:pt x="11230" y="22935"/>
                  </a:cubicBezTo>
                  <a:cubicBezTo>
                    <a:pt x="11622" y="22179"/>
                    <a:pt x="11902" y="21367"/>
                    <a:pt x="12154" y="20555"/>
                  </a:cubicBezTo>
                  <a:cubicBezTo>
                    <a:pt x="12070" y="21395"/>
                    <a:pt x="12070" y="22263"/>
                    <a:pt x="12126" y="23103"/>
                  </a:cubicBezTo>
                  <a:cubicBezTo>
                    <a:pt x="12182" y="23523"/>
                    <a:pt x="12238" y="23971"/>
                    <a:pt x="12322" y="24419"/>
                  </a:cubicBezTo>
                  <a:cubicBezTo>
                    <a:pt x="12406" y="24868"/>
                    <a:pt x="12546" y="25288"/>
                    <a:pt x="12742" y="25736"/>
                  </a:cubicBezTo>
                  <a:cubicBezTo>
                    <a:pt x="12938" y="26184"/>
                    <a:pt x="13330" y="26548"/>
                    <a:pt x="13835" y="26688"/>
                  </a:cubicBezTo>
                  <a:cubicBezTo>
                    <a:pt x="14787" y="26968"/>
                    <a:pt x="15767" y="26436"/>
                    <a:pt x="16019" y="25484"/>
                  </a:cubicBezTo>
                  <a:cubicBezTo>
                    <a:pt x="16159" y="25036"/>
                    <a:pt x="16215" y="24587"/>
                    <a:pt x="16243" y="24139"/>
                  </a:cubicBezTo>
                  <a:cubicBezTo>
                    <a:pt x="16271" y="23691"/>
                    <a:pt x="16271" y="23243"/>
                    <a:pt x="16243" y="22795"/>
                  </a:cubicBezTo>
                  <a:cubicBezTo>
                    <a:pt x="16187" y="21955"/>
                    <a:pt x="16047" y="21087"/>
                    <a:pt x="15851" y="20247"/>
                  </a:cubicBezTo>
                  <a:cubicBezTo>
                    <a:pt x="16215" y="21031"/>
                    <a:pt x="16635" y="21787"/>
                    <a:pt x="17111" y="22487"/>
                  </a:cubicBezTo>
                  <a:cubicBezTo>
                    <a:pt x="17363" y="22851"/>
                    <a:pt x="17643" y="23187"/>
                    <a:pt x="17951" y="23523"/>
                  </a:cubicBezTo>
                  <a:cubicBezTo>
                    <a:pt x="18231" y="23859"/>
                    <a:pt x="18567" y="24195"/>
                    <a:pt x="18959" y="24447"/>
                  </a:cubicBezTo>
                  <a:cubicBezTo>
                    <a:pt x="19351" y="24728"/>
                    <a:pt x="19883" y="24868"/>
                    <a:pt x="20387" y="24728"/>
                  </a:cubicBezTo>
                  <a:cubicBezTo>
                    <a:pt x="21340" y="24503"/>
                    <a:pt x="21928" y="23551"/>
                    <a:pt x="21676" y="22599"/>
                  </a:cubicBezTo>
                  <a:cubicBezTo>
                    <a:pt x="21564" y="22151"/>
                    <a:pt x="21396" y="21731"/>
                    <a:pt x="21200" y="21311"/>
                  </a:cubicBezTo>
                  <a:cubicBezTo>
                    <a:pt x="21004" y="20919"/>
                    <a:pt x="20779" y="20527"/>
                    <a:pt x="20527" y="20163"/>
                  </a:cubicBezTo>
                  <a:cubicBezTo>
                    <a:pt x="20079" y="19463"/>
                    <a:pt x="19519" y="18791"/>
                    <a:pt x="18931" y="18175"/>
                  </a:cubicBezTo>
                  <a:cubicBezTo>
                    <a:pt x="19631" y="18651"/>
                    <a:pt x="20359" y="19099"/>
                    <a:pt x="21116" y="19463"/>
                  </a:cubicBezTo>
                  <a:cubicBezTo>
                    <a:pt x="21536" y="19631"/>
                    <a:pt x="21928" y="19799"/>
                    <a:pt x="22376" y="19939"/>
                  </a:cubicBezTo>
                  <a:cubicBezTo>
                    <a:pt x="22796" y="20079"/>
                    <a:pt x="23244" y="20191"/>
                    <a:pt x="23720" y="20247"/>
                  </a:cubicBezTo>
                  <a:cubicBezTo>
                    <a:pt x="24196" y="20303"/>
                    <a:pt x="24700" y="20135"/>
                    <a:pt x="25092" y="19771"/>
                  </a:cubicBezTo>
                  <a:cubicBezTo>
                    <a:pt x="25792" y="19099"/>
                    <a:pt x="25820" y="17979"/>
                    <a:pt x="25148" y="17279"/>
                  </a:cubicBezTo>
                  <a:close/>
                </a:path>
              </a:pathLst>
            </a:custGeom>
            <a:solidFill>
              <a:srgbClr val="DC6C8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34"/>
            <p:cNvGrpSpPr/>
            <p:nvPr/>
          </p:nvGrpSpPr>
          <p:grpSpPr>
            <a:xfrm>
              <a:off x="8042875" y="4685375"/>
              <a:ext cx="673525" cy="673500"/>
              <a:chOff x="8042875" y="4685375"/>
              <a:chExt cx="673525" cy="673500"/>
            </a:xfrm>
          </p:grpSpPr>
          <p:sp>
            <p:nvSpPr>
              <p:cNvPr id="564" name="Google Shape;564;p34"/>
              <p:cNvSpPr/>
              <p:nvPr/>
            </p:nvSpPr>
            <p:spPr>
              <a:xfrm>
                <a:off x="8042875" y="4685375"/>
                <a:ext cx="673525" cy="673500"/>
              </a:xfrm>
              <a:custGeom>
                <a:avLst/>
                <a:gdLst/>
                <a:ahLst/>
                <a:cxnLst/>
                <a:rect l="l" t="t" r="r" b="b"/>
                <a:pathLst>
                  <a:path w="26941" h="26940" extrusionOk="0">
                    <a:moveTo>
                      <a:pt x="25148" y="17251"/>
                    </a:moveTo>
                    <a:cubicBezTo>
                      <a:pt x="24812" y="16915"/>
                      <a:pt x="24448" y="16635"/>
                      <a:pt x="24084" y="16382"/>
                    </a:cubicBezTo>
                    <a:cubicBezTo>
                      <a:pt x="23720" y="16158"/>
                      <a:pt x="23328" y="15906"/>
                      <a:pt x="22936" y="15710"/>
                    </a:cubicBezTo>
                    <a:cubicBezTo>
                      <a:pt x="22152" y="15346"/>
                      <a:pt x="21368" y="15038"/>
                      <a:pt x="20527" y="14786"/>
                    </a:cubicBezTo>
                    <a:cubicBezTo>
                      <a:pt x="21396" y="14870"/>
                      <a:pt x="22236" y="14870"/>
                      <a:pt x="23076" y="14814"/>
                    </a:cubicBezTo>
                    <a:cubicBezTo>
                      <a:pt x="23524" y="14786"/>
                      <a:pt x="23972" y="14702"/>
                      <a:pt x="24392" y="14618"/>
                    </a:cubicBezTo>
                    <a:cubicBezTo>
                      <a:pt x="24840" y="14534"/>
                      <a:pt x="25288" y="14394"/>
                      <a:pt x="25708" y="14198"/>
                    </a:cubicBezTo>
                    <a:cubicBezTo>
                      <a:pt x="26156" y="14002"/>
                      <a:pt x="26520" y="13610"/>
                      <a:pt x="26660" y="13106"/>
                    </a:cubicBezTo>
                    <a:cubicBezTo>
                      <a:pt x="26940" y="12182"/>
                      <a:pt x="26408" y="11202"/>
                      <a:pt x="25484" y="10922"/>
                    </a:cubicBezTo>
                    <a:cubicBezTo>
                      <a:pt x="25036" y="10782"/>
                      <a:pt x="24560" y="10726"/>
                      <a:pt x="24112" y="10698"/>
                    </a:cubicBezTo>
                    <a:cubicBezTo>
                      <a:pt x="23664" y="10670"/>
                      <a:pt x="23216" y="10670"/>
                      <a:pt x="22796" y="10698"/>
                    </a:cubicBezTo>
                    <a:cubicBezTo>
                      <a:pt x="21928" y="10754"/>
                      <a:pt x="21088" y="10894"/>
                      <a:pt x="20247" y="11090"/>
                    </a:cubicBezTo>
                    <a:cubicBezTo>
                      <a:pt x="21032" y="10726"/>
                      <a:pt x="21760" y="10306"/>
                      <a:pt x="22460" y="9830"/>
                    </a:cubicBezTo>
                    <a:cubicBezTo>
                      <a:pt x="22824" y="9578"/>
                      <a:pt x="23188" y="9298"/>
                      <a:pt x="23524" y="9018"/>
                    </a:cubicBezTo>
                    <a:cubicBezTo>
                      <a:pt x="23860" y="8710"/>
                      <a:pt x="24168" y="8373"/>
                      <a:pt x="24448" y="8009"/>
                    </a:cubicBezTo>
                    <a:cubicBezTo>
                      <a:pt x="24728" y="7589"/>
                      <a:pt x="24840" y="7085"/>
                      <a:pt x="24728" y="6553"/>
                    </a:cubicBezTo>
                    <a:cubicBezTo>
                      <a:pt x="24476" y="5601"/>
                      <a:pt x="23524" y="5041"/>
                      <a:pt x="22600" y="5265"/>
                    </a:cubicBezTo>
                    <a:cubicBezTo>
                      <a:pt x="22124" y="5377"/>
                      <a:pt x="21704" y="5545"/>
                      <a:pt x="21312" y="5741"/>
                    </a:cubicBezTo>
                    <a:cubicBezTo>
                      <a:pt x="20919" y="5937"/>
                      <a:pt x="20527" y="6161"/>
                      <a:pt x="20135" y="6413"/>
                    </a:cubicBezTo>
                    <a:cubicBezTo>
                      <a:pt x="19435" y="6889"/>
                      <a:pt x="18763" y="7421"/>
                      <a:pt x="18147" y="8009"/>
                    </a:cubicBezTo>
                    <a:cubicBezTo>
                      <a:pt x="18651" y="7309"/>
                      <a:pt x="19071" y="6581"/>
                      <a:pt x="19435" y="5825"/>
                    </a:cubicBezTo>
                    <a:cubicBezTo>
                      <a:pt x="19631" y="5433"/>
                      <a:pt x="19799" y="5013"/>
                      <a:pt x="19939" y="4593"/>
                    </a:cubicBezTo>
                    <a:cubicBezTo>
                      <a:pt x="20079" y="4145"/>
                      <a:pt x="20191" y="3725"/>
                      <a:pt x="20219" y="3249"/>
                    </a:cubicBezTo>
                    <a:cubicBezTo>
                      <a:pt x="20275" y="2745"/>
                      <a:pt x="20107" y="2241"/>
                      <a:pt x="19743" y="1849"/>
                    </a:cubicBezTo>
                    <a:cubicBezTo>
                      <a:pt x="19071" y="1149"/>
                      <a:pt x="17951" y="1121"/>
                      <a:pt x="17251" y="1793"/>
                    </a:cubicBezTo>
                    <a:cubicBezTo>
                      <a:pt x="16915" y="2129"/>
                      <a:pt x="16635" y="2493"/>
                      <a:pt x="16383" y="2857"/>
                    </a:cubicBezTo>
                    <a:cubicBezTo>
                      <a:pt x="16131" y="3249"/>
                      <a:pt x="15907" y="3613"/>
                      <a:pt x="15711" y="4033"/>
                    </a:cubicBezTo>
                    <a:cubicBezTo>
                      <a:pt x="15347" y="4789"/>
                      <a:pt x="15039" y="5573"/>
                      <a:pt x="14787" y="6413"/>
                    </a:cubicBezTo>
                    <a:cubicBezTo>
                      <a:pt x="14871" y="5545"/>
                      <a:pt x="14899" y="4705"/>
                      <a:pt x="14815" y="3865"/>
                    </a:cubicBezTo>
                    <a:cubicBezTo>
                      <a:pt x="14787" y="3417"/>
                      <a:pt x="14703" y="2969"/>
                      <a:pt x="14619" y="2549"/>
                    </a:cubicBezTo>
                    <a:cubicBezTo>
                      <a:pt x="14535" y="2101"/>
                      <a:pt x="14423" y="1653"/>
                      <a:pt x="14227" y="1233"/>
                    </a:cubicBezTo>
                    <a:cubicBezTo>
                      <a:pt x="14003" y="784"/>
                      <a:pt x="13611" y="420"/>
                      <a:pt x="13106" y="280"/>
                    </a:cubicBezTo>
                    <a:cubicBezTo>
                      <a:pt x="12182" y="0"/>
                      <a:pt x="11202" y="532"/>
                      <a:pt x="10922" y="1457"/>
                    </a:cubicBezTo>
                    <a:cubicBezTo>
                      <a:pt x="10782" y="1933"/>
                      <a:pt x="10726" y="2381"/>
                      <a:pt x="10698" y="2829"/>
                    </a:cubicBezTo>
                    <a:cubicBezTo>
                      <a:pt x="10670" y="3277"/>
                      <a:pt x="10670" y="3725"/>
                      <a:pt x="10698" y="4173"/>
                    </a:cubicBezTo>
                    <a:cubicBezTo>
                      <a:pt x="10754" y="5013"/>
                      <a:pt x="10894" y="5853"/>
                      <a:pt x="11090" y="6693"/>
                    </a:cubicBezTo>
                    <a:cubicBezTo>
                      <a:pt x="10726" y="5909"/>
                      <a:pt x="10334" y="5181"/>
                      <a:pt x="9830" y="4481"/>
                    </a:cubicBezTo>
                    <a:cubicBezTo>
                      <a:pt x="9578" y="4117"/>
                      <a:pt x="9298" y="3753"/>
                      <a:pt x="9018" y="3417"/>
                    </a:cubicBezTo>
                    <a:cubicBezTo>
                      <a:pt x="8710" y="3109"/>
                      <a:pt x="8374" y="2773"/>
                      <a:pt x="8010" y="2493"/>
                    </a:cubicBezTo>
                    <a:cubicBezTo>
                      <a:pt x="7590" y="2213"/>
                      <a:pt x="7086" y="2101"/>
                      <a:pt x="6554" y="2213"/>
                    </a:cubicBezTo>
                    <a:cubicBezTo>
                      <a:pt x="5629" y="2465"/>
                      <a:pt x="5041" y="3417"/>
                      <a:pt x="5265" y="4341"/>
                    </a:cubicBezTo>
                    <a:cubicBezTo>
                      <a:pt x="5377" y="4817"/>
                      <a:pt x="5545" y="5237"/>
                      <a:pt x="5741" y="5629"/>
                    </a:cubicBezTo>
                    <a:cubicBezTo>
                      <a:pt x="5938" y="6049"/>
                      <a:pt x="6162" y="6413"/>
                      <a:pt x="6414" y="6805"/>
                    </a:cubicBezTo>
                    <a:cubicBezTo>
                      <a:pt x="6890" y="7505"/>
                      <a:pt x="7422" y="8177"/>
                      <a:pt x="8010" y="8794"/>
                    </a:cubicBezTo>
                    <a:cubicBezTo>
                      <a:pt x="7310" y="8289"/>
                      <a:pt x="6582" y="7869"/>
                      <a:pt x="5825" y="7505"/>
                    </a:cubicBezTo>
                    <a:cubicBezTo>
                      <a:pt x="5433" y="7309"/>
                      <a:pt x="5013" y="7141"/>
                      <a:pt x="4593" y="7001"/>
                    </a:cubicBezTo>
                    <a:cubicBezTo>
                      <a:pt x="4145" y="6861"/>
                      <a:pt x="3725" y="6749"/>
                      <a:pt x="3249" y="6721"/>
                    </a:cubicBezTo>
                    <a:cubicBezTo>
                      <a:pt x="2745" y="6665"/>
                      <a:pt x="2241" y="6833"/>
                      <a:pt x="1849" y="7197"/>
                    </a:cubicBezTo>
                    <a:cubicBezTo>
                      <a:pt x="1149" y="7869"/>
                      <a:pt x="1121" y="8990"/>
                      <a:pt x="1793" y="9690"/>
                    </a:cubicBezTo>
                    <a:cubicBezTo>
                      <a:pt x="2129" y="10026"/>
                      <a:pt x="2493" y="10306"/>
                      <a:pt x="2857" y="10558"/>
                    </a:cubicBezTo>
                    <a:cubicBezTo>
                      <a:pt x="3249" y="10810"/>
                      <a:pt x="3613" y="11034"/>
                      <a:pt x="4033" y="11230"/>
                    </a:cubicBezTo>
                    <a:cubicBezTo>
                      <a:pt x="4789" y="11594"/>
                      <a:pt x="5573" y="11902"/>
                      <a:pt x="6414" y="12154"/>
                    </a:cubicBezTo>
                    <a:cubicBezTo>
                      <a:pt x="5545" y="12070"/>
                      <a:pt x="4705" y="12070"/>
                      <a:pt x="3865" y="12126"/>
                    </a:cubicBezTo>
                    <a:cubicBezTo>
                      <a:pt x="3417" y="12154"/>
                      <a:pt x="2997" y="12238"/>
                      <a:pt x="2549" y="12322"/>
                    </a:cubicBezTo>
                    <a:cubicBezTo>
                      <a:pt x="2101" y="12406"/>
                      <a:pt x="1653" y="12546"/>
                      <a:pt x="1233" y="12742"/>
                    </a:cubicBezTo>
                    <a:cubicBezTo>
                      <a:pt x="785" y="12938"/>
                      <a:pt x="421" y="13330"/>
                      <a:pt x="281" y="13834"/>
                    </a:cubicBezTo>
                    <a:cubicBezTo>
                      <a:pt x="1" y="14786"/>
                      <a:pt x="533" y="15766"/>
                      <a:pt x="1457" y="16018"/>
                    </a:cubicBezTo>
                    <a:cubicBezTo>
                      <a:pt x="1933" y="16158"/>
                      <a:pt x="2381" y="16214"/>
                      <a:pt x="2829" y="16242"/>
                    </a:cubicBezTo>
                    <a:cubicBezTo>
                      <a:pt x="3277" y="16270"/>
                      <a:pt x="3725" y="16270"/>
                      <a:pt x="4173" y="16242"/>
                    </a:cubicBezTo>
                    <a:cubicBezTo>
                      <a:pt x="5013" y="16186"/>
                      <a:pt x="5853" y="16046"/>
                      <a:pt x="6694" y="15850"/>
                    </a:cubicBezTo>
                    <a:cubicBezTo>
                      <a:pt x="5938" y="16214"/>
                      <a:pt x="5181" y="16635"/>
                      <a:pt x="4481" y="17111"/>
                    </a:cubicBezTo>
                    <a:cubicBezTo>
                      <a:pt x="4117" y="17363"/>
                      <a:pt x="3753" y="17643"/>
                      <a:pt x="3445" y="17923"/>
                    </a:cubicBezTo>
                    <a:cubicBezTo>
                      <a:pt x="3109" y="18231"/>
                      <a:pt x="2773" y="18567"/>
                      <a:pt x="2493" y="18931"/>
                    </a:cubicBezTo>
                    <a:cubicBezTo>
                      <a:pt x="2213" y="19351"/>
                      <a:pt x="2101" y="19855"/>
                      <a:pt x="2241" y="20387"/>
                    </a:cubicBezTo>
                    <a:cubicBezTo>
                      <a:pt x="2465" y="21339"/>
                      <a:pt x="3417" y="21899"/>
                      <a:pt x="4369" y="21675"/>
                    </a:cubicBezTo>
                    <a:cubicBezTo>
                      <a:pt x="4817" y="21563"/>
                      <a:pt x="5237" y="21395"/>
                      <a:pt x="5629" y="21199"/>
                    </a:cubicBezTo>
                    <a:cubicBezTo>
                      <a:pt x="6050" y="21003"/>
                      <a:pt x="6442" y="20779"/>
                      <a:pt x="6806" y="20527"/>
                    </a:cubicBezTo>
                    <a:cubicBezTo>
                      <a:pt x="7506" y="20051"/>
                      <a:pt x="8178" y="19519"/>
                      <a:pt x="8794" y="18931"/>
                    </a:cubicBezTo>
                    <a:cubicBezTo>
                      <a:pt x="8318" y="19631"/>
                      <a:pt x="7870" y="20359"/>
                      <a:pt x="7506" y="21115"/>
                    </a:cubicBezTo>
                    <a:cubicBezTo>
                      <a:pt x="7310" y="21535"/>
                      <a:pt x="7142" y="21927"/>
                      <a:pt x="7002" y="22375"/>
                    </a:cubicBezTo>
                    <a:cubicBezTo>
                      <a:pt x="6890" y="22795"/>
                      <a:pt x="6750" y="23215"/>
                      <a:pt x="6722" y="23691"/>
                    </a:cubicBezTo>
                    <a:cubicBezTo>
                      <a:pt x="6666" y="24195"/>
                      <a:pt x="6834" y="24700"/>
                      <a:pt x="7198" y="25092"/>
                    </a:cubicBezTo>
                    <a:cubicBezTo>
                      <a:pt x="7870" y="25792"/>
                      <a:pt x="8990" y="25820"/>
                      <a:pt x="9690" y="25148"/>
                    </a:cubicBezTo>
                    <a:cubicBezTo>
                      <a:pt x="10026" y="24812"/>
                      <a:pt x="10306" y="24448"/>
                      <a:pt x="10558" y="24083"/>
                    </a:cubicBezTo>
                    <a:cubicBezTo>
                      <a:pt x="10810" y="23719"/>
                      <a:pt x="11034" y="23327"/>
                      <a:pt x="11230" y="22935"/>
                    </a:cubicBezTo>
                    <a:cubicBezTo>
                      <a:pt x="11594" y="22151"/>
                      <a:pt x="11902" y="21367"/>
                      <a:pt x="12154" y="20527"/>
                    </a:cubicBezTo>
                    <a:cubicBezTo>
                      <a:pt x="12070" y="21395"/>
                      <a:pt x="12070" y="22235"/>
                      <a:pt x="12126" y="23075"/>
                    </a:cubicBezTo>
                    <a:cubicBezTo>
                      <a:pt x="12154" y="23523"/>
                      <a:pt x="12238" y="23971"/>
                      <a:pt x="12322" y="24392"/>
                    </a:cubicBezTo>
                    <a:cubicBezTo>
                      <a:pt x="12406" y="24840"/>
                      <a:pt x="12546" y="25288"/>
                      <a:pt x="12742" y="25708"/>
                    </a:cubicBezTo>
                    <a:cubicBezTo>
                      <a:pt x="12938" y="26156"/>
                      <a:pt x="13330" y="26520"/>
                      <a:pt x="13835" y="26660"/>
                    </a:cubicBezTo>
                    <a:cubicBezTo>
                      <a:pt x="14759" y="26940"/>
                      <a:pt x="15767" y="26408"/>
                      <a:pt x="16019" y="25484"/>
                    </a:cubicBezTo>
                    <a:cubicBezTo>
                      <a:pt x="16159" y="25036"/>
                      <a:pt x="16215" y="24560"/>
                      <a:pt x="16243" y="24111"/>
                    </a:cubicBezTo>
                    <a:cubicBezTo>
                      <a:pt x="16271" y="23663"/>
                      <a:pt x="16271" y="23215"/>
                      <a:pt x="16243" y="22795"/>
                    </a:cubicBezTo>
                    <a:cubicBezTo>
                      <a:pt x="16187" y="21927"/>
                      <a:pt x="16047" y="21087"/>
                      <a:pt x="15851" y="20247"/>
                    </a:cubicBezTo>
                    <a:cubicBezTo>
                      <a:pt x="16215" y="21031"/>
                      <a:pt x="16635" y="21759"/>
                      <a:pt x="17111" y="22459"/>
                    </a:cubicBezTo>
                    <a:cubicBezTo>
                      <a:pt x="17363" y="22823"/>
                      <a:pt x="17643" y="23187"/>
                      <a:pt x="17951" y="23523"/>
                    </a:cubicBezTo>
                    <a:cubicBezTo>
                      <a:pt x="18231" y="23859"/>
                      <a:pt x="18567" y="24167"/>
                      <a:pt x="18959" y="24448"/>
                    </a:cubicBezTo>
                    <a:cubicBezTo>
                      <a:pt x="19351" y="24728"/>
                      <a:pt x="19883" y="24840"/>
                      <a:pt x="20387" y="24728"/>
                    </a:cubicBezTo>
                    <a:cubicBezTo>
                      <a:pt x="21340" y="24476"/>
                      <a:pt x="21900" y="23523"/>
                      <a:pt x="21676" y="22599"/>
                    </a:cubicBezTo>
                    <a:cubicBezTo>
                      <a:pt x="21564" y="22123"/>
                      <a:pt x="21396" y="21703"/>
                      <a:pt x="21200" y="21311"/>
                    </a:cubicBezTo>
                    <a:cubicBezTo>
                      <a:pt x="21004" y="20919"/>
                      <a:pt x="20779" y="20527"/>
                      <a:pt x="20527" y="20135"/>
                    </a:cubicBezTo>
                    <a:cubicBezTo>
                      <a:pt x="20079" y="19435"/>
                      <a:pt x="19519" y="18763"/>
                      <a:pt x="18931" y="18147"/>
                    </a:cubicBezTo>
                    <a:cubicBezTo>
                      <a:pt x="19631" y="18651"/>
                      <a:pt x="20359" y="19071"/>
                      <a:pt x="21116" y="19435"/>
                    </a:cubicBezTo>
                    <a:cubicBezTo>
                      <a:pt x="21536" y="19631"/>
                      <a:pt x="21928" y="19799"/>
                      <a:pt x="22376" y="19939"/>
                    </a:cubicBezTo>
                    <a:cubicBezTo>
                      <a:pt x="22796" y="20079"/>
                      <a:pt x="23216" y="20191"/>
                      <a:pt x="23692" y="20247"/>
                    </a:cubicBezTo>
                    <a:cubicBezTo>
                      <a:pt x="24196" y="20275"/>
                      <a:pt x="24700" y="20135"/>
                      <a:pt x="25092" y="19743"/>
                    </a:cubicBezTo>
                    <a:cubicBezTo>
                      <a:pt x="25792" y="19071"/>
                      <a:pt x="25820" y="17979"/>
                      <a:pt x="25148" y="17251"/>
                    </a:cubicBezTo>
                    <a:close/>
                  </a:path>
                </a:pathLst>
              </a:custGeom>
              <a:solidFill>
                <a:srgbClr val="DC4D69"/>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8310325" y="4961675"/>
                <a:ext cx="137225" cy="120200"/>
              </a:xfrm>
              <a:custGeom>
                <a:avLst/>
                <a:gdLst/>
                <a:ahLst/>
                <a:cxnLst/>
                <a:rect l="l" t="t" r="r" b="b"/>
                <a:pathLst>
                  <a:path w="5489" h="4808" extrusionOk="0">
                    <a:moveTo>
                      <a:pt x="2750" y="0"/>
                    </a:moveTo>
                    <a:cubicBezTo>
                      <a:pt x="1866" y="0"/>
                      <a:pt x="1010" y="490"/>
                      <a:pt x="588" y="1354"/>
                    </a:cubicBezTo>
                    <a:cubicBezTo>
                      <a:pt x="0" y="2558"/>
                      <a:pt x="504" y="3986"/>
                      <a:pt x="1708" y="4574"/>
                    </a:cubicBezTo>
                    <a:cubicBezTo>
                      <a:pt x="2040" y="4732"/>
                      <a:pt x="2392" y="4808"/>
                      <a:pt x="2739" y="4808"/>
                    </a:cubicBezTo>
                    <a:cubicBezTo>
                      <a:pt x="3623" y="4808"/>
                      <a:pt x="4479" y="4319"/>
                      <a:pt x="4901" y="3454"/>
                    </a:cubicBezTo>
                    <a:cubicBezTo>
                      <a:pt x="5489" y="2250"/>
                      <a:pt x="4985" y="822"/>
                      <a:pt x="3781" y="234"/>
                    </a:cubicBezTo>
                    <a:cubicBezTo>
                      <a:pt x="3449" y="76"/>
                      <a:pt x="3097" y="0"/>
                      <a:pt x="2750" y="0"/>
                    </a:cubicBezTo>
                    <a:close/>
                  </a:path>
                </a:pathLst>
              </a:custGeom>
              <a:solidFill>
                <a:srgbClr val="FFFFFF"/>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4"/>
            <p:cNvSpPr/>
            <p:nvPr/>
          </p:nvSpPr>
          <p:spPr>
            <a:xfrm>
              <a:off x="8809475" y="4212550"/>
              <a:ext cx="1135575" cy="1135825"/>
            </a:xfrm>
            <a:custGeom>
              <a:avLst/>
              <a:gdLst/>
              <a:ahLst/>
              <a:cxnLst/>
              <a:rect l="l" t="t" r="r" b="b"/>
              <a:pathLst>
                <a:path w="45423" h="45433" extrusionOk="0">
                  <a:moveTo>
                    <a:pt x="19424" y="0"/>
                  </a:moveTo>
                  <a:cubicBezTo>
                    <a:pt x="19341" y="0"/>
                    <a:pt x="19260" y="4"/>
                    <a:pt x="19183" y="11"/>
                  </a:cubicBezTo>
                  <a:cubicBezTo>
                    <a:pt x="18483" y="123"/>
                    <a:pt x="17839" y="571"/>
                    <a:pt x="17335" y="1215"/>
                  </a:cubicBezTo>
                  <a:cubicBezTo>
                    <a:pt x="17223" y="1355"/>
                    <a:pt x="17111" y="1523"/>
                    <a:pt x="16999" y="1719"/>
                  </a:cubicBezTo>
                  <a:cubicBezTo>
                    <a:pt x="16915" y="1887"/>
                    <a:pt x="16803" y="2055"/>
                    <a:pt x="16747" y="2279"/>
                  </a:cubicBezTo>
                  <a:cubicBezTo>
                    <a:pt x="16579" y="2643"/>
                    <a:pt x="16495" y="3063"/>
                    <a:pt x="16439" y="3483"/>
                  </a:cubicBezTo>
                  <a:cubicBezTo>
                    <a:pt x="16327" y="4772"/>
                    <a:pt x="16495" y="6004"/>
                    <a:pt x="16747" y="7124"/>
                  </a:cubicBezTo>
                  <a:cubicBezTo>
                    <a:pt x="16243" y="6116"/>
                    <a:pt x="15543" y="5052"/>
                    <a:pt x="14591" y="4155"/>
                  </a:cubicBezTo>
                  <a:cubicBezTo>
                    <a:pt x="14283" y="3875"/>
                    <a:pt x="13947" y="3651"/>
                    <a:pt x="13583" y="3455"/>
                  </a:cubicBezTo>
                  <a:cubicBezTo>
                    <a:pt x="13387" y="3371"/>
                    <a:pt x="13219" y="3287"/>
                    <a:pt x="13023" y="3203"/>
                  </a:cubicBezTo>
                  <a:cubicBezTo>
                    <a:pt x="12826" y="3147"/>
                    <a:pt x="12630" y="3091"/>
                    <a:pt x="12434" y="3063"/>
                  </a:cubicBezTo>
                  <a:cubicBezTo>
                    <a:pt x="12196" y="3012"/>
                    <a:pt x="11957" y="2987"/>
                    <a:pt x="11724" y="2987"/>
                  </a:cubicBezTo>
                  <a:cubicBezTo>
                    <a:pt x="11193" y="2987"/>
                    <a:pt x="10696" y="3118"/>
                    <a:pt x="10306" y="3371"/>
                  </a:cubicBezTo>
                  <a:cubicBezTo>
                    <a:pt x="9998" y="3567"/>
                    <a:pt x="9746" y="3819"/>
                    <a:pt x="9550" y="4127"/>
                  </a:cubicBezTo>
                  <a:cubicBezTo>
                    <a:pt x="9354" y="4436"/>
                    <a:pt x="9186" y="4800"/>
                    <a:pt x="9102" y="5192"/>
                  </a:cubicBezTo>
                  <a:cubicBezTo>
                    <a:pt x="8990" y="5556"/>
                    <a:pt x="8962" y="5976"/>
                    <a:pt x="8962" y="6396"/>
                  </a:cubicBezTo>
                  <a:cubicBezTo>
                    <a:pt x="8990" y="6816"/>
                    <a:pt x="9074" y="7236"/>
                    <a:pt x="9186" y="7628"/>
                  </a:cubicBezTo>
                  <a:cubicBezTo>
                    <a:pt x="9606" y="8860"/>
                    <a:pt x="10278" y="9952"/>
                    <a:pt x="10978" y="10848"/>
                  </a:cubicBezTo>
                  <a:cubicBezTo>
                    <a:pt x="10726" y="10652"/>
                    <a:pt x="10502" y="10484"/>
                    <a:pt x="10278" y="10316"/>
                  </a:cubicBezTo>
                  <a:cubicBezTo>
                    <a:pt x="9858" y="10036"/>
                    <a:pt x="9466" y="9812"/>
                    <a:pt x="9074" y="9588"/>
                  </a:cubicBezTo>
                  <a:cubicBezTo>
                    <a:pt x="8654" y="9364"/>
                    <a:pt x="8206" y="9168"/>
                    <a:pt x="7786" y="9028"/>
                  </a:cubicBezTo>
                  <a:cubicBezTo>
                    <a:pt x="7366" y="8888"/>
                    <a:pt x="6946" y="8804"/>
                    <a:pt x="6554" y="8804"/>
                  </a:cubicBezTo>
                  <a:cubicBezTo>
                    <a:pt x="6456" y="8797"/>
                    <a:pt x="6356" y="8794"/>
                    <a:pt x="6255" y="8794"/>
                  </a:cubicBezTo>
                  <a:cubicBezTo>
                    <a:pt x="5953" y="8794"/>
                    <a:pt x="5644" y="8825"/>
                    <a:pt x="5349" y="8888"/>
                  </a:cubicBezTo>
                  <a:cubicBezTo>
                    <a:pt x="4957" y="9000"/>
                    <a:pt x="4593" y="9140"/>
                    <a:pt x="4285" y="9336"/>
                  </a:cubicBezTo>
                  <a:cubicBezTo>
                    <a:pt x="4033" y="9476"/>
                    <a:pt x="3809" y="9672"/>
                    <a:pt x="3613" y="9924"/>
                  </a:cubicBezTo>
                  <a:lnTo>
                    <a:pt x="3501" y="10064"/>
                  </a:lnTo>
                  <a:cubicBezTo>
                    <a:pt x="3333" y="10316"/>
                    <a:pt x="3221" y="10652"/>
                    <a:pt x="3137" y="11044"/>
                  </a:cubicBezTo>
                  <a:cubicBezTo>
                    <a:pt x="3081" y="11408"/>
                    <a:pt x="3109" y="11800"/>
                    <a:pt x="3165" y="12193"/>
                  </a:cubicBezTo>
                  <a:cubicBezTo>
                    <a:pt x="3305" y="12977"/>
                    <a:pt x="3697" y="13761"/>
                    <a:pt x="4257" y="14377"/>
                  </a:cubicBezTo>
                  <a:cubicBezTo>
                    <a:pt x="4845" y="15049"/>
                    <a:pt x="5574" y="15609"/>
                    <a:pt x="6442" y="16169"/>
                  </a:cubicBezTo>
                  <a:cubicBezTo>
                    <a:pt x="6666" y="16309"/>
                    <a:pt x="6918" y="16449"/>
                    <a:pt x="7198" y="16589"/>
                  </a:cubicBezTo>
                  <a:cubicBezTo>
                    <a:pt x="6890" y="16505"/>
                    <a:pt x="6610" y="16449"/>
                    <a:pt x="6330" y="16393"/>
                  </a:cubicBezTo>
                  <a:cubicBezTo>
                    <a:pt x="5624" y="16256"/>
                    <a:pt x="4959" y="16187"/>
                    <a:pt x="4326" y="16187"/>
                  </a:cubicBezTo>
                  <a:cubicBezTo>
                    <a:pt x="4055" y="16187"/>
                    <a:pt x="3790" y="16200"/>
                    <a:pt x="3529" y="16225"/>
                  </a:cubicBezTo>
                  <a:cubicBezTo>
                    <a:pt x="3109" y="16253"/>
                    <a:pt x="2717" y="16337"/>
                    <a:pt x="2325" y="16505"/>
                  </a:cubicBezTo>
                  <a:cubicBezTo>
                    <a:pt x="1961" y="16645"/>
                    <a:pt x="1597" y="16841"/>
                    <a:pt x="1261" y="17093"/>
                  </a:cubicBezTo>
                  <a:cubicBezTo>
                    <a:pt x="953" y="17317"/>
                    <a:pt x="673" y="17597"/>
                    <a:pt x="449" y="17905"/>
                  </a:cubicBezTo>
                  <a:cubicBezTo>
                    <a:pt x="365" y="18073"/>
                    <a:pt x="253" y="18213"/>
                    <a:pt x="197" y="18381"/>
                  </a:cubicBezTo>
                  <a:cubicBezTo>
                    <a:pt x="141" y="18549"/>
                    <a:pt x="85" y="18717"/>
                    <a:pt x="57" y="18885"/>
                  </a:cubicBezTo>
                  <a:cubicBezTo>
                    <a:pt x="1" y="19249"/>
                    <a:pt x="29" y="19585"/>
                    <a:pt x="113" y="19950"/>
                  </a:cubicBezTo>
                  <a:cubicBezTo>
                    <a:pt x="225" y="20342"/>
                    <a:pt x="393" y="20678"/>
                    <a:pt x="617" y="20986"/>
                  </a:cubicBezTo>
                  <a:cubicBezTo>
                    <a:pt x="841" y="21322"/>
                    <a:pt x="1093" y="21630"/>
                    <a:pt x="1429" y="21882"/>
                  </a:cubicBezTo>
                  <a:cubicBezTo>
                    <a:pt x="1737" y="22162"/>
                    <a:pt x="2101" y="22386"/>
                    <a:pt x="2493" y="22554"/>
                  </a:cubicBezTo>
                  <a:cubicBezTo>
                    <a:pt x="3277" y="22918"/>
                    <a:pt x="4173" y="23142"/>
                    <a:pt x="5181" y="23282"/>
                  </a:cubicBezTo>
                  <a:cubicBezTo>
                    <a:pt x="5462" y="23338"/>
                    <a:pt x="5770" y="23366"/>
                    <a:pt x="6078" y="23366"/>
                  </a:cubicBezTo>
                  <a:cubicBezTo>
                    <a:pt x="5770" y="23422"/>
                    <a:pt x="5490" y="23478"/>
                    <a:pt x="5209" y="23534"/>
                  </a:cubicBezTo>
                  <a:cubicBezTo>
                    <a:pt x="4201" y="23786"/>
                    <a:pt x="3361" y="24094"/>
                    <a:pt x="2577" y="24542"/>
                  </a:cubicBezTo>
                  <a:cubicBezTo>
                    <a:pt x="2213" y="24738"/>
                    <a:pt x="1877" y="24990"/>
                    <a:pt x="1569" y="25270"/>
                  </a:cubicBezTo>
                  <a:cubicBezTo>
                    <a:pt x="1261" y="25578"/>
                    <a:pt x="1009" y="25914"/>
                    <a:pt x="841" y="26250"/>
                  </a:cubicBezTo>
                  <a:cubicBezTo>
                    <a:pt x="645" y="26614"/>
                    <a:pt x="505" y="26978"/>
                    <a:pt x="449" y="27342"/>
                  </a:cubicBezTo>
                  <a:cubicBezTo>
                    <a:pt x="393" y="27707"/>
                    <a:pt x="393" y="28071"/>
                    <a:pt x="477" y="28379"/>
                  </a:cubicBezTo>
                  <a:cubicBezTo>
                    <a:pt x="561" y="28715"/>
                    <a:pt x="729" y="29023"/>
                    <a:pt x="981" y="29331"/>
                  </a:cubicBezTo>
                  <a:cubicBezTo>
                    <a:pt x="1177" y="29611"/>
                    <a:pt x="1485" y="29863"/>
                    <a:pt x="1849" y="30087"/>
                  </a:cubicBezTo>
                  <a:cubicBezTo>
                    <a:pt x="2017" y="30199"/>
                    <a:pt x="2185" y="30283"/>
                    <a:pt x="2381" y="30367"/>
                  </a:cubicBezTo>
                  <a:cubicBezTo>
                    <a:pt x="2577" y="30451"/>
                    <a:pt x="2773" y="30507"/>
                    <a:pt x="2969" y="30563"/>
                  </a:cubicBezTo>
                  <a:cubicBezTo>
                    <a:pt x="3361" y="30675"/>
                    <a:pt x="3781" y="30731"/>
                    <a:pt x="4173" y="30731"/>
                  </a:cubicBezTo>
                  <a:cubicBezTo>
                    <a:pt x="5265" y="30731"/>
                    <a:pt x="6274" y="30507"/>
                    <a:pt x="7198" y="30227"/>
                  </a:cubicBezTo>
                  <a:lnTo>
                    <a:pt x="7198" y="30227"/>
                  </a:lnTo>
                  <a:cubicBezTo>
                    <a:pt x="7170" y="30255"/>
                    <a:pt x="7114" y="30311"/>
                    <a:pt x="7058" y="30339"/>
                  </a:cubicBezTo>
                  <a:cubicBezTo>
                    <a:pt x="6246" y="30955"/>
                    <a:pt x="5602" y="31599"/>
                    <a:pt x="5069" y="32299"/>
                  </a:cubicBezTo>
                  <a:cubicBezTo>
                    <a:pt x="4565" y="32971"/>
                    <a:pt x="4257" y="33783"/>
                    <a:pt x="4173" y="34567"/>
                  </a:cubicBezTo>
                  <a:cubicBezTo>
                    <a:pt x="4145" y="34987"/>
                    <a:pt x="4173" y="35380"/>
                    <a:pt x="4257" y="35716"/>
                  </a:cubicBezTo>
                  <a:cubicBezTo>
                    <a:pt x="4369" y="36108"/>
                    <a:pt x="4509" y="36444"/>
                    <a:pt x="4705" y="36668"/>
                  </a:cubicBezTo>
                  <a:cubicBezTo>
                    <a:pt x="4957" y="36948"/>
                    <a:pt x="5237" y="37172"/>
                    <a:pt x="5574" y="37340"/>
                  </a:cubicBezTo>
                  <a:cubicBezTo>
                    <a:pt x="5882" y="37508"/>
                    <a:pt x="6274" y="37620"/>
                    <a:pt x="6666" y="37676"/>
                  </a:cubicBezTo>
                  <a:cubicBezTo>
                    <a:pt x="6851" y="37701"/>
                    <a:pt x="7037" y="37714"/>
                    <a:pt x="7224" y="37714"/>
                  </a:cubicBezTo>
                  <a:cubicBezTo>
                    <a:pt x="7857" y="37714"/>
                    <a:pt x="8490" y="37571"/>
                    <a:pt x="9074" y="37312"/>
                  </a:cubicBezTo>
                  <a:cubicBezTo>
                    <a:pt x="9886" y="36948"/>
                    <a:pt x="10670" y="36444"/>
                    <a:pt x="11426" y="35800"/>
                  </a:cubicBezTo>
                  <a:cubicBezTo>
                    <a:pt x="11790" y="35492"/>
                    <a:pt x="12154" y="35155"/>
                    <a:pt x="12518" y="34763"/>
                  </a:cubicBezTo>
                  <a:lnTo>
                    <a:pt x="12518" y="34763"/>
                  </a:lnTo>
                  <a:cubicBezTo>
                    <a:pt x="11762" y="35884"/>
                    <a:pt x="10978" y="37228"/>
                    <a:pt x="10614" y="38796"/>
                  </a:cubicBezTo>
                  <a:cubicBezTo>
                    <a:pt x="10586" y="38992"/>
                    <a:pt x="10530" y="39188"/>
                    <a:pt x="10530" y="39412"/>
                  </a:cubicBezTo>
                  <a:cubicBezTo>
                    <a:pt x="10502" y="39608"/>
                    <a:pt x="10502" y="39804"/>
                    <a:pt x="10502" y="40028"/>
                  </a:cubicBezTo>
                  <a:cubicBezTo>
                    <a:pt x="10530" y="40448"/>
                    <a:pt x="10614" y="40868"/>
                    <a:pt x="10726" y="41232"/>
                  </a:cubicBezTo>
                  <a:cubicBezTo>
                    <a:pt x="10866" y="41596"/>
                    <a:pt x="11062" y="41932"/>
                    <a:pt x="11286" y="42240"/>
                  </a:cubicBezTo>
                  <a:cubicBezTo>
                    <a:pt x="11482" y="42492"/>
                    <a:pt x="11706" y="42688"/>
                    <a:pt x="11958" y="42856"/>
                  </a:cubicBezTo>
                  <a:lnTo>
                    <a:pt x="12070" y="42912"/>
                  </a:lnTo>
                  <a:cubicBezTo>
                    <a:pt x="12378" y="43080"/>
                    <a:pt x="12714" y="43165"/>
                    <a:pt x="13107" y="43193"/>
                  </a:cubicBezTo>
                  <a:cubicBezTo>
                    <a:pt x="13443" y="43193"/>
                    <a:pt x="13835" y="43136"/>
                    <a:pt x="14255" y="43024"/>
                  </a:cubicBezTo>
                  <a:cubicBezTo>
                    <a:pt x="14619" y="42940"/>
                    <a:pt x="14983" y="42744"/>
                    <a:pt x="15347" y="42520"/>
                  </a:cubicBezTo>
                  <a:cubicBezTo>
                    <a:pt x="15711" y="42296"/>
                    <a:pt x="16019" y="42044"/>
                    <a:pt x="16299" y="41736"/>
                  </a:cubicBezTo>
                  <a:cubicBezTo>
                    <a:pt x="16887" y="41064"/>
                    <a:pt x="17391" y="40308"/>
                    <a:pt x="17839" y="39384"/>
                  </a:cubicBezTo>
                  <a:cubicBezTo>
                    <a:pt x="17951" y="39132"/>
                    <a:pt x="18091" y="38852"/>
                    <a:pt x="18203" y="38572"/>
                  </a:cubicBezTo>
                  <a:lnTo>
                    <a:pt x="18203" y="38572"/>
                  </a:lnTo>
                  <a:cubicBezTo>
                    <a:pt x="18147" y="38880"/>
                    <a:pt x="18119" y="39160"/>
                    <a:pt x="18091" y="39440"/>
                  </a:cubicBezTo>
                  <a:cubicBezTo>
                    <a:pt x="18007" y="40476"/>
                    <a:pt x="18035" y="41400"/>
                    <a:pt x="18203" y="42268"/>
                  </a:cubicBezTo>
                  <a:cubicBezTo>
                    <a:pt x="18287" y="42660"/>
                    <a:pt x="18427" y="43052"/>
                    <a:pt x="18623" y="43445"/>
                  </a:cubicBezTo>
                  <a:cubicBezTo>
                    <a:pt x="18791" y="43809"/>
                    <a:pt x="19043" y="44145"/>
                    <a:pt x="19295" y="44425"/>
                  </a:cubicBezTo>
                  <a:cubicBezTo>
                    <a:pt x="19883" y="45041"/>
                    <a:pt x="20584" y="45405"/>
                    <a:pt x="21228" y="45433"/>
                  </a:cubicBezTo>
                  <a:lnTo>
                    <a:pt x="21340" y="45433"/>
                  </a:lnTo>
                  <a:cubicBezTo>
                    <a:pt x="21480" y="45433"/>
                    <a:pt x="21620" y="45433"/>
                    <a:pt x="21760" y="45405"/>
                  </a:cubicBezTo>
                  <a:cubicBezTo>
                    <a:pt x="21928" y="45377"/>
                    <a:pt x="22096" y="45321"/>
                    <a:pt x="22292" y="45265"/>
                  </a:cubicBezTo>
                  <a:cubicBezTo>
                    <a:pt x="22460" y="45181"/>
                    <a:pt x="22628" y="45097"/>
                    <a:pt x="22796" y="45013"/>
                  </a:cubicBezTo>
                  <a:cubicBezTo>
                    <a:pt x="22936" y="44929"/>
                    <a:pt x="23104" y="44817"/>
                    <a:pt x="23272" y="44677"/>
                  </a:cubicBezTo>
                  <a:cubicBezTo>
                    <a:pt x="23580" y="44397"/>
                    <a:pt x="23860" y="44089"/>
                    <a:pt x="24084" y="43753"/>
                  </a:cubicBezTo>
                  <a:cubicBezTo>
                    <a:pt x="24308" y="43417"/>
                    <a:pt x="24504" y="43024"/>
                    <a:pt x="24616" y="42632"/>
                  </a:cubicBezTo>
                  <a:cubicBezTo>
                    <a:pt x="24756" y="42184"/>
                    <a:pt x="24868" y="41736"/>
                    <a:pt x="24952" y="41232"/>
                  </a:cubicBezTo>
                  <a:cubicBezTo>
                    <a:pt x="25008" y="40812"/>
                    <a:pt x="25064" y="40336"/>
                    <a:pt x="25064" y="39860"/>
                  </a:cubicBezTo>
                  <a:cubicBezTo>
                    <a:pt x="25064" y="39580"/>
                    <a:pt x="25064" y="39272"/>
                    <a:pt x="25064" y="38992"/>
                  </a:cubicBezTo>
                  <a:cubicBezTo>
                    <a:pt x="25372" y="40084"/>
                    <a:pt x="25848" y="41260"/>
                    <a:pt x="26576" y="42324"/>
                  </a:cubicBezTo>
                  <a:cubicBezTo>
                    <a:pt x="26828" y="42660"/>
                    <a:pt x="27108" y="42968"/>
                    <a:pt x="27444" y="43249"/>
                  </a:cubicBezTo>
                  <a:cubicBezTo>
                    <a:pt x="27752" y="43501"/>
                    <a:pt x="28117" y="43725"/>
                    <a:pt x="28481" y="43865"/>
                  </a:cubicBezTo>
                  <a:cubicBezTo>
                    <a:pt x="28873" y="44033"/>
                    <a:pt x="29237" y="44117"/>
                    <a:pt x="29601" y="44145"/>
                  </a:cubicBezTo>
                  <a:cubicBezTo>
                    <a:pt x="29663" y="44149"/>
                    <a:pt x="29725" y="44152"/>
                    <a:pt x="29786" y="44152"/>
                  </a:cubicBezTo>
                  <a:cubicBezTo>
                    <a:pt x="30079" y="44152"/>
                    <a:pt x="30354" y="44097"/>
                    <a:pt x="30609" y="44005"/>
                  </a:cubicBezTo>
                  <a:lnTo>
                    <a:pt x="30637" y="44005"/>
                  </a:lnTo>
                  <a:cubicBezTo>
                    <a:pt x="30945" y="43865"/>
                    <a:pt x="31253" y="43669"/>
                    <a:pt x="31505" y="43417"/>
                  </a:cubicBezTo>
                  <a:cubicBezTo>
                    <a:pt x="31757" y="43165"/>
                    <a:pt x="31981" y="42828"/>
                    <a:pt x="32177" y="42464"/>
                  </a:cubicBezTo>
                  <a:cubicBezTo>
                    <a:pt x="32345" y="42128"/>
                    <a:pt x="32457" y="41708"/>
                    <a:pt x="32541" y="41316"/>
                  </a:cubicBezTo>
                  <a:cubicBezTo>
                    <a:pt x="32597" y="40896"/>
                    <a:pt x="32625" y="40476"/>
                    <a:pt x="32569" y="40056"/>
                  </a:cubicBezTo>
                  <a:cubicBezTo>
                    <a:pt x="32485" y="39188"/>
                    <a:pt x="32261" y="38376"/>
                    <a:pt x="31981" y="37620"/>
                  </a:cubicBezTo>
                  <a:cubicBezTo>
                    <a:pt x="31841" y="37256"/>
                    <a:pt x="31673" y="36892"/>
                    <a:pt x="31505" y="36528"/>
                  </a:cubicBezTo>
                  <a:lnTo>
                    <a:pt x="31505" y="36528"/>
                  </a:lnTo>
                  <a:cubicBezTo>
                    <a:pt x="31701" y="36780"/>
                    <a:pt x="31897" y="37004"/>
                    <a:pt x="32093" y="37200"/>
                  </a:cubicBezTo>
                  <a:cubicBezTo>
                    <a:pt x="32429" y="37564"/>
                    <a:pt x="32765" y="37872"/>
                    <a:pt x="33101" y="38180"/>
                  </a:cubicBezTo>
                  <a:cubicBezTo>
                    <a:pt x="33465" y="38488"/>
                    <a:pt x="33857" y="38768"/>
                    <a:pt x="34249" y="38992"/>
                  </a:cubicBezTo>
                  <a:cubicBezTo>
                    <a:pt x="34613" y="39216"/>
                    <a:pt x="34977" y="39356"/>
                    <a:pt x="35398" y="39468"/>
                  </a:cubicBezTo>
                  <a:cubicBezTo>
                    <a:pt x="35762" y="39580"/>
                    <a:pt x="36182" y="39636"/>
                    <a:pt x="36602" y="39636"/>
                  </a:cubicBezTo>
                  <a:cubicBezTo>
                    <a:pt x="36826" y="39636"/>
                    <a:pt x="37022" y="39608"/>
                    <a:pt x="37190" y="39580"/>
                  </a:cubicBezTo>
                  <a:cubicBezTo>
                    <a:pt x="37386" y="39552"/>
                    <a:pt x="37554" y="39496"/>
                    <a:pt x="37750" y="39440"/>
                  </a:cubicBezTo>
                  <a:cubicBezTo>
                    <a:pt x="37918" y="39356"/>
                    <a:pt x="38086" y="39300"/>
                    <a:pt x="38226" y="39188"/>
                  </a:cubicBezTo>
                  <a:cubicBezTo>
                    <a:pt x="38338" y="39132"/>
                    <a:pt x="38450" y="39048"/>
                    <a:pt x="38534" y="38964"/>
                  </a:cubicBezTo>
                  <a:lnTo>
                    <a:pt x="38534" y="38992"/>
                  </a:lnTo>
                  <a:lnTo>
                    <a:pt x="38646" y="38880"/>
                  </a:lnTo>
                  <a:cubicBezTo>
                    <a:pt x="39122" y="38404"/>
                    <a:pt x="39402" y="37676"/>
                    <a:pt x="39430" y="36836"/>
                  </a:cubicBezTo>
                  <a:cubicBezTo>
                    <a:pt x="39430" y="36444"/>
                    <a:pt x="39402" y="36052"/>
                    <a:pt x="39290" y="35632"/>
                  </a:cubicBezTo>
                  <a:cubicBezTo>
                    <a:pt x="39262" y="35492"/>
                    <a:pt x="39206" y="35323"/>
                    <a:pt x="39150" y="35183"/>
                  </a:cubicBezTo>
                  <a:cubicBezTo>
                    <a:pt x="39066" y="34931"/>
                    <a:pt x="38954" y="34707"/>
                    <a:pt x="38814" y="34483"/>
                  </a:cubicBezTo>
                  <a:cubicBezTo>
                    <a:pt x="38366" y="33727"/>
                    <a:pt x="37806" y="32999"/>
                    <a:pt x="37050" y="32299"/>
                  </a:cubicBezTo>
                  <a:cubicBezTo>
                    <a:pt x="36854" y="32103"/>
                    <a:pt x="36630" y="31907"/>
                    <a:pt x="36406" y="31711"/>
                  </a:cubicBezTo>
                  <a:lnTo>
                    <a:pt x="36406" y="31711"/>
                  </a:lnTo>
                  <a:cubicBezTo>
                    <a:pt x="36658" y="31851"/>
                    <a:pt x="36938" y="31963"/>
                    <a:pt x="37190" y="32075"/>
                  </a:cubicBezTo>
                  <a:cubicBezTo>
                    <a:pt x="38142" y="32467"/>
                    <a:pt x="39038" y="32719"/>
                    <a:pt x="39906" y="32831"/>
                  </a:cubicBezTo>
                  <a:cubicBezTo>
                    <a:pt x="40082" y="32856"/>
                    <a:pt x="40264" y="32870"/>
                    <a:pt x="40449" y="32870"/>
                  </a:cubicBezTo>
                  <a:cubicBezTo>
                    <a:pt x="40676" y="32870"/>
                    <a:pt x="40907" y="32849"/>
                    <a:pt x="41138" y="32803"/>
                  </a:cubicBezTo>
                  <a:cubicBezTo>
                    <a:pt x="41558" y="32747"/>
                    <a:pt x="41978" y="32635"/>
                    <a:pt x="42314" y="32467"/>
                  </a:cubicBezTo>
                  <a:cubicBezTo>
                    <a:pt x="42706" y="32271"/>
                    <a:pt x="43015" y="32075"/>
                    <a:pt x="43267" y="31823"/>
                  </a:cubicBezTo>
                  <a:cubicBezTo>
                    <a:pt x="43547" y="31543"/>
                    <a:pt x="43743" y="31263"/>
                    <a:pt x="43855" y="30955"/>
                  </a:cubicBezTo>
                  <a:lnTo>
                    <a:pt x="43911" y="30843"/>
                  </a:lnTo>
                  <a:cubicBezTo>
                    <a:pt x="43995" y="30563"/>
                    <a:pt x="44051" y="30227"/>
                    <a:pt x="44023" y="29891"/>
                  </a:cubicBezTo>
                  <a:cubicBezTo>
                    <a:pt x="43995" y="29555"/>
                    <a:pt x="43911" y="29219"/>
                    <a:pt x="43799" y="28855"/>
                  </a:cubicBezTo>
                  <a:cubicBezTo>
                    <a:pt x="43771" y="28827"/>
                    <a:pt x="43771" y="28799"/>
                    <a:pt x="43743" y="28799"/>
                  </a:cubicBezTo>
                  <a:cubicBezTo>
                    <a:pt x="43603" y="28435"/>
                    <a:pt x="43407" y="28071"/>
                    <a:pt x="43127" y="27735"/>
                  </a:cubicBezTo>
                  <a:cubicBezTo>
                    <a:pt x="43015" y="27566"/>
                    <a:pt x="42874" y="27426"/>
                    <a:pt x="42734" y="27286"/>
                  </a:cubicBezTo>
                  <a:cubicBezTo>
                    <a:pt x="42566" y="27118"/>
                    <a:pt x="42398" y="27006"/>
                    <a:pt x="42230" y="26866"/>
                  </a:cubicBezTo>
                  <a:cubicBezTo>
                    <a:pt x="41194" y="26110"/>
                    <a:pt x="40018" y="25634"/>
                    <a:pt x="38926" y="25326"/>
                  </a:cubicBezTo>
                  <a:lnTo>
                    <a:pt x="39794" y="25326"/>
                  </a:lnTo>
                  <a:cubicBezTo>
                    <a:pt x="40802" y="25326"/>
                    <a:pt x="41726" y="25186"/>
                    <a:pt x="42566" y="24906"/>
                  </a:cubicBezTo>
                  <a:cubicBezTo>
                    <a:pt x="43351" y="24682"/>
                    <a:pt x="44079" y="24206"/>
                    <a:pt x="44611" y="23590"/>
                  </a:cubicBezTo>
                  <a:cubicBezTo>
                    <a:pt x="44863" y="23282"/>
                    <a:pt x="45087" y="22974"/>
                    <a:pt x="45227" y="22610"/>
                  </a:cubicBezTo>
                  <a:cubicBezTo>
                    <a:pt x="45367" y="22302"/>
                    <a:pt x="45423" y="21938"/>
                    <a:pt x="45423" y="21574"/>
                  </a:cubicBezTo>
                  <a:cubicBezTo>
                    <a:pt x="45423" y="21350"/>
                    <a:pt x="45367" y="21126"/>
                    <a:pt x="45255" y="20874"/>
                  </a:cubicBezTo>
                  <a:cubicBezTo>
                    <a:pt x="45227" y="20762"/>
                    <a:pt x="45171" y="20650"/>
                    <a:pt x="45115" y="20538"/>
                  </a:cubicBezTo>
                  <a:cubicBezTo>
                    <a:pt x="44975" y="20230"/>
                    <a:pt x="44723" y="19922"/>
                    <a:pt x="44443" y="19641"/>
                  </a:cubicBezTo>
                  <a:cubicBezTo>
                    <a:pt x="43883" y="19081"/>
                    <a:pt x="43099" y="18689"/>
                    <a:pt x="42258" y="18493"/>
                  </a:cubicBezTo>
                  <a:cubicBezTo>
                    <a:pt x="41678" y="18377"/>
                    <a:pt x="41058" y="18315"/>
                    <a:pt x="40389" y="18315"/>
                  </a:cubicBezTo>
                  <a:cubicBezTo>
                    <a:pt x="40089" y="18315"/>
                    <a:pt x="39779" y="18327"/>
                    <a:pt x="39458" y="18353"/>
                  </a:cubicBezTo>
                  <a:cubicBezTo>
                    <a:pt x="39178" y="18353"/>
                    <a:pt x="38898" y="18409"/>
                    <a:pt x="38590" y="18437"/>
                  </a:cubicBezTo>
                  <a:cubicBezTo>
                    <a:pt x="39654" y="18017"/>
                    <a:pt x="40774" y="17429"/>
                    <a:pt x="41782" y="16589"/>
                  </a:cubicBezTo>
                  <a:cubicBezTo>
                    <a:pt x="42090" y="16309"/>
                    <a:pt x="42342" y="16001"/>
                    <a:pt x="42594" y="15637"/>
                  </a:cubicBezTo>
                  <a:cubicBezTo>
                    <a:pt x="42706" y="15469"/>
                    <a:pt x="42790" y="15301"/>
                    <a:pt x="42874" y="15105"/>
                  </a:cubicBezTo>
                  <a:cubicBezTo>
                    <a:pt x="42959" y="14937"/>
                    <a:pt x="43043" y="14741"/>
                    <a:pt x="43099" y="14545"/>
                  </a:cubicBezTo>
                  <a:cubicBezTo>
                    <a:pt x="43239" y="14125"/>
                    <a:pt x="43295" y="13761"/>
                    <a:pt x="43267" y="13425"/>
                  </a:cubicBezTo>
                  <a:cubicBezTo>
                    <a:pt x="43267" y="13117"/>
                    <a:pt x="43211" y="12837"/>
                    <a:pt x="43099" y="12585"/>
                  </a:cubicBezTo>
                  <a:cubicBezTo>
                    <a:pt x="43071" y="12529"/>
                    <a:pt x="43071" y="12445"/>
                    <a:pt x="43043" y="12389"/>
                  </a:cubicBezTo>
                  <a:cubicBezTo>
                    <a:pt x="42874" y="12081"/>
                    <a:pt x="42622" y="11800"/>
                    <a:pt x="42342" y="11576"/>
                  </a:cubicBezTo>
                  <a:cubicBezTo>
                    <a:pt x="42062" y="11352"/>
                    <a:pt x="41726" y="11156"/>
                    <a:pt x="41334" y="11016"/>
                  </a:cubicBezTo>
                  <a:cubicBezTo>
                    <a:pt x="40998" y="10876"/>
                    <a:pt x="40578" y="10792"/>
                    <a:pt x="40158" y="10764"/>
                  </a:cubicBezTo>
                  <a:cubicBezTo>
                    <a:pt x="40046" y="10757"/>
                    <a:pt x="39936" y="10754"/>
                    <a:pt x="39827" y="10754"/>
                  </a:cubicBezTo>
                  <a:cubicBezTo>
                    <a:pt x="39502" y="10754"/>
                    <a:pt x="39192" y="10785"/>
                    <a:pt x="38898" y="10848"/>
                  </a:cubicBezTo>
                  <a:cubicBezTo>
                    <a:pt x="38030" y="11044"/>
                    <a:pt x="37190" y="11380"/>
                    <a:pt x="36266" y="11856"/>
                  </a:cubicBezTo>
                  <a:cubicBezTo>
                    <a:pt x="36014" y="11968"/>
                    <a:pt x="35762" y="12137"/>
                    <a:pt x="35510" y="12305"/>
                  </a:cubicBezTo>
                  <a:cubicBezTo>
                    <a:pt x="35734" y="12081"/>
                    <a:pt x="35930" y="11856"/>
                    <a:pt x="36126" y="11632"/>
                  </a:cubicBezTo>
                  <a:cubicBezTo>
                    <a:pt x="36798" y="10876"/>
                    <a:pt x="37302" y="10092"/>
                    <a:pt x="37666" y="9308"/>
                  </a:cubicBezTo>
                  <a:cubicBezTo>
                    <a:pt x="37834" y="8916"/>
                    <a:pt x="37946" y="8524"/>
                    <a:pt x="38030" y="8104"/>
                  </a:cubicBezTo>
                  <a:cubicBezTo>
                    <a:pt x="38086" y="7712"/>
                    <a:pt x="38086" y="7292"/>
                    <a:pt x="38058" y="6900"/>
                  </a:cubicBezTo>
                  <a:cubicBezTo>
                    <a:pt x="38002" y="6620"/>
                    <a:pt x="37946" y="6340"/>
                    <a:pt x="37834" y="6060"/>
                  </a:cubicBezTo>
                  <a:cubicBezTo>
                    <a:pt x="37806" y="5976"/>
                    <a:pt x="37778" y="5892"/>
                    <a:pt x="37722" y="5780"/>
                  </a:cubicBezTo>
                  <a:cubicBezTo>
                    <a:pt x="37582" y="5472"/>
                    <a:pt x="37358" y="5164"/>
                    <a:pt x="37078" y="4968"/>
                  </a:cubicBezTo>
                  <a:cubicBezTo>
                    <a:pt x="36938" y="4828"/>
                    <a:pt x="36798" y="4744"/>
                    <a:pt x="36630" y="4660"/>
                  </a:cubicBezTo>
                  <a:cubicBezTo>
                    <a:pt x="36490" y="4604"/>
                    <a:pt x="36322" y="4520"/>
                    <a:pt x="36126" y="4492"/>
                  </a:cubicBezTo>
                  <a:cubicBezTo>
                    <a:pt x="35847" y="4406"/>
                    <a:pt x="35553" y="4369"/>
                    <a:pt x="35255" y="4369"/>
                  </a:cubicBezTo>
                  <a:cubicBezTo>
                    <a:pt x="35163" y="4369"/>
                    <a:pt x="35070" y="4373"/>
                    <a:pt x="34977" y="4380"/>
                  </a:cubicBezTo>
                  <a:cubicBezTo>
                    <a:pt x="34557" y="4408"/>
                    <a:pt x="34165" y="4520"/>
                    <a:pt x="33801" y="4660"/>
                  </a:cubicBezTo>
                  <a:cubicBezTo>
                    <a:pt x="33409" y="4800"/>
                    <a:pt x="33045" y="4996"/>
                    <a:pt x="32709" y="5248"/>
                  </a:cubicBezTo>
                  <a:cubicBezTo>
                    <a:pt x="32009" y="5752"/>
                    <a:pt x="31337" y="6396"/>
                    <a:pt x="30721" y="7208"/>
                  </a:cubicBezTo>
                  <a:cubicBezTo>
                    <a:pt x="30525" y="7432"/>
                    <a:pt x="30357" y="7684"/>
                    <a:pt x="30189" y="7936"/>
                  </a:cubicBezTo>
                  <a:cubicBezTo>
                    <a:pt x="30301" y="7656"/>
                    <a:pt x="30413" y="7376"/>
                    <a:pt x="30469" y="7096"/>
                  </a:cubicBezTo>
                  <a:cubicBezTo>
                    <a:pt x="30777" y="6116"/>
                    <a:pt x="30917" y="5220"/>
                    <a:pt x="30945" y="4324"/>
                  </a:cubicBezTo>
                  <a:cubicBezTo>
                    <a:pt x="30945" y="3763"/>
                    <a:pt x="30861" y="3175"/>
                    <a:pt x="30665" y="2643"/>
                  </a:cubicBezTo>
                  <a:cubicBezTo>
                    <a:pt x="30553" y="2419"/>
                    <a:pt x="30441" y="2195"/>
                    <a:pt x="30329" y="1971"/>
                  </a:cubicBezTo>
                  <a:cubicBezTo>
                    <a:pt x="30105" y="1607"/>
                    <a:pt x="29853" y="1327"/>
                    <a:pt x="29573" y="1103"/>
                  </a:cubicBezTo>
                  <a:cubicBezTo>
                    <a:pt x="29321" y="879"/>
                    <a:pt x="29041" y="711"/>
                    <a:pt x="28789" y="627"/>
                  </a:cubicBezTo>
                  <a:lnTo>
                    <a:pt x="28509" y="543"/>
                  </a:lnTo>
                  <a:cubicBezTo>
                    <a:pt x="28355" y="515"/>
                    <a:pt x="28201" y="501"/>
                    <a:pt x="28047" y="501"/>
                  </a:cubicBezTo>
                  <a:cubicBezTo>
                    <a:pt x="27893" y="501"/>
                    <a:pt x="27738" y="515"/>
                    <a:pt x="27584" y="543"/>
                  </a:cubicBezTo>
                  <a:cubicBezTo>
                    <a:pt x="27220" y="599"/>
                    <a:pt x="26856" y="739"/>
                    <a:pt x="26520" y="907"/>
                  </a:cubicBezTo>
                  <a:cubicBezTo>
                    <a:pt x="26156" y="1103"/>
                    <a:pt x="25820" y="1355"/>
                    <a:pt x="25540" y="1635"/>
                  </a:cubicBezTo>
                  <a:cubicBezTo>
                    <a:pt x="25232" y="1915"/>
                    <a:pt x="24980" y="2251"/>
                    <a:pt x="24756" y="2615"/>
                  </a:cubicBezTo>
                  <a:cubicBezTo>
                    <a:pt x="24532" y="3035"/>
                    <a:pt x="24336" y="3455"/>
                    <a:pt x="24168" y="3903"/>
                  </a:cubicBezTo>
                  <a:cubicBezTo>
                    <a:pt x="24000" y="4324"/>
                    <a:pt x="23860" y="4772"/>
                    <a:pt x="23748" y="5248"/>
                  </a:cubicBezTo>
                  <a:cubicBezTo>
                    <a:pt x="23692" y="5528"/>
                    <a:pt x="23608" y="5808"/>
                    <a:pt x="23580" y="6088"/>
                  </a:cubicBezTo>
                  <a:cubicBezTo>
                    <a:pt x="23496" y="5052"/>
                    <a:pt x="23328" y="3931"/>
                    <a:pt x="22936" y="2839"/>
                  </a:cubicBezTo>
                  <a:cubicBezTo>
                    <a:pt x="22880" y="2727"/>
                    <a:pt x="22824" y="2615"/>
                    <a:pt x="22796" y="2503"/>
                  </a:cubicBezTo>
                  <a:cubicBezTo>
                    <a:pt x="22628" y="2111"/>
                    <a:pt x="22404" y="1775"/>
                    <a:pt x="22152" y="1439"/>
                  </a:cubicBezTo>
                  <a:cubicBezTo>
                    <a:pt x="21872" y="1103"/>
                    <a:pt x="21564" y="823"/>
                    <a:pt x="21256" y="599"/>
                  </a:cubicBezTo>
                  <a:cubicBezTo>
                    <a:pt x="20920" y="375"/>
                    <a:pt x="20584" y="207"/>
                    <a:pt x="20219" y="95"/>
                  </a:cubicBezTo>
                  <a:cubicBezTo>
                    <a:pt x="19946" y="32"/>
                    <a:pt x="19673" y="0"/>
                    <a:pt x="19424" y="0"/>
                  </a:cubicBezTo>
                  <a:close/>
                </a:path>
              </a:pathLst>
            </a:custGeom>
            <a:solidFill>
              <a:srgbClr val="EBAD7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4"/>
            <p:cNvGrpSpPr/>
            <p:nvPr/>
          </p:nvGrpSpPr>
          <p:grpSpPr>
            <a:xfrm>
              <a:off x="8818575" y="4217000"/>
              <a:ext cx="1136275" cy="1136275"/>
              <a:chOff x="8818575" y="4217000"/>
              <a:chExt cx="1136275" cy="1136275"/>
            </a:xfrm>
          </p:grpSpPr>
          <p:sp>
            <p:nvSpPr>
              <p:cNvPr id="568" name="Google Shape;568;p34"/>
              <p:cNvSpPr/>
              <p:nvPr/>
            </p:nvSpPr>
            <p:spPr>
              <a:xfrm>
                <a:off x="8818575" y="4217000"/>
                <a:ext cx="1136275" cy="1136275"/>
              </a:xfrm>
              <a:custGeom>
                <a:avLst/>
                <a:gdLst/>
                <a:ahLst/>
                <a:cxnLst/>
                <a:rect l="l" t="t" r="r" b="b"/>
                <a:pathLst>
                  <a:path w="45451" h="45451" extrusionOk="0">
                    <a:moveTo>
                      <a:pt x="19528" y="1"/>
                    </a:moveTo>
                    <a:cubicBezTo>
                      <a:pt x="19411" y="1"/>
                      <a:pt x="19295" y="10"/>
                      <a:pt x="19183" y="29"/>
                    </a:cubicBezTo>
                    <a:cubicBezTo>
                      <a:pt x="18511" y="113"/>
                      <a:pt x="17839" y="561"/>
                      <a:pt x="17363" y="1205"/>
                    </a:cubicBezTo>
                    <a:cubicBezTo>
                      <a:pt x="17223" y="1373"/>
                      <a:pt x="17111" y="1541"/>
                      <a:pt x="17027" y="1709"/>
                    </a:cubicBezTo>
                    <a:cubicBezTo>
                      <a:pt x="16915" y="1877"/>
                      <a:pt x="16831" y="2073"/>
                      <a:pt x="16747" y="2269"/>
                    </a:cubicBezTo>
                    <a:cubicBezTo>
                      <a:pt x="16607" y="2661"/>
                      <a:pt x="16495" y="3053"/>
                      <a:pt x="16467" y="3473"/>
                    </a:cubicBezTo>
                    <a:cubicBezTo>
                      <a:pt x="16327" y="4762"/>
                      <a:pt x="16495" y="5994"/>
                      <a:pt x="16775" y="7114"/>
                    </a:cubicBezTo>
                    <a:cubicBezTo>
                      <a:pt x="16243" y="6106"/>
                      <a:pt x="15571" y="5042"/>
                      <a:pt x="14619" y="4174"/>
                    </a:cubicBezTo>
                    <a:cubicBezTo>
                      <a:pt x="14311" y="3893"/>
                      <a:pt x="13975" y="3641"/>
                      <a:pt x="13611" y="3445"/>
                    </a:cubicBezTo>
                    <a:cubicBezTo>
                      <a:pt x="13415" y="3361"/>
                      <a:pt x="13219" y="3277"/>
                      <a:pt x="13023" y="3193"/>
                    </a:cubicBezTo>
                    <a:cubicBezTo>
                      <a:pt x="12855" y="3137"/>
                      <a:pt x="12659" y="3081"/>
                      <a:pt x="12462" y="3053"/>
                    </a:cubicBezTo>
                    <a:cubicBezTo>
                      <a:pt x="12215" y="3002"/>
                      <a:pt x="11970" y="2977"/>
                      <a:pt x="11734" y="2977"/>
                    </a:cubicBezTo>
                    <a:cubicBezTo>
                      <a:pt x="11193" y="2977"/>
                      <a:pt x="10696" y="3108"/>
                      <a:pt x="10306" y="3361"/>
                    </a:cubicBezTo>
                    <a:cubicBezTo>
                      <a:pt x="10026" y="3557"/>
                      <a:pt x="9774" y="3809"/>
                      <a:pt x="9550" y="4118"/>
                    </a:cubicBezTo>
                    <a:cubicBezTo>
                      <a:pt x="9354" y="4454"/>
                      <a:pt x="9214" y="4790"/>
                      <a:pt x="9102" y="5182"/>
                    </a:cubicBezTo>
                    <a:cubicBezTo>
                      <a:pt x="9018" y="5546"/>
                      <a:pt x="8962" y="5966"/>
                      <a:pt x="8990" y="6414"/>
                    </a:cubicBezTo>
                    <a:cubicBezTo>
                      <a:pt x="9018" y="6806"/>
                      <a:pt x="9074" y="7226"/>
                      <a:pt x="9214" y="7618"/>
                    </a:cubicBezTo>
                    <a:cubicBezTo>
                      <a:pt x="9634" y="8878"/>
                      <a:pt x="10278" y="9942"/>
                      <a:pt x="10978" y="10838"/>
                    </a:cubicBezTo>
                    <a:cubicBezTo>
                      <a:pt x="10754" y="10670"/>
                      <a:pt x="10530" y="10474"/>
                      <a:pt x="10278" y="10306"/>
                    </a:cubicBezTo>
                    <a:cubicBezTo>
                      <a:pt x="9886" y="10026"/>
                      <a:pt x="9494" y="9802"/>
                      <a:pt x="9102" y="9578"/>
                    </a:cubicBezTo>
                    <a:cubicBezTo>
                      <a:pt x="8682" y="9354"/>
                      <a:pt x="8234" y="9186"/>
                      <a:pt x="7786" y="9018"/>
                    </a:cubicBezTo>
                    <a:cubicBezTo>
                      <a:pt x="7394" y="8878"/>
                      <a:pt x="6974" y="8822"/>
                      <a:pt x="6582" y="8794"/>
                    </a:cubicBezTo>
                    <a:cubicBezTo>
                      <a:pt x="6477" y="8787"/>
                      <a:pt x="6373" y="8784"/>
                      <a:pt x="6271" y="8784"/>
                    </a:cubicBezTo>
                    <a:cubicBezTo>
                      <a:pt x="5966" y="8784"/>
                      <a:pt x="5672" y="8815"/>
                      <a:pt x="5378" y="8878"/>
                    </a:cubicBezTo>
                    <a:cubicBezTo>
                      <a:pt x="4985" y="8990"/>
                      <a:pt x="4621" y="9130"/>
                      <a:pt x="4313" y="9326"/>
                    </a:cubicBezTo>
                    <a:cubicBezTo>
                      <a:pt x="4033" y="9466"/>
                      <a:pt x="3809" y="9690"/>
                      <a:pt x="3641" y="9914"/>
                    </a:cubicBezTo>
                    <a:lnTo>
                      <a:pt x="3613" y="9914"/>
                    </a:lnTo>
                    <a:lnTo>
                      <a:pt x="3529" y="10054"/>
                    </a:lnTo>
                    <a:cubicBezTo>
                      <a:pt x="3361" y="10334"/>
                      <a:pt x="3221" y="10642"/>
                      <a:pt x="3165" y="11034"/>
                    </a:cubicBezTo>
                    <a:cubicBezTo>
                      <a:pt x="3109" y="11398"/>
                      <a:pt x="3109" y="11790"/>
                      <a:pt x="3193" y="12183"/>
                    </a:cubicBezTo>
                    <a:cubicBezTo>
                      <a:pt x="3333" y="12967"/>
                      <a:pt x="3725" y="13751"/>
                      <a:pt x="4285" y="14367"/>
                    </a:cubicBezTo>
                    <a:cubicBezTo>
                      <a:pt x="4873" y="15039"/>
                      <a:pt x="5574" y="15599"/>
                      <a:pt x="6442" y="16159"/>
                    </a:cubicBezTo>
                    <a:cubicBezTo>
                      <a:pt x="6694" y="16299"/>
                      <a:pt x="6946" y="16439"/>
                      <a:pt x="7226" y="16579"/>
                    </a:cubicBezTo>
                    <a:cubicBezTo>
                      <a:pt x="6918" y="16523"/>
                      <a:pt x="6638" y="16439"/>
                      <a:pt x="6358" y="16383"/>
                    </a:cubicBezTo>
                    <a:cubicBezTo>
                      <a:pt x="5652" y="16246"/>
                      <a:pt x="4987" y="16177"/>
                      <a:pt x="4354" y="16177"/>
                    </a:cubicBezTo>
                    <a:cubicBezTo>
                      <a:pt x="4083" y="16177"/>
                      <a:pt x="3818" y="16190"/>
                      <a:pt x="3557" y="16215"/>
                    </a:cubicBezTo>
                    <a:cubicBezTo>
                      <a:pt x="3137" y="16243"/>
                      <a:pt x="2717" y="16355"/>
                      <a:pt x="2325" y="16495"/>
                    </a:cubicBezTo>
                    <a:cubicBezTo>
                      <a:pt x="1961" y="16635"/>
                      <a:pt x="1597" y="16831"/>
                      <a:pt x="1261" y="17083"/>
                    </a:cubicBezTo>
                    <a:cubicBezTo>
                      <a:pt x="953" y="17307"/>
                      <a:pt x="701" y="17587"/>
                      <a:pt x="477" y="17895"/>
                    </a:cubicBezTo>
                    <a:cubicBezTo>
                      <a:pt x="365" y="18063"/>
                      <a:pt x="281" y="18203"/>
                      <a:pt x="225" y="18371"/>
                    </a:cubicBezTo>
                    <a:cubicBezTo>
                      <a:pt x="141" y="18539"/>
                      <a:pt x="85" y="18707"/>
                      <a:pt x="57" y="18875"/>
                    </a:cubicBezTo>
                    <a:cubicBezTo>
                      <a:pt x="1" y="19239"/>
                      <a:pt x="29" y="19603"/>
                      <a:pt x="141" y="19940"/>
                    </a:cubicBezTo>
                    <a:cubicBezTo>
                      <a:pt x="253" y="20332"/>
                      <a:pt x="421" y="20668"/>
                      <a:pt x="617" y="20976"/>
                    </a:cubicBezTo>
                    <a:cubicBezTo>
                      <a:pt x="841" y="21312"/>
                      <a:pt x="1121" y="21620"/>
                      <a:pt x="1429" y="21872"/>
                    </a:cubicBezTo>
                    <a:cubicBezTo>
                      <a:pt x="1765" y="22152"/>
                      <a:pt x="2129" y="22376"/>
                      <a:pt x="2493" y="22544"/>
                    </a:cubicBezTo>
                    <a:cubicBezTo>
                      <a:pt x="3305" y="22908"/>
                      <a:pt x="4201" y="23132"/>
                      <a:pt x="5210" y="23272"/>
                    </a:cubicBezTo>
                    <a:cubicBezTo>
                      <a:pt x="5490" y="23328"/>
                      <a:pt x="5798" y="23356"/>
                      <a:pt x="6078" y="23384"/>
                    </a:cubicBezTo>
                    <a:cubicBezTo>
                      <a:pt x="5798" y="23412"/>
                      <a:pt x="5490" y="23468"/>
                      <a:pt x="5210" y="23552"/>
                    </a:cubicBezTo>
                    <a:cubicBezTo>
                      <a:pt x="4229" y="23776"/>
                      <a:pt x="3361" y="24084"/>
                      <a:pt x="2577" y="24532"/>
                    </a:cubicBezTo>
                    <a:cubicBezTo>
                      <a:pt x="2241" y="24728"/>
                      <a:pt x="1905" y="24980"/>
                      <a:pt x="1597" y="25288"/>
                    </a:cubicBezTo>
                    <a:cubicBezTo>
                      <a:pt x="1289" y="25596"/>
                      <a:pt x="1037" y="25932"/>
                      <a:pt x="869" y="26240"/>
                    </a:cubicBezTo>
                    <a:cubicBezTo>
                      <a:pt x="673" y="26604"/>
                      <a:pt x="533" y="26968"/>
                      <a:pt x="477" y="27332"/>
                    </a:cubicBezTo>
                    <a:cubicBezTo>
                      <a:pt x="393" y="27697"/>
                      <a:pt x="421" y="28061"/>
                      <a:pt x="505" y="28369"/>
                    </a:cubicBezTo>
                    <a:cubicBezTo>
                      <a:pt x="589" y="28705"/>
                      <a:pt x="757" y="29041"/>
                      <a:pt x="981" y="29321"/>
                    </a:cubicBezTo>
                    <a:cubicBezTo>
                      <a:pt x="1205" y="29601"/>
                      <a:pt x="1485" y="29853"/>
                      <a:pt x="1849" y="30077"/>
                    </a:cubicBezTo>
                    <a:cubicBezTo>
                      <a:pt x="2045" y="30189"/>
                      <a:pt x="2213" y="30273"/>
                      <a:pt x="2381" y="30357"/>
                    </a:cubicBezTo>
                    <a:cubicBezTo>
                      <a:pt x="2577" y="30441"/>
                      <a:pt x="2773" y="30497"/>
                      <a:pt x="2969" y="30553"/>
                    </a:cubicBezTo>
                    <a:cubicBezTo>
                      <a:pt x="3389" y="30665"/>
                      <a:pt x="3781" y="30721"/>
                      <a:pt x="4201" y="30721"/>
                    </a:cubicBezTo>
                    <a:cubicBezTo>
                      <a:pt x="5266" y="30721"/>
                      <a:pt x="6302" y="30525"/>
                      <a:pt x="7226" y="30217"/>
                    </a:cubicBezTo>
                    <a:lnTo>
                      <a:pt x="7226" y="30217"/>
                    </a:lnTo>
                    <a:cubicBezTo>
                      <a:pt x="7170" y="30273"/>
                      <a:pt x="7142" y="30301"/>
                      <a:pt x="7086" y="30329"/>
                    </a:cubicBezTo>
                    <a:cubicBezTo>
                      <a:pt x="6274" y="30945"/>
                      <a:pt x="5602" y="31589"/>
                      <a:pt x="5070" y="32289"/>
                    </a:cubicBezTo>
                    <a:cubicBezTo>
                      <a:pt x="4593" y="32961"/>
                      <a:pt x="4257" y="33801"/>
                      <a:pt x="4201" y="34557"/>
                    </a:cubicBezTo>
                    <a:cubicBezTo>
                      <a:pt x="4173" y="34977"/>
                      <a:pt x="4201" y="35370"/>
                      <a:pt x="4285" y="35706"/>
                    </a:cubicBezTo>
                    <a:cubicBezTo>
                      <a:pt x="4397" y="36098"/>
                      <a:pt x="4537" y="36434"/>
                      <a:pt x="4733" y="36658"/>
                    </a:cubicBezTo>
                    <a:cubicBezTo>
                      <a:pt x="4985" y="36966"/>
                      <a:pt x="5238" y="37190"/>
                      <a:pt x="5574" y="37330"/>
                    </a:cubicBezTo>
                    <a:cubicBezTo>
                      <a:pt x="5910" y="37498"/>
                      <a:pt x="6274" y="37610"/>
                      <a:pt x="6666" y="37666"/>
                    </a:cubicBezTo>
                    <a:cubicBezTo>
                      <a:pt x="6851" y="37691"/>
                      <a:pt x="7039" y="37704"/>
                      <a:pt x="7228" y="37704"/>
                    </a:cubicBezTo>
                    <a:cubicBezTo>
                      <a:pt x="7868" y="37704"/>
                      <a:pt x="8518" y="37561"/>
                      <a:pt x="9102" y="37302"/>
                    </a:cubicBezTo>
                    <a:cubicBezTo>
                      <a:pt x="9914" y="36938"/>
                      <a:pt x="10670" y="36462"/>
                      <a:pt x="11454" y="35790"/>
                    </a:cubicBezTo>
                    <a:cubicBezTo>
                      <a:pt x="11818" y="35482"/>
                      <a:pt x="12182" y="35145"/>
                      <a:pt x="12547" y="34781"/>
                    </a:cubicBezTo>
                    <a:lnTo>
                      <a:pt x="12547" y="34781"/>
                    </a:lnTo>
                    <a:cubicBezTo>
                      <a:pt x="11762" y="35874"/>
                      <a:pt x="11006" y="37218"/>
                      <a:pt x="10642" y="38786"/>
                    </a:cubicBezTo>
                    <a:cubicBezTo>
                      <a:pt x="10586" y="38982"/>
                      <a:pt x="10558" y="39178"/>
                      <a:pt x="10530" y="39402"/>
                    </a:cubicBezTo>
                    <a:cubicBezTo>
                      <a:pt x="10530" y="39598"/>
                      <a:pt x="10530" y="39822"/>
                      <a:pt x="10530" y="40018"/>
                    </a:cubicBezTo>
                    <a:cubicBezTo>
                      <a:pt x="10558" y="40438"/>
                      <a:pt x="10642" y="40858"/>
                      <a:pt x="10754" y="41222"/>
                    </a:cubicBezTo>
                    <a:cubicBezTo>
                      <a:pt x="10894" y="41586"/>
                      <a:pt x="11062" y="41922"/>
                      <a:pt x="11286" y="42230"/>
                    </a:cubicBezTo>
                    <a:cubicBezTo>
                      <a:pt x="11510" y="42482"/>
                      <a:pt x="11734" y="42706"/>
                      <a:pt x="11986" y="42846"/>
                    </a:cubicBezTo>
                    <a:lnTo>
                      <a:pt x="12098" y="42902"/>
                    </a:lnTo>
                    <a:cubicBezTo>
                      <a:pt x="12406" y="43071"/>
                      <a:pt x="12743" y="43155"/>
                      <a:pt x="13135" y="43183"/>
                    </a:cubicBezTo>
                    <a:cubicBezTo>
                      <a:pt x="13192" y="43187"/>
                      <a:pt x="13252" y="43190"/>
                      <a:pt x="13312" y="43190"/>
                    </a:cubicBezTo>
                    <a:cubicBezTo>
                      <a:pt x="13605" y="43190"/>
                      <a:pt x="13930" y="43135"/>
                      <a:pt x="14255" y="43043"/>
                    </a:cubicBezTo>
                    <a:cubicBezTo>
                      <a:pt x="14619" y="42930"/>
                      <a:pt x="15011" y="42762"/>
                      <a:pt x="15375" y="42538"/>
                    </a:cubicBezTo>
                    <a:cubicBezTo>
                      <a:pt x="15739" y="42286"/>
                      <a:pt x="16047" y="42034"/>
                      <a:pt x="16327" y="41726"/>
                    </a:cubicBezTo>
                    <a:cubicBezTo>
                      <a:pt x="16915" y="41054"/>
                      <a:pt x="17419" y="40298"/>
                      <a:pt x="17867" y="39374"/>
                    </a:cubicBezTo>
                    <a:cubicBezTo>
                      <a:pt x="17979" y="39122"/>
                      <a:pt x="18091" y="38842"/>
                      <a:pt x="18203" y="38562"/>
                    </a:cubicBezTo>
                    <a:lnTo>
                      <a:pt x="18203" y="38562"/>
                    </a:lnTo>
                    <a:cubicBezTo>
                      <a:pt x="18175" y="38870"/>
                      <a:pt x="18119" y="39150"/>
                      <a:pt x="18119" y="39458"/>
                    </a:cubicBezTo>
                    <a:cubicBezTo>
                      <a:pt x="18007" y="40466"/>
                      <a:pt x="18063" y="41390"/>
                      <a:pt x="18231" y="42258"/>
                    </a:cubicBezTo>
                    <a:cubicBezTo>
                      <a:pt x="18315" y="42650"/>
                      <a:pt x="18455" y="43071"/>
                      <a:pt x="18623" y="43435"/>
                    </a:cubicBezTo>
                    <a:cubicBezTo>
                      <a:pt x="18819" y="43799"/>
                      <a:pt x="19043" y="44135"/>
                      <a:pt x="19323" y="44415"/>
                    </a:cubicBezTo>
                    <a:cubicBezTo>
                      <a:pt x="19883" y="45031"/>
                      <a:pt x="20584" y="45395"/>
                      <a:pt x="21228" y="45423"/>
                    </a:cubicBezTo>
                    <a:lnTo>
                      <a:pt x="21284" y="45423"/>
                    </a:lnTo>
                    <a:lnTo>
                      <a:pt x="21368" y="45451"/>
                    </a:lnTo>
                    <a:cubicBezTo>
                      <a:pt x="21508" y="45451"/>
                      <a:pt x="21648" y="45423"/>
                      <a:pt x="21788" y="45395"/>
                    </a:cubicBezTo>
                    <a:cubicBezTo>
                      <a:pt x="21956" y="45367"/>
                      <a:pt x="22124" y="45311"/>
                      <a:pt x="22292" y="45255"/>
                    </a:cubicBezTo>
                    <a:cubicBezTo>
                      <a:pt x="22460" y="45199"/>
                      <a:pt x="22628" y="45115"/>
                      <a:pt x="22796" y="45003"/>
                    </a:cubicBezTo>
                    <a:cubicBezTo>
                      <a:pt x="22964" y="44919"/>
                      <a:pt x="23104" y="44807"/>
                      <a:pt x="23272" y="44667"/>
                    </a:cubicBezTo>
                    <a:cubicBezTo>
                      <a:pt x="23608" y="44387"/>
                      <a:pt x="23888" y="44079"/>
                      <a:pt x="24084" y="43743"/>
                    </a:cubicBezTo>
                    <a:cubicBezTo>
                      <a:pt x="24336" y="43407"/>
                      <a:pt x="24504" y="43015"/>
                      <a:pt x="24644" y="42622"/>
                    </a:cubicBezTo>
                    <a:cubicBezTo>
                      <a:pt x="24784" y="42202"/>
                      <a:pt x="24896" y="41726"/>
                      <a:pt x="24952" y="41250"/>
                    </a:cubicBezTo>
                    <a:cubicBezTo>
                      <a:pt x="25036" y="40802"/>
                      <a:pt x="25064" y="40326"/>
                      <a:pt x="25092" y="39850"/>
                    </a:cubicBezTo>
                    <a:cubicBezTo>
                      <a:pt x="25092" y="39570"/>
                      <a:pt x="25092" y="39290"/>
                      <a:pt x="25092" y="38982"/>
                    </a:cubicBezTo>
                    <a:cubicBezTo>
                      <a:pt x="25400" y="40074"/>
                      <a:pt x="25848" y="41250"/>
                      <a:pt x="26604" y="42342"/>
                    </a:cubicBezTo>
                    <a:cubicBezTo>
                      <a:pt x="26828" y="42678"/>
                      <a:pt x="27136" y="42987"/>
                      <a:pt x="27444" y="43239"/>
                    </a:cubicBezTo>
                    <a:cubicBezTo>
                      <a:pt x="27781" y="43491"/>
                      <a:pt x="28145" y="43715"/>
                      <a:pt x="28481" y="43855"/>
                    </a:cubicBezTo>
                    <a:cubicBezTo>
                      <a:pt x="28873" y="44023"/>
                      <a:pt x="29265" y="44135"/>
                      <a:pt x="29601" y="44135"/>
                    </a:cubicBezTo>
                    <a:cubicBezTo>
                      <a:pt x="29693" y="44141"/>
                      <a:pt x="29783" y="44145"/>
                      <a:pt x="29869" y="44145"/>
                    </a:cubicBezTo>
                    <a:cubicBezTo>
                      <a:pt x="30150" y="44145"/>
                      <a:pt x="30402" y="44108"/>
                      <a:pt x="30637" y="44023"/>
                    </a:cubicBezTo>
                    <a:lnTo>
                      <a:pt x="30637" y="43995"/>
                    </a:lnTo>
                    <a:cubicBezTo>
                      <a:pt x="30973" y="43855"/>
                      <a:pt x="31253" y="43659"/>
                      <a:pt x="31533" y="43407"/>
                    </a:cubicBezTo>
                    <a:cubicBezTo>
                      <a:pt x="31785" y="43155"/>
                      <a:pt x="32009" y="42846"/>
                      <a:pt x="32177" y="42454"/>
                    </a:cubicBezTo>
                    <a:cubicBezTo>
                      <a:pt x="32345" y="42118"/>
                      <a:pt x="32485" y="41698"/>
                      <a:pt x="32541" y="41306"/>
                    </a:cubicBezTo>
                    <a:cubicBezTo>
                      <a:pt x="32625" y="40886"/>
                      <a:pt x="32625" y="40466"/>
                      <a:pt x="32597" y="40046"/>
                    </a:cubicBezTo>
                    <a:cubicBezTo>
                      <a:pt x="32485" y="39206"/>
                      <a:pt x="32289" y="38366"/>
                      <a:pt x="31981" y="37638"/>
                    </a:cubicBezTo>
                    <a:cubicBezTo>
                      <a:pt x="31841" y="37246"/>
                      <a:pt x="31673" y="36882"/>
                      <a:pt x="31505" y="36518"/>
                    </a:cubicBezTo>
                    <a:lnTo>
                      <a:pt x="31505" y="36518"/>
                    </a:lnTo>
                    <a:cubicBezTo>
                      <a:pt x="31701" y="36770"/>
                      <a:pt x="31897" y="36994"/>
                      <a:pt x="32093" y="37190"/>
                    </a:cubicBezTo>
                    <a:cubicBezTo>
                      <a:pt x="32429" y="37554"/>
                      <a:pt x="32765" y="37862"/>
                      <a:pt x="33101" y="38170"/>
                    </a:cubicBezTo>
                    <a:cubicBezTo>
                      <a:pt x="33493" y="38478"/>
                      <a:pt x="33885" y="38758"/>
                      <a:pt x="34277" y="38982"/>
                    </a:cubicBezTo>
                    <a:cubicBezTo>
                      <a:pt x="34613" y="39206"/>
                      <a:pt x="35005" y="39374"/>
                      <a:pt x="35398" y="39486"/>
                    </a:cubicBezTo>
                    <a:cubicBezTo>
                      <a:pt x="35790" y="39570"/>
                      <a:pt x="36182" y="39626"/>
                      <a:pt x="36630" y="39626"/>
                    </a:cubicBezTo>
                    <a:cubicBezTo>
                      <a:pt x="36854" y="39626"/>
                      <a:pt x="37022" y="39598"/>
                      <a:pt x="37218" y="39570"/>
                    </a:cubicBezTo>
                    <a:cubicBezTo>
                      <a:pt x="37386" y="39542"/>
                      <a:pt x="37582" y="39486"/>
                      <a:pt x="37750" y="39430"/>
                    </a:cubicBezTo>
                    <a:cubicBezTo>
                      <a:pt x="37918" y="39346"/>
                      <a:pt x="38086" y="39290"/>
                      <a:pt x="38254" y="39206"/>
                    </a:cubicBezTo>
                    <a:cubicBezTo>
                      <a:pt x="38338" y="39122"/>
                      <a:pt x="38450" y="39066"/>
                      <a:pt x="38562" y="38954"/>
                    </a:cubicBezTo>
                    <a:lnTo>
                      <a:pt x="38562" y="38982"/>
                    </a:lnTo>
                    <a:lnTo>
                      <a:pt x="38646" y="38870"/>
                    </a:lnTo>
                    <a:cubicBezTo>
                      <a:pt x="39122" y="38422"/>
                      <a:pt x="39402" y="37666"/>
                      <a:pt x="39430" y="36854"/>
                    </a:cubicBezTo>
                    <a:cubicBezTo>
                      <a:pt x="39458" y="36434"/>
                      <a:pt x="39402" y="36042"/>
                      <a:pt x="39318" y="35622"/>
                    </a:cubicBezTo>
                    <a:cubicBezTo>
                      <a:pt x="39262" y="35482"/>
                      <a:pt x="39206" y="35314"/>
                      <a:pt x="39150" y="35173"/>
                    </a:cubicBezTo>
                    <a:cubicBezTo>
                      <a:pt x="39066" y="34921"/>
                      <a:pt x="38954" y="34697"/>
                      <a:pt x="38842" y="34473"/>
                    </a:cubicBezTo>
                    <a:cubicBezTo>
                      <a:pt x="38394" y="33717"/>
                      <a:pt x="37806" y="32989"/>
                      <a:pt x="37078" y="32289"/>
                    </a:cubicBezTo>
                    <a:cubicBezTo>
                      <a:pt x="36854" y="32093"/>
                      <a:pt x="36658" y="31897"/>
                      <a:pt x="36406" y="31701"/>
                    </a:cubicBezTo>
                    <a:lnTo>
                      <a:pt x="36406" y="31701"/>
                    </a:lnTo>
                    <a:cubicBezTo>
                      <a:pt x="36686" y="31841"/>
                      <a:pt x="36966" y="31981"/>
                      <a:pt x="37218" y="32065"/>
                    </a:cubicBezTo>
                    <a:cubicBezTo>
                      <a:pt x="38142" y="32485"/>
                      <a:pt x="39038" y="32709"/>
                      <a:pt x="39934" y="32821"/>
                    </a:cubicBezTo>
                    <a:cubicBezTo>
                      <a:pt x="40110" y="32846"/>
                      <a:pt x="40292" y="32860"/>
                      <a:pt x="40477" y="32860"/>
                    </a:cubicBezTo>
                    <a:cubicBezTo>
                      <a:pt x="40704" y="32860"/>
                      <a:pt x="40935" y="32839"/>
                      <a:pt x="41166" y="32793"/>
                    </a:cubicBezTo>
                    <a:cubicBezTo>
                      <a:pt x="41586" y="32737"/>
                      <a:pt x="41978" y="32625"/>
                      <a:pt x="42314" y="32457"/>
                    </a:cubicBezTo>
                    <a:cubicBezTo>
                      <a:pt x="42707" y="32261"/>
                      <a:pt x="43043" y="32065"/>
                      <a:pt x="43267" y="31813"/>
                    </a:cubicBezTo>
                    <a:cubicBezTo>
                      <a:pt x="43547" y="31533"/>
                      <a:pt x="43771" y="31253"/>
                      <a:pt x="43883" y="30945"/>
                    </a:cubicBezTo>
                    <a:lnTo>
                      <a:pt x="43939" y="30833"/>
                    </a:lnTo>
                    <a:lnTo>
                      <a:pt x="43911" y="30833"/>
                    </a:lnTo>
                    <a:cubicBezTo>
                      <a:pt x="44023" y="30553"/>
                      <a:pt x="44051" y="30245"/>
                      <a:pt x="44023" y="29909"/>
                    </a:cubicBezTo>
                    <a:cubicBezTo>
                      <a:pt x="44023" y="29545"/>
                      <a:pt x="43939" y="29209"/>
                      <a:pt x="43799" y="28845"/>
                    </a:cubicBezTo>
                    <a:cubicBezTo>
                      <a:pt x="43799" y="28845"/>
                      <a:pt x="43771" y="28817"/>
                      <a:pt x="43771" y="28789"/>
                    </a:cubicBezTo>
                    <a:cubicBezTo>
                      <a:pt x="43631" y="28425"/>
                      <a:pt x="43407" y="28061"/>
                      <a:pt x="43155" y="27725"/>
                    </a:cubicBezTo>
                    <a:cubicBezTo>
                      <a:pt x="43015" y="27557"/>
                      <a:pt x="42875" y="27416"/>
                      <a:pt x="42735" y="27276"/>
                    </a:cubicBezTo>
                    <a:cubicBezTo>
                      <a:pt x="42595" y="27136"/>
                      <a:pt x="42426" y="26996"/>
                      <a:pt x="42258" y="26856"/>
                    </a:cubicBezTo>
                    <a:cubicBezTo>
                      <a:pt x="41194" y="26100"/>
                      <a:pt x="40018" y="25624"/>
                      <a:pt x="38926" y="25316"/>
                    </a:cubicBezTo>
                    <a:lnTo>
                      <a:pt x="39794" y="25316"/>
                    </a:lnTo>
                    <a:cubicBezTo>
                      <a:pt x="40830" y="25316"/>
                      <a:pt x="41726" y="25176"/>
                      <a:pt x="42567" y="24924"/>
                    </a:cubicBezTo>
                    <a:cubicBezTo>
                      <a:pt x="43351" y="24672"/>
                      <a:pt x="44079" y="24196"/>
                      <a:pt x="44639" y="23580"/>
                    </a:cubicBezTo>
                    <a:cubicBezTo>
                      <a:pt x="44891" y="23300"/>
                      <a:pt x="45087" y="22964"/>
                      <a:pt x="45227" y="22628"/>
                    </a:cubicBezTo>
                    <a:cubicBezTo>
                      <a:pt x="45367" y="22292"/>
                      <a:pt x="45451" y="21928"/>
                      <a:pt x="45423" y="21592"/>
                    </a:cubicBezTo>
                    <a:cubicBezTo>
                      <a:pt x="45423" y="21340"/>
                      <a:pt x="45367" y="21116"/>
                      <a:pt x="45283" y="20864"/>
                    </a:cubicBezTo>
                    <a:cubicBezTo>
                      <a:pt x="45255" y="20752"/>
                      <a:pt x="45199" y="20640"/>
                      <a:pt x="45143" y="20556"/>
                    </a:cubicBezTo>
                    <a:cubicBezTo>
                      <a:pt x="44975" y="20220"/>
                      <a:pt x="44751" y="19912"/>
                      <a:pt x="44443" y="19631"/>
                    </a:cubicBezTo>
                    <a:cubicBezTo>
                      <a:pt x="43883" y="19071"/>
                      <a:pt x="43099" y="18679"/>
                      <a:pt x="42286" y="18483"/>
                    </a:cubicBezTo>
                    <a:cubicBezTo>
                      <a:pt x="41687" y="18367"/>
                      <a:pt x="41074" y="18305"/>
                      <a:pt x="40411" y="18305"/>
                    </a:cubicBezTo>
                    <a:cubicBezTo>
                      <a:pt x="40114" y="18305"/>
                      <a:pt x="39807" y="18317"/>
                      <a:pt x="39486" y="18343"/>
                    </a:cubicBezTo>
                    <a:cubicBezTo>
                      <a:pt x="39206" y="18371"/>
                      <a:pt x="38898" y="18399"/>
                      <a:pt x="38618" y="18427"/>
                    </a:cubicBezTo>
                    <a:cubicBezTo>
                      <a:pt x="39682" y="18007"/>
                      <a:pt x="40802" y="17419"/>
                      <a:pt x="41782" y="16579"/>
                    </a:cubicBezTo>
                    <a:cubicBezTo>
                      <a:pt x="42090" y="16299"/>
                      <a:pt x="42370" y="15991"/>
                      <a:pt x="42595" y="15627"/>
                    </a:cubicBezTo>
                    <a:cubicBezTo>
                      <a:pt x="42707" y="15459"/>
                      <a:pt x="42819" y="15291"/>
                      <a:pt x="42903" y="15095"/>
                    </a:cubicBezTo>
                    <a:cubicBezTo>
                      <a:pt x="42987" y="14927"/>
                      <a:pt x="43071" y="14731"/>
                      <a:pt x="43127" y="14535"/>
                    </a:cubicBezTo>
                    <a:cubicBezTo>
                      <a:pt x="43239" y="14143"/>
                      <a:pt x="43295" y="13751"/>
                      <a:pt x="43295" y="13415"/>
                    </a:cubicBezTo>
                    <a:cubicBezTo>
                      <a:pt x="43267" y="13107"/>
                      <a:pt x="43211" y="12827"/>
                      <a:pt x="43127" y="12575"/>
                    </a:cubicBezTo>
                    <a:cubicBezTo>
                      <a:pt x="43099" y="12519"/>
                      <a:pt x="43071" y="12463"/>
                      <a:pt x="43043" y="12407"/>
                    </a:cubicBezTo>
                    <a:cubicBezTo>
                      <a:pt x="42875" y="12071"/>
                      <a:pt x="42651" y="11790"/>
                      <a:pt x="42370" y="11566"/>
                    </a:cubicBezTo>
                    <a:cubicBezTo>
                      <a:pt x="42090" y="11342"/>
                      <a:pt x="41754" y="11146"/>
                      <a:pt x="41362" y="11006"/>
                    </a:cubicBezTo>
                    <a:cubicBezTo>
                      <a:pt x="40998" y="10866"/>
                      <a:pt x="40606" y="10782"/>
                      <a:pt x="40158" y="10754"/>
                    </a:cubicBezTo>
                    <a:cubicBezTo>
                      <a:pt x="40053" y="10747"/>
                      <a:pt x="39948" y="10744"/>
                      <a:pt x="39844" y="10744"/>
                    </a:cubicBezTo>
                    <a:cubicBezTo>
                      <a:pt x="39530" y="10744"/>
                      <a:pt x="39220" y="10775"/>
                      <a:pt x="38926" y="10838"/>
                    </a:cubicBezTo>
                    <a:cubicBezTo>
                      <a:pt x="38058" y="11034"/>
                      <a:pt x="37190" y="11370"/>
                      <a:pt x="36294" y="11846"/>
                    </a:cubicBezTo>
                    <a:cubicBezTo>
                      <a:pt x="36042" y="11987"/>
                      <a:pt x="35790" y="12127"/>
                      <a:pt x="35538" y="12295"/>
                    </a:cubicBezTo>
                    <a:cubicBezTo>
                      <a:pt x="35734" y="12071"/>
                      <a:pt x="35958" y="11846"/>
                      <a:pt x="36126" y="11650"/>
                    </a:cubicBezTo>
                    <a:cubicBezTo>
                      <a:pt x="36798" y="10866"/>
                      <a:pt x="37302" y="10082"/>
                      <a:pt x="37666" y="9298"/>
                    </a:cubicBezTo>
                    <a:cubicBezTo>
                      <a:pt x="37862" y="8934"/>
                      <a:pt x="37974" y="8514"/>
                      <a:pt x="38030" y="8094"/>
                    </a:cubicBezTo>
                    <a:cubicBezTo>
                      <a:pt x="38114" y="7702"/>
                      <a:pt x="38114" y="7282"/>
                      <a:pt x="38058" y="6890"/>
                    </a:cubicBezTo>
                    <a:cubicBezTo>
                      <a:pt x="38030" y="6610"/>
                      <a:pt x="37974" y="6330"/>
                      <a:pt x="37862" y="6078"/>
                    </a:cubicBezTo>
                    <a:cubicBezTo>
                      <a:pt x="37834" y="5966"/>
                      <a:pt x="37778" y="5882"/>
                      <a:pt x="37750" y="5798"/>
                    </a:cubicBezTo>
                    <a:cubicBezTo>
                      <a:pt x="37582" y="5462"/>
                      <a:pt x="37358" y="5154"/>
                      <a:pt x="37106" y="4958"/>
                    </a:cubicBezTo>
                    <a:cubicBezTo>
                      <a:pt x="36966" y="4818"/>
                      <a:pt x="36826" y="4734"/>
                      <a:pt x="36658" y="4650"/>
                    </a:cubicBezTo>
                    <a:cubicBezTo>
                      <a:pt x="36490" y="4594"/>
                      <a:pt x="36322" y="4510"/>
                      <a:pt x="36154" y="4482"/>
                    </a:cubicBezTo>
                    <a:cubicBezTo>
                      <a:pt x="35876" y="4396"/>
                      <a:pt x="35581" y="4359"/>
                      <a:pt x="35283" y="4359"/>
                    </a:cubicBezTo>
                    <a:cubicBezTo>
                      <a:pt x="35191" y="4359"/>
                      <a:pt x="35098" y="4363"/>
                      <a:pt x="35005" y="4370"/>
                    </a:cubicBezTo>
                    <a:cubicBezTo>
                      <a:pt x="34585" y="4426"/>
                      <a:pt x="34193" y="4510"/>
                      <a:pt x="33801" y="4650"/>
                    </a:cubicBezTo>
                    <a:cubicBezTo>
                      <a:pt x="33409" y="4790"/>
                      <a:pt x="33045" y="4986"/>
                      <a:pt x="32709" y="5238"/>
                    </a:cubicBezTo>
                    <a:cubicBezTo>
                      <a:pt x="32009" y="5742"/>
                      <a:pt x="31365" y="6386"/>
                      <a:pt x="30721" y="7198"/>
                    </a:cubicBezTo>
                    <a:cubicBezTo>
                      <a:pt x="30553" y="7422"/>
                      <a:pt x="30385" y="7674"/>
                      <a:pt x="30217" y="7926"/>
                    </a:cubicBezTo>
                    <a:cubicBezTo>
                      <a:pt x="30329" y="7646"/>
                      <a:pt x="30413" y="7366"/>
                      <a:pt x="30497" y="7086"/>
                    </a:cubicBezTo>
                    <a:cubicBezTo>
                      <a:pt x="30805" y="6106"/>
                      <a:pt x="30945" y="5210"/>
                      <a:pt x="30973" y="4314"/>
                    </a:cubicBezTo>
                    <a:cubicBezTo>
                      <a:pt x="30973" y="3753"/>
                      <a:pt x="30861" y="3165"/>
                      <a:pt x="30665" y="2633"/>
                    </a:cubicBezTo>
                    <a:cubicBezTo>
                      <a:pt x="30581" y="2409"/>
                      <a:pt x="30469" y="2185"/>
                      <a:pt x="30329" y="1961"/>
                    </a:cubicBezTo>
                    <a:cubicBezTo>
                      <a:pt x="30133" y="1597"/>
                      <a:pt x="29881" y="1317"/>
                      <a:pt x="29601" y="1093"/>
                    </a:cubicBezTo>
                    <a:cubicBezTo>
                      <a:pt x="29321" y="869"/>
                      <a:pt x="29069" y="701"/>
                      <a:pt x="28789" y="617"/>
                    </a:cubicBezTo>
                    <a:lnTo>
                      <a:pt x="28537" y="533"/>
                    </a:lnTo>
                    <a:cubicBezTo>
                      <a:pt x="28383" y="505"/>
                      <a:pt x="28229" y="491"/>
                      <a:pt x="28075" y="491"/>
                    </a:cubicBezTo>
                    <a:cubicBezTo>
                      <a:pt x="27921" y="491"/>
                      <a:pt x="27767" y="505"/>
                      <a:pt x="27613" y="533"/>
                    </a:cubicBezTo>
                    <a:cubicBezTo>
                      <a:pt x="27248" y="589"/>
                      <a:pt x="26884" y="729"/>
                      <a:pt x="26520" y="925"/>
                    </a:cubicBezTo>
                    <a:cubicBezTo>
                      <a:pt x="26184" y="1093"/>
                      <a:pt x="25848" y="1345"/>
                      <a:pt x="25540" y="1625"/>
                    </a:cubicBezTo>
                    <a:cubicBezTo>
                      <a:pt x="25260" y="1905"/>
                      <a:pt x="25008" y="2241"/>
                      <a:pt x="24784" y="2605"/>
                    </a:cubicBezTo>
                    <a:cubicBezTo>
                      <a:pt x="24560" y="3025"/>
                      <a:pt x="24364" y="3445"/>
                      <a:pt x="24168" y="3893"/>
                    </a:cubicBezTo>
                    <a:cubicBezTo>
                      <a:pt x="24028" y="4314"/>
                      <a:pt x="23888" y="4762"/>
                      <a:pt x="23776" y="5238"/>
                    </a:cubicBezTo>
                    <a:cubicBezTo>
                      <a:pt x="23692" y="5518"/>
                      <a:pt x="23636" y="5798"/>
                      <a:pt x="23580" y="6106"/>
                    </a:cubicBezTo>
                    <a:cubicBezTo>
                      <a:pt x="23524" y="5042"/>
                      <a:pt x="23356" y="3921"/>
                      <a:pt x="22936" y="2857"/>
                    </a:cubicBezTo>
                    <a:cubicBezTo>
                      <a:pt x="22908" y="2717"/>
                      <a:pt x="22852" y="2605"/>
                      <a:pt x="22796" y="2493"/>
                    </a:cubicBezTo>
                    <a:cubicBezTo>
                      <a:pt x="22628" y="2129"/>
                      <a:pt x="22432" y="1765"/>
                      <a:pt x="22152" y="1429"/>
                    </a:cubicBezTo>
                    <a:cubicBezTo>
                      <a:pt x="21900" y="1093"/>
                      <a:pt x="21592" y="813"/>
                      <a:pt x="21284" y="617"/>
                    </a:cubicBezTo>
                    <a:cubicBezTo>
                      <a:pt x="20948" y="365"/>
                      <a:pt x="20584" y="197"/>
                      <a:pt x="20248" y="113"/>
                    </a:cubicBezTo>
                    <a:cubicBezTo>
                      <a:pt x="20005" y="38"/>
                      <a:pt x="19762" y="1"/>
                      <a:pt x="19528" y="1"/>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8904000" y="4298925"/>
                <a:ext cx="960550" cy="959150"/>
              </a:xfrm>
              <a:custGeom>
                <a:avLst/>
                <a:gdLst/>
                <a:ahLst/>
                <a:cxnLst/>
                <a:rect l="l" t="t" r="r" b="b"/>
                <a:pathLst>
                  <a:path w="38422" h="38366" extrusionOk="0">
                    <a:moveTo>
                      <a:pt x="25204" y="32737"/>
                    </a:moveTo>
                    <a:cubicBezTo>
                      <a:pt x="25176" y="32541"/>
                      <a:pt x="25120" y="32373"/>
                      <a:pt x="25064" y="32177"/>
                    </a:cubicBezTo>
                    <a:cubicBezTo>
                      <a:pt x="25540" y="32961"/>
                      <a:pt x="26156" y="33745"/>
                      <a:pt x="26968" y="34417"/>
                    </a:cubicBezTo>
                    <a:cubicBezTo>
                      <a:pt x="27248" y="34641"/>
                      <a:pt x="27556" y="34809"/>
                      <a:pt x="27892" y="34949"/>
                    </a:cubicBezTo>
                    <a:cubicBezTo>
                      <a:pt x="28200" y="35089"/>
                      <a:pt x="28564" y="35201"/>
                      <a:pt x="28872" y="35229"/>
                    </a:cubicBezTo>
                    <a:cubicBezTo>
                      <a:pt x="29236" y="35285"/>
                      <a:pt x="29572" y="35257"/>
                      <a:pt x="29852" y="35201"/>
                    </a:cubicBezTo>
                    <a:cubicBezTo>
                      <a:pt x="30160" y="35145"/>
                      <a:pt x="30440" y="35005"/>
                      <a:pt x="30664" y="34865"/>
                    </a:cubicBezTo>
                    <a:cubicBezTo>
                      <a:pt x="30916" y="34669"/>
                      <a:pt x="31112" y="34445"/>
                      <a:pt x="31252" y="34165"/>
                    </a:cubicBezTo>
                    <a:cubicBezTo>
                      <a:pt x="31392" y="33913"/>
                      <a:pt x="31504" y="33605"/>
                      <a:pt x="31560" y="33241"/>
                    </a:cubicBezTo>
                    <a:cubicBezTo>
                      <a:pt x="31617" y="32933"/>
                      <a:pt x="31645" y="32569"/>
                      <a:pt x="31617" y="32205"/>
                    </a:cubicBezTo>
                    <a:cubicBezTo>
                      <a:pt x="31560" y="31868"/>
                      <a:pt x="31476" y="31560"/>
                      <a:pt x="31392" y="31252"/>
                    </a:cubicBezTo>
                    <a:cubicBezTo>
                      <a:pt x="31364" y="31224"/>
                      <a:pt x="31364" y="31196"/>
                      <a:pt x="31364" y="31196"/>
                    </a:cubicBezTo>
                    <a:cubicBezTo>
                      <a:pt x="30944" y="30216"/>
                      <a:pt x="30384" y="29404"/>
                      <a:pt x="29768" y="28704"/>
                    </a:cubicBezTo>
                    <a:cubicBezTo>
                      <a:pt x="29936" y="28816"/>
                      <a:pt x="30104" y="28900"/>
                      <a:pt x="30244" y="29012"/>
                    </a:cubicBezTo>
                    <a:cubicBezTo>
                      <a:pt x="31000" y="29460"/>
                      <a:pt x="31729" y="29768"/>
                      <a:pt x="32429" y="29964"/>
                    </a:cubicBezTo>
                    <a:cubicBezTo>
                      <a:pt x="33129" y="30132"/>
                      <a:pt x="33857" y="30132"/>
                      <a:pt x="34501" y="29936"/>
                    </a:cubicBezTo>
                    <a:cubicBezTo>
                      <a:pt x="34837" y="29824"/>
                      <a:pt x="35117" y="29684"/>
                      <a:pt x="35369" y="29488"/>
                    </a:cubicBezTo>
                    <a:cubicBezTo>
                      <a:pt x="35593" y="29348"/>
                      <a:pt x="35761" y="29180"/>
                      <a:pt x="35901" y="28984"/>
                    </a:cubicBezTo>
                    <a:lnTo>
                      <a:pt x="35901" y="28984"/>
                    </a:lnTo>
                    <a:lnTo>
                      <a:pt x="35985" y="28844"/>
                    </a:lnTo>
                    <a:cubicBezTo>
                      <a:pt x="36265" y="28340"/>
                      <a:pt x="36349" y="27668"/>
                      <a:pt x="36153" y="26996"/>
                    </a:cubicBezTo>
                    <a:cubicBezTo>
                      <a:pt x="36125" y="26856"/>
                      <a:pt x="36097" y="26716"/>
                      <a:pt x="36041" y="26604"/>
                    </a:cubicBezTo>
                    <a:cubicBezTo>
                      <a:pt x="35957" y="26408"/>
                      <a:pt x="35873" y="26212"/>
                      <a:pt x="35761" y="26044"/>
                    </a:cubicBezTo>
                    <a:cubicBezTo>
                      <a:pt x="35593" y="25736"/>
                      <a:pt x="35369" y="25456"/>
                      <a:pt x="35117" y="25204"/>
                    </a:cubicBezTo>
                    <a:cubicBezTo>
                      <a:pt x="34585" y="24672"/>
                      <a:pt x="33941" y="24224"/>
                      <a:pt x="33185" y="23831"/>
                    </a:cubicBezTo>
                    <a:cubicBezTo>
                      <a:pt x="33017" y="23747"/>
                      <a:pt x="32849" y="23663"/>
                      <a:pt x="32681" y="23579"/>
                    </a:cubicBezTo>
                    <a:cubicBezTo>
                      <a:pt x="32877" y="23607"/>
                      <a:pt x="33045" y="23635"/>
                      <a:pt x="33241" y="23663"/>
                    </a:cubicBezTo>
                    <a:lnTo>
                      <a:pt x="33241" y="23663"/>
                    </a:lnTo>
                    <a:cubicBezTo>
                      <a:pt x="34081" y="23775"/>
                      <a:pt x="34865" y="23747"/>
                      <a:pt x="35593" y="23635"/>
                    </a:cubicBezTo>
                    <a:cubicBezTo>
                      <a:pt x="35957" y="23579"/>
                      <a:pt x="36293" y="23495"/>
                      <a:pt x="36601" y="23327"/>
                    </a:cubicBezTo>
                    <a:cubicBezTo>
                      <a:pt x="36937" y="23187"/>
                      <a:pt x="37245" y="22991"/>
                      <a:pt x="37497" y="22795"/>
                    </a:cubicBezTo>
                    <a:cubicBezTo>
                      <a:pt x="38001" y="22319"/>
                      <a:pt x="38337" y="21759"/>
                      <a:pt x="38393" y="21199"/>
                    </a:cubicBezTo>
                    <a:cubicBezTo>
                      <a:pt x="38421" y="20891"/>
                      <a:pt x="38393" y="20583"/>
                      <a:pt x="38281" y="20275"/>
                    </a:cubicBezTo>
                    <a:lnTo>
                      <a:pt x="38281" y="20247"/>
                    </a:lnTo>
                    <a:cubicBezTo>
                      <a:pt x="38169" y="19967"/>
                      <a:pt x="38001" y="19687"/>
                      <a:pt x="37805" y="19435"/>
                    </a:cubicBezTo>
                    <a:cubicBezTo>
                      <a:pt x="37609" y="19183"/>
                      <a:pt x="37357" y="18931"/>
                      <a:pt x="37049" y="18735"/>
                    </a:cubicBezTo>
                    <a:cubicBezTo>
                      <a:pt x="36769" y="18511"/>
                      <a:pt x="36461" y="18343"/>
                      <a:pt x="36125" y="18231"/>
                    </a:cubicBezTo>
                    <a:cubicBezTo>
                      <a:pt x="35145" y="17867"/>
                      <a:pt x="34165" y="17755"/>
                      <a:pt x="33241" y="17727"/>
                    </a:cubicBezTo>
                    <a:cubicBezTo>
                      <a:pt x="33437" y="17699"/>
                      <a:pt x="33605" y="17643"/>
                      <a:pt x="33773" y="17587"/>
                    </a:cubicBezTo>
                    <a:cubicBezTo>
                      <a:pt x="34613" y="17335"/>
                      <a:pt x="35313" y="16999"/>
                      <a:pt x="35957" y="16607"/>
                    </a:cubicBezTo>
                    <a:cubicBezTo>
                      <a:pt x="36517" y="16214"/>
                      <a:pt x="37021" y="15682"/>
                      <a:pt x="37301" y="15038"/>
                    </a:cubicBezTo>
                    <a:cubicBezTo>
                      <a:pt x="37469" y="14730"/>
                      <a:pt x="37553" y="14422"/>
                      <a:pt x="37581" y="14114"/>
                    </a:cubicBezTo>
                    <a:cubicBezTo>
                      <a:pt x="37609" y="13806"/>
                      <a:pt x="37581" y="13498"/>
                      <a:pt x="37497" y="13218"/>
                    </a:cubicBezTo>
                    <a:cubicBezTo>
                      <a:pt x="37497" y="13190"/>
                      <a:pt x="37497" y="13162"/>
                      <a:pt x="37469" y="13134"/>
                    </a:cubicBezTo>
                    <a:cubicBezTo>
                      <a:pt x="37385" y="12882"/>
                      <a:pt x="37245" y="12658"/>
                      <a:pt x="37021" y="12434"/>
                    </a:cubicBezTo>
                    <a:cubicBezTo>
                      <a:pt x="36825" y="12210"/>
                      <a:pt x="36545" y="12014"/>
                      <a:pt x="36237" y="11846"/>
                    </a:cubicBezTo>
                    <a:cubicBezTo>
                      <a:pt x="35649" y="11538"/>
                      <a:pt x="34921" y="11370"/>
                      <a:pt x="34221" y="11426"/>
                    </a:cubicBezTo>
                    <a:cubicBezTo>
                      <a:pt x="33185" y="11510"/>
                      <a:pt x="32205" y="11790"/>
                      <a:pt x="31364" y="12154"/>
                    </a:cubicBezTo>
                    <a:cubicBezTo>
                      <a:pt x="32093" y="11594"/>
                      <a:pt x="32821" y="10894"/>
                      <a:pt x="33381" y="10026"/>
                    </a:cubicBezTo>
                    <a:cubicBezTo>
                      <a:pt x="33577" y="9718"/>
                      <a:pt x="33717" y="9410"/>
                      <a:pt x="33829" y="9074"/>
                    </a:cubicBezTo>
                    <a:cubicBezTo>
                      <a:pt x="33885" y="8906"/>
                      <a:pt x="33941" y="8738"/>
                      <a:pt x="33969" y="8569"/>
                    </a:cubicBezTo>
                    <a:cubicBezTo>
                      <a:pt x="33997" y="8401"/>
                      <a:pt x="33997" y="8233"/>
                      <a:pt x="33997" y="8037"/>
                    </a:cubicBezTo>
                    <a:cubicBezTo>
                      <a:pt x="34025" y="7673"/>
                      <a:pt x="33941" y="7281"/>
                      <a:pt x="33829" y="6973"/>
                    </a:cubicBezTo>
                    <a:cubicBezTo>
                      <a:pt x="33745" y="6721"/>
                      <a:pt x="33605" y="6497"/>
                      <a:pt x="33437" y="6301"/>
                    </a:cubicBezTo>
                    <a:cubicBezTo>
                      <a:pt x="33241" y="6077"/>
                      <a:pt x="32989" y="5909"/>
                      <a:pt x="32681" y="5797"/>
                    </a:cubicBezTo>
                    <a:cubicBezTo>
                      <a:pt x="32401" y="5657"/>
                      <a:pt x="32093" y="5601"/>
                      <a:pt x="31729" y="5573"/>
                    </a:cubicBezTo>
                    <a:cubicBezTo>
                      <a:pt x="31420" y="5545"/>
                      <a:pt x="31056" y="5573"/>
                      <a:pt x="30692" y="5629"/>
                    </a:cubicBezTo>
                    <a:cubicBezTo>
                      <a:pt x="30356" y="5713"/>
                      <a:pt x="30020" y="5853"/>
                      <a:pt x="29712" y="5993"/>
                    </a:cubicBezTo>
                    <a:cubicBezTo>
                      <a:pt x="29040" y="6357"/>
                      <a:pt x="28424" y="6805"/>
                      <a:pt x="27808" y="7421"/>
                    </a:cubicBezTo>
                    <a:cubicBezTo>
                      <a:pt x="27668" y="7533"/>
                      <a:pt x="27556" y="7673"/>
                      <a:pt x="27416" y="7813"/>
                    </a:cubicBezTo>
                    <a:cubicBezTo>
                      <a:pt x="27500" y="7645"/>
                      <a:pt x="27584" y="7477"/>
                      <a:pt x="27668" y="7309"/>
                    </a:cubicBezTo>
                    <a:cubicBezTo>
                      <a:pt x="28032" y="6525"/>
                      <a:pt x="28256" y="5769"/>
                      <a:pt x="28368" y="5041"/>
                    </a:cubicBezTo>
                    <a:cubicBezTo>
                      <a:pt x="28424" y="4705"/>
                      <a:pt x="28452" y="4341"/>
                      <a:pt x="28396" y="3977"/>
                    </a:cubicBezTo>
                    <a:cubicBezTo>
                      <a:pt x="28368" y="3697"/>
                      <a:pt x="28284" y="3389"/>
                      <a:pt x="28200" y="3109"/>
                    </a:cubicBezTo>
                    <a:cubicBezTo>
                      <a:pt x="28172" y="3081"/>
                      <a:pt x="28144" y="3025"/>
                      <a:pt x="28144" y="2997"/>
                    </a:cubicBezTo>
                    <a:cubicBezTo>
                      <a:pt x="28004" y="2689"/>
                      <a:pt x="27836" y="2409"/>
                      <a:pt x="27612" y="2157"/>
                    </a:cubicBezTo>
                    <a:cubicBezTo>
                      <a:pt x="27416" y="1933"/>
                      <a:pt x="27164" y="1737"/>
                      <a:pt x="26884" y="1625"/>
                    </a:cubicBezTo>
                    <a:cubicBezTo>
                      <a:pt x="26744" y="1569"/>
                      <a:pt x="26604" y="1513"/>
                      <a:pt x="26464" y="1485"/>
                    </a:cubicBezTo>
                    <a:cubicBezTo>
                      <a:pt x="26296" y="1457"/>
                      <a:pt x="26156" y="1457"/>
                      <a:pt x="25988" y="1457"/>
                    </a:cubicBezTo>
                    <a:cubicBezTo>
                      <a:pt x="25680" y="1457"/>
                      <a:pt x="25344" y="1513"/>
                      <a:pt x="25036" y="1653"/>
                    </a:cubicBezTo>
                    <a:cubicBezTo>
                      <a:pt x="24700" y="1765"/>
                      <a:pt x="24392" y="1933"/>
                      <a:pt x="24140" y="2129"/>
                    </a:cubicBezTo>
                    <a:cubicBezTo>
                      <a:pt x="23859" y="2353"/>
                      <a:pt x="23579" y="2605"/>
                      <a:pt x="23383" y="2857"/>
                    </a:cubicBezTo>
                    <a:cubicBezTo>
                      <a:pt x="22907" y="3445"/>
                      <a:pt x="22543" y="4117"/>
                      <a:pt x="22207" y="4929"/>
                    </a:cubicBezTo>
                    <a:cubicBezTo>
                      <a:pt x="22151" y="5125"/>
                      <a:pt x="22067" y="5293"/>
                      <a:pt x="22011" y="5461"/>
                    </a:cubicBezTo>
                    <a:cubicBezTo>
                      <a:pt x="22067" y="4565"/>
                      <a:pt x="22039" y="3557"/>
                      <a:pt x="21787" y="2549"/>
                    </a:cubicBezTo>
                    <a:cubicBezTo>
                      <a:pt x="21731" y="2437"/>
                      <a:pt x="21703" y="2297"/>
                      <a:pt x="21675" y="2185"/>
                    </a:cubicBezTo>
                    <a:cubicBezTo>
                      <a:pt x="21451" y="1653"/>
                      <a:pt x="21115" y="1149"/>
                      <a:pt x="20723" y="756"/>
                    </a:cubicBezTo>
                    <a:cubicBezTo>
                      <a:pt x="20471" y="532"/>
                      <a:pt x="20191" y="336"/>
                      <a:pt x="19911" y="224"/>
                    </a:cubicBezTo>
                    <a:cubicBezTo>
                      <a:pt x="19659" y="112"/>
                      <a:pt x="19407" y="28"/>
                      <a:pt x="19183" y="28"/>
                    </a:cubicBezTo>
                    <a:lnTo>
                      <a:pt x="19183" y="0"/>
                    </a:lnTo>
                    <a:lnTo>
                      <a:pt x="19043" y="28"/>
                    </a:lnTo>
                    <a:cubicBezTo>
                      <a:pt x="18707" y="28"/>
                      <a:pt x="18427" y="112"/>
                      <a:pt x="18147" y="224"/>
                    </a:cubicBezTo>
                    <a:cubicBezTo>
                      <a:pt x="17867" y="364"/>
                      <a:pt x="17587" y="560"/>
                      <a:pt x="17363" y="784"/>
                    </a:cubicBezTo>
                    <a:cubicBezTo>
                      <a:pt x="16859" y="1261"/>
                      <a:pt x="16494" y="1905"/>
                      <a:pt x="16326" y="2577"/>
                    </a:cubicBezTo>
                    <a:cubicBezTo>
                      <a:pt x="16130" y="3305"/>
                      <a:pt x="16074" y="4089"/>
                      <a:pt x="16102" y="4957"/>
                    </a:cubicBezTo>
                    <a:cubicBezTo>
                      <a:pt x="16102" y="5125"/>
                      <a:pt x="16102" y="5321"/>
                      <a:pt x="16130" y="5517"/>
                    </a:cubicBezTo>
                    <a:cubicBezTo>
                      <a:pt x="16130" y="5489"/>
                      <a:pt x="16102" y="5461"/>
                      <a:pt x="16102" y="5433"/>
                    </a:cubicBezTo>
                    <a:cubicBezTo>
                      <a:pt x="15794" y="4593"/>
                      <a:pt x="15346" y="3725"/>
                      <a:pt x="14730" y="2941"/>
                    </a:cubicBezTo>
                    <a:cubicBezTo>
                      <a:pt x="14506" y="2661"/>
                      <a:pt x="14226" y="2437"/>
                      <a:pt x="13946" y="2213"/>
                    </a:cubicBezTo>
                    <a:cubicBezTo>
                      <a:pt x="13638" y="2017"/>
                      <a:pt x="13330" y="1849"/>
                      <a:pt x="13022" y="1737"/>
                    </a:cubicBezTo>
                    <a:cubicBezTo>
                      <a:pt x="12714" y="1653"/>
                      <a:pt x="12378" y="1597"/>
                      <a:pt x="12070" y="1569"/>
                    </a:cubicBezTo>
                    <a:cubicBezTo>
                      <a:pt x="11734" y="1569"/>
                      <a:pt x="11426" y="1653"/>
                      <a:pt x="11174" y="1765"/>
                    </a:cubicBezTo>
                    <a:cubicBezTo>
                      <a:pt x="10642" y="1989"/>
                      <a:pt x="10222" y="2521"/>
                      <a:pt x="9942" y="3165"/>
                    </a:cubicBezTo>
                    <a:cubicBezTo>
                      <a:pt x="9886" y="3305"/>
                      <a:pt x="9830" y="3473"/>
                      <a:pt x="9802" y="3641"/>
                    </a:cubicBezTo>
                    <a:cubicBezTo>
                      <a:pt x="9746" y="3809"/>
                      <a:pt x="9718" y="3977"/>
                      <a:pt x="9718" y="4145"/>
                    </a:cubicBezTo>
                    <a:cubicBezTo>
                      <a:pt x="9690" y="4509"/>
                      <a:pt x="9690" y="4873"/>
                      <a:pt x="9746" y="5209"/>
                    </a:cubicBezTo>
                    <a:cubicBezTo>
                      <a:pt x="9942" y="6217"/>
                      <a:pt x="10334" y="7141"/>
                      <a:pt x="10782" y="7953"/>
                    </a:cubicBezTo>
                    <a:cubicBezTo>
                      <a:pt x="10138" y="7309"/>
                      <a:pt x="9354" y="6637"/>
                      <a:pt x="8457" y="6161"/>
                    </a:cubicBezTo>
                    <a:cubicBezTo>
                      <a:pt x="8121" y="6021"/>
                      <a:pt x="7785" y="5909"/>
                      <a:pt x="7449" y="5825"/>
                    </a:cubicBezTo>
                    <a:cubicBezTo>
                      <a:pt x="7281" y="5797"/>
                      <a:pt x="7113" y="5769"/>
                      <a:pt x="6945" y="5769"/>
                    </a:cubicBezTo>
                    <a:cubicBezTo>
                      <a:pt x="6749" y="5741"/>
                      <a:pt x="6581" y="5741"/>
                      <a:pt x="6413" y="5769"/>
                    </a:cubicBezTo>
                    <a:cubicBezTo>
                      <a:pt x="5741" y="5825"/>
                      <a:pt x="5125" y="6105"/>
                      <a:pt x="4733" y="6525"/>
                    </a:cubicBezTo>
                    <a:cubicBezTo>
                      <a:pt x="4537" y="6749"/>
                      <a:pt x="4397" y="7001"/>
                      <a:pt x="4285" y="7309"/>
                    </a:cubicBezTo>
                    <a:cubicBezTo>
                      <a:pt x="4201" y="7617"/>
                      <a:pt x="4173" y="7953"/>
                      <a:pt x="4173" y="8289"/>
                    </a:cubicBezTo>
                    <a:cubicBezTo>
                      <a:pt x="4201" y="8626"/>
                      <a:pt x="4257" y="8962"/>
                      <a:pt x="4369" y="9298"/>
                    </a:cubicBezTo>
                    <a:cubicBezTo>
                      <a:pt x="4481" y="9634"/>
                      <a:pt x="4621" y="9970"/>
                      <a:pt x="4817" y="10250"/>
                    </a:cubicBezTo>
                    <a:cubicBezTo>
                      <a:pt x="5405" y="11118"/>
                      <a:pt x="6133" y="11790"/>
                      <a:pt x="6889" y="12350"/>
                    </a:cubicBezTo>
                    <a:cubicBezTo>
                      <a:pt x="6693" y="12294"/>
                      <a:pt x="6525" y="12210"/>
                      <a:pt x="6357" y="12154"/>
                    </a:cubicBezTo>
                    <a:cubicBezTo>
                      <a:pt x="5545" y="11874"/>
                      <a:pt x="4761" y="11734"/>
                      <a:pt x="4033" y="11678"/>
                    </a:cubicBezTo>
                    <a:cubicBezTo>
                      <a:pt x="3333" y="11650"/>
                      <a:pt x="2605" y="11818"/>
                      <a:pt x="1989" y="12154"/>
                    </a:cubicBezTo>
                    <a:cubicBezTo>
                      <a:pt x="1709" y="12294"/>
                      <a:pt x="1456" y="12518"/>
                      <a:pt x="1232" y="12742"/>
                    </a:cubicBezTo>
                    <a:cubicBezTo>
                      <a:pt x="1036" y="12966"/>
                      <a:pt x="868" y="13218"/>
                      <a:pt x="784" y="13498"/>
                    </a:cubicBezTo>
                    <a:cubicBezTo>
                      <a:pt x="672" y="13778"/>
                      <a:pt x="672" y="14086"/>
                      <a:pt x="700" y="14422"/>
                    </a:cubicBezTo>
                    <a:cubicBezTo>
                      <a:pt x="728" y="14730"/>
                      <a:pt x="840" y="15038"/>
                      <a:pt x="980" y="15346"/>
                    </a:cubicBezTo>
                    <a:cubicBezTo>
                      <a:pt x="1288" y="15962"/>
                      <a:pt x="1793" y="16495"/>
                      <a:pt x="2381" y="16887"/>
                    </a:cubicBezTo>
                    <a:cubicBezTo>
                      <a:pt x="3277" y="17419"/>
                      <a:pt x="4229" y="17755"/>
                      <a:pt x="5125" y="17951"/>
                    </a:cubicBezTo>
                    <a:cubicBezTo>
                      <a:pt x="4929" y="17979"/>
                      <a:pt x="4733" y="17979"/>
                      <a:pt x="4537" y="18007"/>
                    </a:cubicBezTo>
                    <a:cubicBezTo>
                      <a:pt x="3669" y="18063"/>
                      <a:pt x="2913" y="18231"/>
                      <a:pt x="2241" y="18511"/>
                    </a:cubicBezTo>
                    <a:cubicBezTo>
                      <a:pt x="1905" y="18623"/>
                      <a:pt x="1597" y="18791"/>
                      <a:pt x="1316" y="19015"/>
                    </a:cubicBezTo>
                    <a:cubicBezTo>
                      <a:pt x="1036" y="19211"/>
                      <a:pt x="784" y="19463"/>
                      <a:pt x="560" y="19743"/>
                    </a:cubicBezTo>
                    <a:cubicBezTo>
                      <a:pt x="364" y="19995"/>
                      <a:pt x="224" y="20275"/>
                      <a:pt x="112" y="20583"/>
                    </a:cubicBezTo>
                    <a:cubicBezTo>
                      <a:pt x="56" y="20751"/>
                      <a:pt x="28" y="20891"/>
                      <a:pt x="0" y="21031"/>
                    </a:cubicBezTo>
                    <a:cubicBezTo>
                      <a:pt x="0" y="21199"/>
                      <a:pt x="0" y="21339"/>
                      <a:pt x="0" y="21479"/>
                    </a:cubicBezTo>
                    <a:cubicBezTo>
                      <a:pt x="28" y="21787"/>
                      <a:pt x="140" y="22095"/>
                      <a:pt x="308" y="22347"/>
                    </a:cubicBezTo>
                    <a:cubicBezTo>
                      <a:pt x="476" y="22627"/>
                      <a:pt x="700" y="22879"/>
                      <a:pt x="952" y="23103"/>
                    </a:cubicBezTo>
                    <a:cubicBezTo>
                      <a:pt x="1204" y="23299"/>
                      <a:pt x="1512" y="23495"/>
                      <a:pt x="1821" y="23635"/>
                    </a:cubicBezTo>
                    <a:cubicBezTo>
                      <a:pt x="2157" y="23775"/>
                      <a:pt x="2493" y="23887"/>
                      <a:pt x="2857" y="23915"/>
                    </a:cubicBezTo>
                    <a:cubicBezTo>
                      <a:pt x="3585" y="24027"/>
                      <a:pt x="4369" y="24027"/>
                      <a:pt x="5209" y="23887"/>
                    </a:cubicBezTo>
                    <a:cubicBezTo>
                      <a:pt x="5405" y="23887"/>
                      <a:pt x="5601" y="23831"/>
                      <a:pt x="5769" y="23803"/>
                    </a:cubicBezTo>
                    <a:cubicBezTo>
                      <a:pt x="5601" y="23887"/>
                      <a:pt x="5433" y="23971"/>
                      <a:pt x="5265" y="24055"/>
                    </a:cubicBezTo>
                    <a:cubicBezTo>
                      <a:pt x="4509" y="24476"/>
                      <a:pt x="3893" y="24952"/>
                      <a:pt x="3361" y="25484"/>
                    </a:cubicBezTo>
                    <a:cubicBezTo>
                      <a:pt x="3109" y="25736"/>
                      <a:pt x="2913" y="26016"/>
                      <a:pt x="2717" y="26324"/>
                    </a:cubicBezTo>
                    <a:cubicBezTo>
                      <a:pt x="2549" y="26660"/>
                      <a:pt x="2409" y="26996"/>
                      <a:pt x="2353" y="27304"/>
                    </a:cubicBezTo>
                    <a:cubicBezTo>
                      <a:pt x="2269" y="27640"/>
                      <a:pt x="2269" y="27976"/>
                      <a:pt x="2297" y="28256"/>
                    </a:cubicBezTo>
                    <a:cubicBezTo>
                      <a:pt x="2325" y="28592"/>
                      <a:pt x="2409" y="28872"/>
                      <a:pt x="2549" y="29124"/>
                    </a:cubicBezTo>
                    <a:cubicBezTo>
                      <a:pt x="2857" y="29628"/>
                      <a:pt x="3417" y="29992"/>
                      <a:pt x="4061" y="30188"/>
                    </a:cubicBezTo>
                    <a:cubicBezTo>
                      <a:pt x="4229" y="30244"/>
                      <a:pt x="4397" y="30272"/>
                      <a:pt x="4565" y="30300"/>
                    </a:cubicBezTo>
                    <a:cubicBezTo>
                      <a:pt x="4733" y="30328"/>
                      <a:pt x="4901" y="30328"/>
                      <a:pt x="5097" y="30328"/>
                    </a:cubicBezTo>
                    <a:cubicBezTo>
                      <a:pt x="5433" y="30328"/>
                      <a:pt x="5797" y="30272"/>
                      <a:pt x="6133" y="30160"/>
                    </a:cubicBezTo>
                    <a:cubicBezTo>
                      <a:pt x="7113" y="29880"/>
                      <a:pt x="8009" y="29404"/>
                      <a:pt x="8765" y="28872"/>
                    </a:cubicBezTo>
                    <a:cubicBezTo>
                      <a:pt x="8177" y="29572"/>
                      <a:pt x="7589" y="30412"/>
                      <a:pt x="7225" y="31364"/>
                    </a:cubicBezTo>
                    <a:cubicBezTo>
                      <a:pt x="6973" y="32037"/>
                      <a:pt x="6917" y="32793"/>
                      <a:pt x="7029" y="33437"/>
                    </a:cubicBezTo>
                    <a:cubicBezTo>
                      <a:pt x="7113" y="33773"/>
                      <a:pt x="7225" y="34109"/>
                      <a:pt x="7365" y="34361"/>
                    </a:cubicBezTo>
                    <a:cubicBezTo>
                      <a:pt x="7561" y="34669"/>
                      <a:pt x="7757" y="34893"/>
                      <a:pt x="7953" y="35033"/>
                    </a:cubicBezTo>
                    <a:cubicBezTo>
                      <a:pt x="8233" y="35201"/>
                      <a:pt x="8513" y="35341"/>
                      <a:pt x="8821" y="35397"/>
                    </a:cubicBezTo>
                    <a:cubicBezTo>
                      <a:pt x="9130" y="35453"/>
                      <a:pt x="9466" y="35453"/>
                      <a:pt x="9802" y="35397"/>
                    </a:cubicBezTo>
                    <a:cubicBezTo>
                      <a:pt x="10474" y="35313"/>
                      <a:pt x="11146" y="35005"/>
                      <a:pt x="11678" y="34557"/>
                    </a:cubicBezTo>
                    <a:cubicBezTo>
                      <a:pt x="12266" y="34053"/>
                      <a:pt x="12770" y="33493"/>
                      <a:pt x="13246" y="32765"/>
                    </a:cubicBezTo>
                    <a:cubicBezTo>
                      <a:pt x="13358" y="32625"/>
                      <a:pt x="13442" y="32457"/>
                      <a:pt x="13554" y="32289"/>
                    </a:cubicBezTo>
                    <a:cubicBezTo>
                      <a:pt x="13302" y="33185"/>
                      <a:pt x="13134" y="34165"/>
                      <a:pt x="13190" y="35201"/>
                    </a:cubicBezTo>
                    <a:cubicBezTo>
                      <a:pt x="13190" y="35565"/>
                      <a:pt x="13274" y="35901"/>
                      <a:pt x="13386" y="36237"/>
                    </a:cubicBezTo>
                    <a:cubicBezTo>
                      <a:pt x="13498" y="36573"/>
                      <a:pt x="13666" y="36909"/>
                      <a:pt x="13834" y="37161"/>
                    </a:cubicBezTo>
                    <a:cubicBezTo>
                      <a:pt x="14030" y="37441"/>
                      <a:pt x="14254" y="37665"/>
                      <a:pt x="14506" y="37861"/>
                    </a:cubicBezTo>
                    <a:cubicBezTo>
                      <a:pt x="14786" y="38057"/>
                      <a:pt x="15066" y="38169"/>
                      <a:pt x="15318" y="38253"/>
                    </a:cubicBezTo>
                    <a:cubicBezTo>
                      <a:pt x="15906" y="38365"/>
                      <a:pt x="16551" y="38197"/>
                      <a:pt x="17139" y="37833"/>
                    </a:cubicBezTo>
                    <a:cubicBezTo>
                      <a:pt x="17419" y="37665"/>
                      <a:pt x="17699" y="37441"/>
                      <a:pt x="17923" y="37161"/>
                    </a:cubicBezTo>
                    <a:cubicBezTo>
                      <a:pt x="18175" y="36909"/>
                      <a:pt x="18371" y="36601"/>
                      <a:pt x="18511" y="36293"/>
                    </a:cubicBezTo>
                    <a:cubicBezTo>
                      <a:pt x="18847" y="35621"/>
                      <a:pt x="19071" y="34865"/>
                      <a:pt x="19239" y="34025"/>
                    </a:cubicBezTo>
                    <a:cubicBezTo>
                      <a:pt x="19267" y="33857"/>
                      <a:pt x="19295" y="33661"/>
                      <a:pt x="19323" y="33465"/>
                    </a:cubicBezTo>
                    <a:cubicBezTo>
                      <a:pt x="19351" y="33661"/>
                      <a:pt x="19379" y="33857"/>
                      <a:pt x="19407" y="34025"/>
                    </a:cubicBezTo>
                    <a:cubicBezTo>
                      <a:pt x="19575" y="34865"/>
                      <a:pt x="19799" y="35621"/>
                      <a:pt x="20163" y="36293"/>
                    </a:cubicBezTo>
                    <a:cubicBezTo>
                      <a:pt x="20303" y="36601"/>
                      <a:pt x="20527" y="36881"/>
                      <a:pt x="20751" y="37161"/>
                    </a:cubicBezTo>
                    <a:cubicBezTo>
                      <a:pt x="21003" y="37413"/>
                      <a:pt x="21255" y="37637"/>
                      <a:pt x="21563" y="37805"/>
                    </a:cubicBezTo>
                    <a:cubicBezTo>
                      <a:pt x="22151" y="38169"/>
                      <a:pt x="22823" y="38309"/>
                      <a:pt x="23355" y="38169"/>
                    </a:cubicBezTo>
                    <a:lnTo>
                      <a:pt x="23355" y="38029"/>
                    </a:lnTo>
                    <a:lnTo>
                      <a:pt x="23383" y="38169"/>
                    </a:lnTo>
                    <a:cubicBezTo>
                      <a:pt x="23663" y="38113"/>
                      <a:pt x="23915" y="38001"/>
                      <a:pt x="24196" y="37777"/>
                    </a:cubicBezTo>
                    <a:cubicBezTo>
                      <a:pt x="24448" y="37581"/>
                      <a:pt x="24672" y="37357"/>
                      <a:pt x="24868" y="37077"/>
                    </a:cubicBezTo>
                    <a:cubicBezTo>
                      <a:pt x="25232" y="36517"/>
                      <a:pt x="25456" y="35817"/>
                      <a:pt x="25484" y="35089"/>
                    </a:cubicBezTo>
                    <a:cubicBezTo>
                      <a:pt x="25512" y="34361"/>
                      <a:pt x="25428" y="33577"/>
                      <a:pt x="25204" y="32737"/>
                    </a:cubicBezTo>
                    <a:close/>
                  </a:path>
                </a:pathLst>
              </a:custGeom>
              <a:solidFill>
                <a:schemeClr val="accent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9073425" y="4469750"/>
                <a:ext cx="621000" cy="618900"/>
              </a:xfrm>
              <a:custGeom>
                <a:avLst/>
                <a:gdLst/>
                <a:ahLst/>
                <a:cxnLst/>
                <a:rect l="l" t="t" r="r" b="b"/>
                <a:pathLst>
                  <a:path w="24840" h="24756" extrusionOk="0">
                    <a:moveTo>
                      <a:pt x="15122" y="24671"/>
                    </a:moveTo>
                    <a:lnTo>
                      <a:pt x="15122" y="24671"/>
                    </a:lnTo>
                    <a:lnTo>
                      <a:pt x="15122" y="24671"/>
                    </a:lnTo>
                    <a:lnTo>
                      <a:pt x="15094" y="24671"/>
                    </a:lnTo>
                    <a:lnTo>
                      <a:pt x="15094" y="24671"/>
                    </a:lnTo>
                    <a:cubicBezTo>
                      <a:pt x="14758" y="24755"/>
                      <a:pt x="14366" y="24643"/>
                      <a:pt x="14002" y="24419"/>
                    </a:cubicBezTo>
                    <a:cubicBezTo>
                      <a:pt x="13806" y="24335"/>
                      <a:pt x="13638" y="24195"/>
                      <a:pt x="13498" y="24027"/>
                    </a:cubicBezTo>
                    <a:cubicBezTo>
                      <a:pt x="13330" y="23859"/>
                      <a:pt x="13218" y="23663"/>
                      <a:pt x="13106" y="23467"/>
                    </a:cubicBezTo>
                    <a:cubicBezTo>
                      <a:pt x="12994" y="23243"/>
                      <a:pt x="12910" y="23019"/>
                      <a:pt x="12826" y="22767"/>
                    </a:cubicBezTo>
                    <a:cubicBezTo>
                      <a:pt x="12742" y="22515"/>
                      <a:pt x="12686" y="22291"/>
                      <a:pt x="12630" y="22039"/>
                    </a:cubicBezTo>
                    <a:cubicBezTo>
                      <a:pt x="12546" y="21535"/>
                      <a:pt x="12490" y="21031"/>
                      <a:pt x="12490" y="20555"/>
                    </a:cubicBezTo>
                    <a:lnTo>
                      <a:pt x="12490" y="20247"/>
                    </a:lnTo>
                    <a:lnTo>
                      <a:pt x="12462" y="20247"/>
                    </a:lnTo>
                    <a:lnTo>
                      <a:pt x="12462" y="20555"/>
                    </a:lnTo>
                    <a:cubicBezTo>
                      <a:pt x="12462" y="21031"/>
                      <a:pt x="12434" y="21535"/>
                      <a:pt x="12350" y="22039"/>
                    </a:cubicBezTo>
                    <a:cubicBezTo>
                      <a:pt x="12266" y="22543"/>
                      <a:pt x="12126" y="23019"/>
                      <a:pt x="11902" y="23495"/>
                    </a:cubicBezTo>
                    <a:cubicBezTo>
                      <a:pt x="11790" y="23691"/>
                      <a:pt x="11678" y="23859"/>
                      <a:pt x="11510" y="24027"/>
                    </a:cubicBezTo>
                    <a:cubicBezTo>
                      <a:pt x="11370" y="24195"/>
                      <a:pt x="11202" y="24335"/>
                      <a:pt x="11034" y="24447"/>
                    </a:cubicBezTo>
                    <a:cubicBezTo>
                      <a:pt x="10950" y="24503"/>
                      <a:pt x="10838" y="24559"/>
                      <a:pt x="10754" y="24615"/>
                    </a:cubicBezTo>
                    <a:cubicBezTo>
                      <a:pt x="10670" y="24643"/>
                      <a:pt x="10558" y="24671"/>
                      <a:pt x="10474" y="24699"/>
                    </a:cubicBezTo>
                    <a:cubicBezTo>
                      <a:pt x="10278" y="24727"/>
                      <a:pt x="10110" y="24755"/>
                      <a:pt x="9942" y="24727"/>
                    </a:cubicBezTo>
                    <a:lnTo>
                      <a:pt x="9942" y="24727"/>
                    </a:lnTo>
                    <a:lnTo>
                      <a:pt x="9914" y="24727"/>
                    </a:lnTo>
                    <a:lnTo>
                      <a:pt x="9914" y="24727"/>
                    </a:lnTo>
                    <a:lnTo>
                      <a:pt x="9914" y="24727"/>
                    </a:lnTo>
                    <a:cubicBezTo>
                      <a:pt x="9745" y="24671"/>
                      <a:pt x="9577" y="24587"/>
                      <a:pt x="9437" y="24475"/>
                    </a:cubicBezTo>
                    <a:cubicBezTo>
                      <a:pt x="9269" y="24363"/>
                      <a:pt x="9129" y="24223"/>
                      <a:pt x="9017" y="24055"/>
                    </a:cubicBezTo>
                    <a:cubicBezTo>
                      <a:pt x="8877" y="23887"/>
                      <a:pt x="8793" y="23691"/>
                      <a:pt x="8709" y="23467"/>
                    </a:cubicBezTo>
                    <a:cubicBezTo>
                      <a:pt x="8681" y="23355"/>
                      <a:pt x="8653" y="23271"/>
                      <a:pt x="8625" y="23159"/>
                    </a:cubicBezTo>
                    <a:cubicBezTo>
                      <a:pt x="8597" y="23047"/>
                      <a:pt x="8597" y="22935"/>
                      <a:pt x="8597" y="22823"/>
                    </a:cubicBezTo>
                    <a:cubicBezTo>
                      <a:pt x="8541" y="21787"/>
                      <a:pt x="8849" y="20807"/>
                      <a:pt x="9185" y="19883"/>
                    </a:cubicBezTo>
                    <a:cubicBezTo>
                      <a:pt x="9241" y="19799"/>
                      <a:pt x="9269" y="19715"/>
                      <a:pt x="9325" y="19603"/>
                    </a:cubicBezTo>
                    <a:lnTo>
                      <a:pt x="9325" y="19603"/>
                    </a:lnTo>
                    <a:cubicBezTo>
                      <a:pt x="9269" y="19687"/>
                      <a:pt x="9241" y="19799"/>
                      <a:pt x="9185" y="19883"/>
                    </a:cubicBezTo>
                    <a:cubicBezTo>
                      <a:pt x="8989" y="20331"/>
                      <a:pt x="8737" y="20779"/>
                      <a:pt x="8457" y="21199"/>
                    </a:cubicBezTo>
                    <a:cubicBezTo>
                      <a:pt x="8177" y="21619"/>
                      <a:pt x="7869" y="22011"/>
                      <a:pt x="7477" y="22319"/>
                    </a:cubicBezTo>
                    <a:cubicBezTo>
                      <a:pt x="7113" y="22627"/>
                      <a:pt x="6693" y="22795"/>
                      <a:pt x="6273" y="22851"/>
                    </a:cubicBezTo>
                    <a:cubicBezTo>
                      <a:pt x="6077" y="22879"/>
                      <a:pt x="5853" y="22879"/>
                      <a:pt x="5685" y="22851"/>
                    </a:cubicBezTo>
                    <a:cubicBezTo>
                      <a:pt x="5489" y="22823"/>
                      <a:pt x="5321" y="22739"/>
                      <a:pt x="5181" y="22655"/>
                    </a:cubicBezTo>
                    <a:lnTo>
                      <a:pt x="5181" y="22655"/>
                    </a:lnTo>
                    <a:lnTo>
                      <a:pt x="5153" y="22655"/>
                    </a:lnTo>
                    <a:lnTo>
                      <a:pt x="5153" y="22655"/>
                    </a:lnTo>
                    <a:lnTo>
                      <a:pt x="5153" y="22655"/>
                    </a:lnTo>
                    <a:cubicBezTo>
                      <a:pt x="5013" y="22543"/>
                      <a:pt x="4901" y="22403"/>
                      <a:pt x="4789" y="22235"/>
                    </a:cubicBezTo>
                    <a:cubicBezTo>
                      <a:pt x="4761" y="22151"/>
                      <a:pt x="4705" y="22067"/>
                      <a:pt x="4677" y="21955"/>
                    </a:cubicBezTo>
                    <a:cubicBezTo>
                      <a:pt x="4649" y="21871"/>
                      <a:pt x="4621" y="21759"/>
                      <a:pt x="4593" y="21675"/>
                    </a:cubicBezTo>
                    <a:cubicBezTo>
                      <a:pt x="4509" y="21255"/>
                      <a:pt x="4565" y="20779"/>
                      <a:pt x="4705" y="20359"/>
                    </a:cubicBezTo>
                    <a:cubicBezTo>
                      <a:pt x="4817" y="20135"/>
                      <a:pt x="4929" y="19883"/>
                      <a:pt x="5041" y="19687"/>
                    </a:cubicBezTo>
                    <a:cubicBezTo>
                      <a:pt x="5181" y="19463"/>
                      <a:pt x="5321" y="19239"/>
                      <a:pt x="5461" y="19043"/>
                    </a:cubicBezTo>
                    <a:cubicBezTo>
                      <a:pt x="5769" y="18651"/>
                      <a:pt x="6105" y="18287"/>
                      <a:pt x="6469" y="17951"/>
                    </a:cubicBezTo>
                    <a:cubicBezTo>
                      <a:pt x="6525" y="17867"/>
                      <a:pt x="6609" y="17811"/>
                      <a:pt x="6693" y="17755"/>
                    </a:cubicBezTo>
                    <a:cubicBezTo>
                      <a:pt x="6693" y="17755"/>
                      <a:pt x="6693" y="17727"/>
                      <a:pt x="6693" y="17727"/>
                    </a:cubicBezTo>
                    <a:cubicBezTo>
                      <a:pt x="6609" y="17811"/>
                      <a:pt x="6525" y="17867"/>
                      <a:pt x="6441" y="17951"/>
                    </a:cubicBezTo>
                    <a:cubicBezTo>
                      <a:pt x="6077" y="18259"/>
                      <a:pt x="5685" y="18567"/>
                      <a:pt x="5265" y="18847"/>
                    </a:cubicBezTo>
                    <a:cubicBezTo>
                      <a:pt x="4845" y="19099"/>
                      <a:pt x="4397" y="19323"/>
                      <a:pt x="3893" y="19463"/>
                    </a:cubicBezTo>
                    <a:cubicBezTo>
                      <a:pt x="3669" y="19519"/>
                      <a:pt x="3445" y="19547"/>
                      <a:pt x="3221" y="19575"/>
                    </a:cubicBezTo>
                    <a:cubicBezTo>
                      <a:pt x="3137" y="19575"/>
                      <a:pt x="3025" y="19547"/>
                      <a:pt x="2913" y="19547"/>
                    </a:cubicBezTo>
                    <a:cubicBezTo>
                      <a:pt x="2801" y="19519"/>
                      <a:pt x="2689" y="19519"/>
                      <a:pt x="2605" y="19491"/>
                    </a:cubicBezTo>
                    <a:cubicBezTo>
                      <a:pt x="2493" y="19463"/>
                      <a:pt x="2381" y="19407"/>
                      <a:pt x="2296" y="19379"/>
                    </a:cubicBezTo>
                    <a:cubicBezTo>
                      <a:pt x="2268" y="19351"/>
                      <a:pt x="2212" y="19323"/>
                      <a:pt x="2156" y="19295"/>
                    </a:cubicBezTo>
                    <a:cubicBezTo>
                      <a:pt x="2128" y="19295"/>
                      <a:pt x="2072" y="19267"/>
                      <a:pt x="2044" y="19239"/>
                    </a:cubicBezTo>
                    <a:cubicBezTo>
                      <a:pt x="1876" y="19127"/>
                      <a:pt x="1764" y="18987"/>
                      <a:pt x="1680" y="18847"/>
                    </a:cubicBezTo>
                    <a:lnTo>
                      <a:pt x="1680" y="18847"/>
                    </a:lnTo>
                    <a:lnTo>
                      <a:pt x="1680" y="18819"/>
                    </a:lnTo>
                    <a:lnTo>
                      <a:pt x="1680" y="18819"/>
                    </a:lnTo>
                    <a:lnTo>
                      <a:pt x="1680" y="18819"/>
                    </a:lnTo>
                    <a:cubicBezTo>
                      <a:pt x="1568" y="18679"/>
                      <a:pt x="1540" y="18483"/>
                      <a:pt x="1512" y="18315"/>
                    </a:cubicBezTo>
                    <a:cubicBezTo>
                      <a:pt x="1484" y="18119"/>
                      <a:pt x="1512" y="17895"/>
                      <a:pt x="1540" y="17699"/>
                    </a:cubicBezTo>
                    <a:cubicBezTo>
                      <a:pt x="1596" y="17503"/>
                      <a:pt x="1680" y="17278"/>
                      <a:pt x="1792" y="17082"/>
                    </a:cubicBezTo>
                    <a:cubicBezTo>
                      <a:pt x="1904" y="16886"/>
                      <a:pt x="2016" y="16718"/>
                      <a:pt x="2184" y="16550"/>
                    </a:cubicBezTo>
                    <a:cubicBezTo>
                      <a:pt x="2549" y="16186"/>
                      <a:pt x="2969" y="15906"/>
                      <a:pt x="3417" y="15654"/>
                    </a:cubicBezTo>
                    <a:cubicBezTo>
                      <a:pt x="3837" y="15430"/>
                      <a:pt x="4313" y="15234"/>
                      <a:pt x="4761" y="15066"/>
                    </a:cubicBezTo>
                    <a:cubicBezTo>
                      <a:pt x="4845" y="15038"/>
                      <a:pt x="4929" y="14982"/>
                      <a:pt x="5041" y="14954"/>
                    </a:cubicBezTo>
                    <a:lnTo>
                      <a:pt x="5041" y="14954"/>
                    </a:lnTo>
                    <a:cubicBezTo>
                      <a:pt x="4929" y="14982"/>
                      <a:pt x="4845" y="15010"/>
                      <a:pt x="4761" y="15038"/>
                    </a:cubicBezTo>
                    <a:cubicBezTo>
                      <a:pt x="4285" y="15206"/>
                      <a:pt x="3809" y="15318"/>
                      <a:pt x="3305" y="15374"/>
                    </a:cubicBezTo>
                    <a:cubicBezTo>
                      <a:pt x="2829" y="15458"/>
                      <a:pt x="2296" y="15458"/>
                      <a:pt x="1792" y="15402"/>
                    </a:cubicBezTo>
                    <a:cubicBezTo>
                      <a:pt x="1568" y="15374"/>
                      <a:pt x="1372" y="15318"/>
                      <a:pt x="1148" y="15206"/>
                    </a:cubicBezTo>
                    <a:cubicBezTo>
                      <a:pt x="952" y="15122"/>
                      <a:pt x="784" y="15010"/>
                      <a:pt x="616" y="14870"/>
                    </a:cubicBezTo>
                    <a:cubicBezTo>
                      <a:pt x="560" y="14842"/>
                      <a:pt x="532" y="14814"/>
                      <a:pt x="476" y="14758"/>
                    </a:cubicBezTo>
                    <a:cubicBezTo>
                      <a:pt x="448" y="14730"/>
                      <a:pt x="420" y="14702"/>
                      <a:pt x="392" y="14646"/>
                    </a:cubicBezTo>
                    <a:cubicBezTo>
                      <a:pt x="308" y="14590"/>
                      <a:pt x="252" y="14506"/>
                      <a:pt x="196" y="14422"/>
                    </a:cubicBezTo>
                    <a:cubicBezTo>
                      <a:pt x="112" y="14254"/>
                      <a:pt x="56" y="14086"/>
                      <a:pt x="28" y="13890"/>
                    </a:cubicBezTo>
                    <a:lnTo>
                      <a:pt x="28" y="13890"/>
                    </a:lnTo>
                    <a:lnTo>
                      <a:pt x="28" y="13890"/>
                    </a:lnTo>
                    <a:lnTo>
                      <a:pt x="28" y="13890"/>
                    </a:lnTo>
                    <a:lnTo>
                      <a:pt x="28" y="13890"/>
                    </a:lnTo>
                    <a:cubicBezTo>
                      <a:pt x="0" y="13806"/>
                      <a:pt x="0" y="13722"/>
                      <a:pt x="28" y="13610"/>
                    </a:cubicBezTo>
                    <a:cubicBezTo>
                      <a:pt x="28" y="13526"/>
                      <a:pt x="56" y="13442"/>
                      <a:pt x="84" y="13330"/>
                    </a:cubicBezTo>
                    <a:cubicBezTo>
                      <a:pt x="140" y="13162"/>
                      <a:pt x="252" y="12966"/>
                      <a:pt x="364" y="12798"/>
                    </a:cubicBezTo>
                    <a:cubicBezTo>
                      <a:pt x="504" y="12630"/>
                      <a:pt x="644" y="12490"/>
                      <a:pt x="840" y="12350"/>
                    </a:cubicBezTo>
                    <a:cubicBezTo>
                      <a:pt x="1008" y="12210"/>
                      <a:pt x="1204" y="12126"/>
                      <a:pt x="1428" y="12042"/>
                    </a:cubicBezTo>
                    <a:cubicBezTo>
                      <a:pt x="1540" y="11986"/>
                      <a:pt x="1652" y="11958"/>
                      <a:pt x="1792" y="11902"/>
                    </a:cubicBezTo>
                    <a:cubicBezTo>
                      <a:pt x="1904" y="11874"/>
                      <a:pt x="2016" y="11846"/>
                      <a:pt x="2156" y="11818"/>
                    </a:cubicBezTo>
                    <a:cubicBezTo>
                      <a:pt x="2409" y="11762"/>
                      <a:pt x="2661" y="11734"/>
                      <a:pt x="2913" y="11706"/>
                    </a:cubicBezTo>
                    <a:cubicBezTo>
                      <a:pt x="3389" y="11678"/>
                      <a:pt x="3893" y="11678"/>
                      <a:pt x="4369" y="11706"/>
                    </a:cubicBezTo>
                    <a:lnTo>
                      <a:pt x="4621" y="11734"/>
                    </a:lnTo>
                    <a:lnTo>
                      <a:pt x="4621" y="11734"/>
                    </a:lnTo>
                    <a:cubicBezTo>
                      <a:pt x="4537" y="11706"/>
                      <a:pt x="4453" y="11706"/>
                      <a:pt x="4369" y="11706"/>
                    </a:cubicBezTo>
                    <a:cubicBezTo>
                      <a:pt x="3893" y="11650"/>
                      <a:pt x="3417" y="11566"/>
                      <a:pt x="2913" y="11426"/>
                    </a:cubicBezTo>
                    <a:cubicBezTo>
                      <a:pt x="2437" y="11286"/>
                      <a:pt x="1960" y="11090"/>
                      <a:pt x="1540" y="10810"/>
                    </a:cubicBezTo>
                    <a:cubicBezTo>
                      <a:pt x="1344" y="10698"/>
                      <a:pt x="1176" y="10558"/>
                      <a:pt x="1008" y="10390"/>
                    </a:cubicBezTo>
                    <a:cubicBezTo>
                      <a:pt x="952" y="10306"/>
                      <a:pt x="868" y="10222"/>
                      <a:pt x="812" y="10138"/>
                    </a:cubicBezTo>
                    <a:cubicBezTo>
                      <a:pt x="756" y="10054"/>
                      <a:pt x="700" y="9942"/>
                      <a:pt x="644" y="9858"/>
                    </a:cubicBezTo>
                    <a:cubicBezTo>
                      <a:pt x="616" y="9774"/>
                      <a:pt x="560" y="9662"/>
                      <a:pt x="532" y="9578"/>
                    </a:cubicBezTo>
                    <a:cubicBezTo>
                      <a:pt x="504" y="9465"/>
                      <a:pt x="476" y="9381"/>
                      <a:pt x="476" y="9269"/>
                    </a:cubicBezTo>
                    <a:cubicBezTo>
                      <a:pt x="448" y="9073"/>
                      <a:pt x="448" y="8905"/>
                      <a:pt x="504" y="8737"/>
                    </a:cubicBezTo>
                    <a:lnTo>
                      <a:pt x="504" y="8737"/>
                    </a:lnTo>
                    <a:lnTo>
                      <a:pt x="504" y="8737"/>
                    </a:lnTo>
                    <a:lnTo>
                      <a:pt x="504" y="8737"/>
                    </a:lnTo>
                    <a:lnTo>
                      <a:pt x="504" y="8737"/>
                    </a:lnTo>
                    <a:cubicBezTo>
                      <a:pt x="532" y="8625"/>
                      <a:pt x="588" y="8569"/>
                      <a:pt x="616" y="8485"/>
                    </a:cubicBezTo>
                    <a:cubicBezTo>
                      <a:pt x="672" y="8401"/>
                      <a:pt x="728" y="8317"/>
                      <a:pt x="784" y="8261"/>
                    </a:cubicBezTo>
                    <a:cubicBezTo>
                      <a:pt x="924" y="8121"/>
                      <a:pt x="1092" y="7981"/>
                      <a:pt x="1260" y="7897"/>
                    </a:cubicBezTo>
                    <a:cubicBezTo>
                      <a:pt x="1456" y="7785"/>
                      <a:pt x="1652" y="7701"/>
                      <a:pt x="1876" y="7645"/>
                    </a:cubicBezTo>
                    <a:cubicBezTo>
                      <a:pt x="2072" y="7617"/>
                      <a:pt x="2325" y="7589"/>
                      <a:pt x="2521" y="7589"/>
                    </a:cubicBezTo>
                    <a:cubicBezTo>
                      <a:pt x="2801" y="7617"/>
                      <a:pt x="3053" y="7645"/>
                      <a:pt x="3305" y="7701"/>
                    </a:cubicBezTo>
                    <a:cubicBezTo>
                      <a:pt x="3557" y="7757"/>
                      <a:pt x="3781" y="7813"/>
                      <a:pt x="4033" y="7897"/>
                    </a:cubicBezTo>
                    <a:cubicBezTo>
                      <a:pt x="4509" y="8065"/>
                      <a:pt x="4957" y="8261"/>
                      <a:pt x="5377" y="8513"/>
                    </a:cubicBezTo>
                    <a:cubicBezTo>
                      <a:pt x="5433" y="8541"/>
                      <a:pt x="5489" y="8569"/>
                      <a:pt x="5545" y="8597"/>
                    </a:cubicBezTo>
                    <a:cubicBezTo>
                      <a:pt x="5545" y="8597"/>
                      <a:pt x="5545" y="8597"/>
                      <a:pt x="5545" y="8597"/>
                    </a:cubicBezTo>
                    <a:cubicBezTo>
                      <a:pt x="5489" y="8569"/>
                      <a:pt x="5433" y="8541"/>
                      <a:pt x="5377" y="8485"/>
                    </a:cubicBezTo>
                    <a:cubicBezTo>
                      <a:pt x="4957" y="8233"/>
                      <a:pt x="4537" y="7981"/>
                      <a:pt x="4173" y="7645"/>
                    </a:cubicBezTo>
                    <a:cubicBezTo>
                      <a:pt x="3781" y="7337"/>
                      <a:pt x="3417" y="6973"/>
                      <a:pt x="3137" y="6525"/>
                    </a:cubicBezTo>
                    <a:cubicBezTo>
                      <a:pt x="3081" y="6441"/>
                      <a:pt x="3025" y="6329"/>
                      <a:pt x="2969" y="6245"/>
                    </a:cubicBezTo>
                    <a:cubicBezTo>
                      <a:pt x="2913" y="6133"/>
                      <a:pt x="2885" y="6049"/>
                      <a:pt x="2857" y="5937"/>
                    </a:cubicBezTo>
                    <a:cubicBezTo>
                      <a:pt x="2773" y="5713"/>
                      <a:pt x="2745" y="5517"/>
                      <a:pt x="2717" y="5293"/>
                    </a:cubicBezTo>
                    <a:cubicBezTo>
                      <a:pt x="2717" y="5097"/>
                      <a:pt x="2745" y="4873"/>
                      <a:pt x="2801" y="4705"/>
                    </a:cubicBezTo>
                    <a:cubicBezTo>
                      <a:pt x="2857" y="4509"/>
                      <a:pt x="2941" y="4341"/>
                      <a:pt x="3053" y="4201"/>
                    </a:cubicBezTo>
                    <a:lnTo>
                      <a:pt x="3053" y="4201"/>
                    </a:lnTo>
                    <a:lnTo>
                      <a:pt x="3053" y="4201"/>
                    </a:lnTo>
                    <a:lnTo>
                      <a:pt x="3081" y="4201"/>
                    </a:lnTo>
                    <a:lnTo>
                      <a:pt x="3081" y="4201"/>
                    </a:lnTo>
                    <a:cubicBezTo>
                      <a:pt x="3305" y="3949"/>
                      <a:pt x="3669" y="3781"/>
                      <a:pt x="4117" y="3753"/>
                    </a:cubicBezTo>
                    <a:cubicBezTo>
                      <a:pt x="4201" y="3725"/>
                      <a:pt x="4313" y="3725"/>
                      <a:pt x="4425" y="3753"/>
                    </a:cubicBezTo>
                    <a:cubicBezTo>
                      <a:pt x="4537" y="3753"/>
                      <a:pt x="4649" y="3753"/>
                      <a:pt x="4761" y="3781"/>
                    </a:cubicBezTo>
                    <a:cubicBezTo>
                      <a:pt x="4957" y="3837"/>
                      <a:pt x="5181" y="3893"/>
                      <a:pt x="5377" y="4005"/>
                    </a:cubicBezTo>
                    <a:cubicBezTo>
                      <a:pt x="5825" y="4229"/>
                      <a:pt x="6245" y="4537"/>
                      <a:pt x="6609" y="4901"/>
                    </a:cubicBezTo>
                    <a:cubicBezTo>
                      <a:pt x="6973" y="5237"/>
                      <a:pt x="7309" y="5601"/>
                      <a:pt x="7589" y="5993"/>
                    </a:cubicBezTo>
                    <a:cubicBezTo>
                      <a:pt x="7617" y="6021"/>
                      <a:pt x="7645" y="6077"/>
                      <a:pt x="7673" y="6105"/>
                    </a:cubicBezTo>
                    <a:lnTo>
                      <a:pt x="7701" y="6105"/>
                    </a:lnTo>
                    <a:cubicBezTo>
                      <a:pt x="7673" y="6077"/>
                      <a:pt x="7645" y="6021"/>
                      <a:pt x="7617" y="5993"/>
                    </a:cubicBezTo>
                    <a:cubicBezTo>
                      <a:pt x="7337" y="5601"/>
                      <a:pt x="7057" y="5181"/>
                      <a:pt x="6833" y="4733"/>
                    </a:cubicBezTo>
                    <a:cubicBezTo>
                      <a:pt x="6609" y="4285"/>
                      <a:pt x="6441" y="3781"/>
                      <a:pt x="6357" y="3277"/>
                    </a:cubicBezTo>
                    <a:cubicBezTo>
                      <a:pt x="6301" y="3053"/>
                      <a:pt x="6301" y="2829"/>
                      <a:pt x="6329" y="2605"/>
                    </a:cubicBezTo>
                    <a:cubicBezTo>
                      <a:pt x="6329" y="2521"/>
                      <a:pt x="6357" y="2409"/>
                      <a:pt x="6385" y="2297"/>
                    </a:cubicBezTo>
                    <a:cubicBezTo>
                      <a:pt x="6413" y="2185"/>
                      <a:pt x="6441" y="2073"/>
                      <a:pt x="6469" y="1989"/>
                    </a:cubicBezTo>
                    <a:cubicBezTo>
                      <a:pt x="6637" y="1596"/>
                      <a:pt x="6917" y="1288"/>
                      <a:pt x="7225" y="1120"/>
                    </a:cubicBezTo>
                    <a:lnTo>
                      <a:pt x="7225" y="1120"/>
                    </a:lnTo>
                    <a:lnTo>
                      <a:pt x="7225" y="1120"/>
                    </a:lnTo>
                    <a:lnTo>
                      <a:pt x="7225" y="1120"/>
                    </a:lnTo>
                    <a:lnTo>
                      <a:pt x="7225" y="1120"/>
                    </a:lnTo>
                    <a:cubicBezTo>
                      <a:pt x="7393" y="1064"/>
                      <a:pt x="7589" y="1036"/>
                      <a:pt x="7757" y="1008"/>
                    </a:cubicBezTo>
                    <a:cubicBezTo>
                      <a:pt x="7953" y="1008"/>
                      <a:pt x="8177" y="1064"/>
                      <a:pt x="8373" y="1120"/>
                    </a:cubicBezTo>
                    <a:cubicBezTo>
                      <a:pt x="8569" y="1204"/>
                      <a:pt x="8765" y="1288"/>
                      <a:pt x="8933" y="1428"/>
                    </a:cubicBezTo>
                    <a:cubicBezTo>
                      <a:pt x="9045" y="1484"/>
                      <a:pt x="9129" y="1568"/>
                      <a:pt x="9213" y="1624"/>
                    </a:cubicBezTo>
                    <a:cubicBezTo>
                      <a:pt x="9269" y="1708"/>
                      <a:pt x="9353" y="1793"/>
                      <a:pt x="9437" y="1877"/>
                    </a:cubicBezTo>
                    <a:cubicBezTo>
                      <a:pt x="9745" y="2269"/>
                      <a:pt x="9998" y="2717"/>
                      <a:pt x="10194" y="3193"/>
                    </a:cubicBezTo>
                    <a:cubicBezTo>
                      <a:pt x="10390" y="3641"/>
                      <a:pt x="10530" y="4117"/>
                      <a:pt x="10642" y="4593"/>
                    </a:cubicBezTo>
                    <a:cubicBezTo>
                      <a:pt x="10670" y="4621"/>
                      <a:pt x="10670" y="4677"/>
                      <a:pt x="10670" y="4705"/>
                    </a:cubicBezTo>
                    <a:lnTo>
                      <a:pt x="10698" y="4705"/>
                    </a:lnTo>
                    <a:cubicBezTo>
                      <a:pt x="10670" y="4677"/>
                      <a:pt x="10670" y="4649"/>
                      <a:pt x="10670" y="4593"/>
                    </a:cubicBezTo>
                    <a:cubicBezTo>
                      <a:pt x="10586" y="4117"/>
                      <a:pt x="10502" y="3641"/>
                      <a:pt x="10474" y="3137"/>
                    </a:cubicBezTo>
                    <a:cubicBezTo>
                      <a:pt x="10474" y="2885"/>
                      <a:pt x="10474" y="2633"/>
                      <a:pt x="10502" y="2381"/>
                    </a:cubicBezTo>
                    <a:cubicBezTo>
                      <a:pt x="10530" y="2129"/>
                      <a:pt x="10558" y="1877"/>
                      <a:pt x="10614" y="1624"/>
                    </a:cubicBezTo>
                    <a:cubicBezTo>
                      <a:pt x="10670" y="1400"/>
                      <a:pt x="10754" y="1176"/>
                      <a:pt x="10866" y="1008"/>
                    </a:cubicBezTo>
                    <a:cubicBezTo>
                      <a:pt x="10978" y="812"/>
                      <a:pt x="11118" y="616"/>
                      <a:pt x="11258" y="476"/>
                    </a:cubicBezTo>
                    <a:cubicBezTo>
                      <a:pt x="11426" y="336"/>
                      <a:pt x="11594" y="224"/>
                      <a:pt x="11762" y="140"/>
                    </a:cubicBezTo>
                    <a:cubicBezTo>
                      <a:pt x="11846" y="84"/>
                      <a:pt x="11930" y="56"/>
                      <a:pt x="12042" y="56"/>
                    </a:cubicBezTo>
                    <a:cubicBezTo>
                      <a:pt x="12126" y="28"/>
                      <a:pt x="12210" y="0"/>
                      <a:pt x="12294" y="0"/>
                    </a:cubicBezTo>
                    <a:lnTo>
                      <a:pt x="12294" y="0"/>
                    </a:lnTo>
                    <a:lnTo>
                      <a:pt x="12294" y="0"/>
                    </a:lnTo>
                    <a:lnTo>
                      <a:pt x="12322" y="0"/>
                    </a:lnTo>
                    <a:lnTo>
                      <a:pt x="12322" y="0"/>
                    </a:lnTo>
                    <a:cubicBezTo>
                      <a:pt x="12490" y="0"/>
                      <a:pt x="12658" y="56"/>
                      <a:pt x="12826" y="140"/>
                    </a:cubicBezTo>
                    <a:cubicBezTo>
                      <a:pt x="12938" y="168"/>
                      <a:pt x="13022" y="224"/>
                      <a:pt x="13106" y="280"/>
                    </a:cubicBezTo>
                    <a:cubicBezTo>
                      <a:pt x="13190" y="336"/>
                      <a:pt x="13274" y="392"/>
                      <a:pt x="13330" y="476"/>
                    </a:cubicBezTo>
                    <a:cubicBezTo>
                      <a:pt x="13414" y="532"/>
                      <a:pt x="13498" y="616"/>
                      <a:pt x="13554" y="700"/>
                    </a:cubicBezTo>
                    <a:cubicBezTo>
                      <a:pt x="13610" y="784"/>
                      <a:pt x="13694" y="868"/>
                      <a:pt x="13750" y="980"/>
                    </a:cubicBezTo>
                    <a:cubicBezTo>
                      <a:pt x="13862" y="1176"/>
                      <a:pt x="13946" y="1372"/>
                      <a:pt x="14002" y="1596"/>
                    </a:cubicBezTo>
                    <a:cubicBezTo>
                      <a:pt x="14142" y="2101"/>
                      <a:pt x="14170" y="2605"/>
                      <a:pt x="14170" y="3109"/>
                    </a:cubicBezTo>
                    <a:cubicBezTo>
                      <a:pt x="14142" y="3585"/>
                      <a:pt x="14086" y="4089"/>
                      <a:pt x="14002" y="4565"/>
                    </a:cubicBezTo>
                    <a:cubicBezTo>
                      <a:pt x="14002" y="4593"/>
                      <a:pt x="14002" y="4621"/>
                      <a:pt x="14002" y="4649"/>
                    </a:cubicBezTo>
                    <a:lnTo>
                      <a:pt x="14002" y="4649"/>
                    </a:lnTo>
                    <a:cubicBezTo>
                      <a:pt x="14002" y="4621"/>
                      <a:pt x="14002" y="4593"/>
                      <a:pt x="14030" y="4565"/>
                    </a:cubicBezTo>
                    <a:cubicBezTo>
                      <a:pt x="14114" y="4089"/>
                      <a:pt x="14254" y="3613"/>
                      <a:pt x="14450" y="3165"/>
                    </a:cubicBezTo>
                    <a:cubicBezTo>
                      <a:pt x="14534" y="2913"/>
                      <a:pt x="14646" y="2689"/>
                      <a:pt x="14758" y="2465"/>
                    </a:cubicBezTo>
                    <a:cubicBezTo>
                      <a:pt x="14842" y="2353"/>
                      <a:pt x="14898" y="2241"/>
                      <a:pt x="14982" y="2129"/>
                    </a:cubicBezTo>
                    <a:cubicBezTo>
                      <a:pt x="15038" y="2045"/>
                      <a:pt x="15122" y="1933"/>
                      <a:pt x="15206" y="1821"/>
                    </a:cubicBezTo>
                    <a:cubicBezTo>
                      <a:pt x="15318" y="1652"/>
                      <a:pt x="15486" y="1484"/>
                      <a:pt x="15682" y="1372"/>
                    </a:cubicBezTo>
                    <a:cubicBezTo>
                      <a:pt x="15850" y="1232"/>
                      <a:pt x="16046" y="1120"/>
                      <a:pt x="16242" y="1064"/>
                    </a:cubicBezTo>
                    <a:cubicBezTo>
                      <a:pt x="16438" y="980"/>
                      <a:pt x="16634" y="952"/>
                      <a:pt x="16830" y="952"/>
                    </a:cubicBezTo>
                    <a:cubicBezTo>
                      <a:pt x="16942" y="952"/>
                      <a:pt x="17026" y="952"/>
                      <a:pt x="17110" y="952"/>
                    </a:cubicBezTo>
                    <a:cubicBezTo>
                      <a:pt x="17194" y="980"/>
                      <a:pt x="17278" y="1008"/>
                      <a:pt x="17363" y="1036"/>
                    </a:cubicBezTo>
                    <a:lnTo>
                      <a:pt x="17363" y="1036"/>
                    </a:lnTo>
                    <a:lnTo>
                      <a:pt x="17363" y="1036"/>
                    </a:lnTo>
                    <a:lnTo>
                      <a:pt x="17391" y="1036"/>
                    </a:lnTo>
                    <a:lnTo>
                      <a:pt x="17391" y="1036"/>
                    </a:lnTo>
                    <a:cubicBezTo>
                      <a:pt x="17531" y="1092"/>
                      <a:pt x="17699" y="1204"/>
                      <a:pt x="17811" y="1372"/>
                    </a:cubicBezTo>
                    <a:cubicBezTo>
                      <a:pt x="17895" y="1428"/>
                      <a:pt x="17951" y="1512"/>
                      <a:pt x="18007" y="1596"/>
                    </a:cubicBezTo>
                    <a:cubicBezTo>
                      <a:pt x="18035" y="1652"/>
                      <a:pt x="18063" y="1680"/>
                      <a:pt x="18063" y="1736"/>
                    </a:cubicBezTo>
                    <a:cubicBezTo>
                      <a:pt x="18091" y="1764"/>
                      <a:pt x="18119" y="1821"/>
                      <a:pt x="18147" y="1877"/>
                    </a:cubicBezTo>
                    <a:cubicBezTo>
                      <a:pt x="18231" y="2073"/>
                      <a:pt x="18287" y="2297"/>
                      <a:pt x="18315" y="2493"/>
                    </a:cubicBezTo>
                    <a:cubicBezTo>
                      <a:pt x="18343" y="2717"/>
                      <a:pt x="18315" y="2941"/>
                      <a:pt x="18287" y="3165"/>
                    </a:cubicBezTo>
                    <a:cubicBezTo>
                      <a:pt x="18203" y="3669"/>
                      <a:pt x="18035" y="4173"/>
                      <a:pt x="17839" y="4621"/>
                    </a:cubicBezTo>
                    <a:cubicBezTo>
                      <a:pt x="17615" y="5069"/>
                      <a:pt x="17363" y="5489"/>
                      <a:pt x="17082" y="5909"/>
                    </a:cubicBezTo>
                    <a:cubicBezTo>
                      <a:pt x="17082" y="5937"/>
                      <a:pt x="17054" y="5937"/>
                      <a:pt x="17054" y="5965"/>
                    </a:cubicBezTo>
                    <a:lnTo>
                      <a:pt x="17054" y="5965"/>
                    </a:lnTo>
                    <a:cubicBezTo>
                      <a:pt x="17054" y="5965"/>
                      <a:pt x="17082" y="5937"/>
                      <a:pt x="17110" y="5909"/>
                    </a:cubicBezTo>
                    <a:cubicBezTo>
                      <a:pt x="17391" y="5517"/>
                      <a:pt x="17699" y="5125"/>
                      <a:pt x="18063" y="4789"/>
                    </a:cubicBezTo>
                    <a:cubicBezTo>
                      <a:pt x="18427" y="4453"/>
                      <a:pt x="18819" y="4117"/>
                      <a:pt x="19295" y="3893"/>
                    </a:cubicBezTo>
                    <a:cubicBezTo>
                      <a:pt x="19491" y="3781"/>
                      <a:pt x="19687" y="3697"/>
                      <a:pt x="19911" y="3669"/>
                    </a:cubicBezTo>
                    <a:cubicBezTo>
                      <a:pt x="20135" y="3613"/>
                      <a:pt x="20359" y="3585"/>
                      <a:pt x="20555" y="3613"/>
                    </a:cubicBezTo>
                    <a:cubicBezTo>
                      <a:pt x="20779" y="3641"/>
                      <a:pt x="20975" y="3669"/>
                      <a:pt x="21143" y="3753"/>
                    </a:cubicBezTo>
                    <a:cubicBezTo>
                      <a:pt x="21339" y="3837"/>
                      <a:pt x="21479" y="3921"/>
                      <a:pt x="21619" y="4061"/>
                    </a:cubicBezTo>
                    <a:lnTo>
                      <a:pt x="21619" y="4061"/>
                    </a:lnTo>
                    <a:lnTo>
                      <a:pt x="21619" y="4061"/>
                    </a:lnTo>
                    <a:lnTo>
                      <a:pt x="21619" y="4061"/>
                    </a:lnTo>
                    <a:lnTo>
                      <a:pt x="21619" y="4061"/>
                    </a:lnTo>
                    <a:cubicBezTo>
                      <a:pt x="21731" y="4201"/>
                      <a:pt x="21815" y="4341"/>
                      <a:pt x="21871" y="4537"/>
                    </a:cubicBezTo>
                    <a:cubicBezTo>
                      <a:pt x="21899" y="4593"/>
                      <a:pt x="21899" y="4621"/>
                      <a:pt x="21927" y="4677"/>
                    </a:cubicBezTo>
                    <a:cubicBezTo>
                      <a:pt x="21927" y="4733"/>
                      <a:pt x="21927" y="4761"/>
                      <a:pt x="21927" y="4817"/>
                    </a:cubicBezTo>
                    <a:cubicBezTo>
                      <a:pt x="21955" y="4929"/>
                      <a:pt x="21955" y="5013"/>
                      <a:pt x="21955" y="5125"/>
                    </a:cubicBezTo>
                    <a:cubicBezTo>
                      <a:pt x="21955" y="5237"/>
                      <a:pt x="21955" y="5349"/>
                      <a:pt x="21927" y="5461"/>
                    </a:cubicBezTo>
                    <a:cubicBezTo>
                      <a:pt x="21899" y="5545"/>
                      <a:pt x="21871" y="5657"/>
                      <a:pt x="21843" y="5769"/>
                    </a:cubicBezTo>
                    <a:cubicBezTo>
                      <a:pt x="21787" y="5965"/>
                      <a:pt x="21703" y="6189"/>
                      <a:pt x="21563" y="6357"/>
                    </a:cubicBezTo>
                    <a:cubicBezTo>
                      <a:pt x="21283" y="6805"/>
                      <a:pt x="20947" y="7169"/>
                      <a:pt x="20555" y="7505"/>
                    </a:cubicBezTo>
                    <a:cubicBezTo>
                      <a:pt x="20191" y="7841"/>
                      <a:pt x="19771" y="8121"/>
                      <a:pt x="19351" y="8373"/>
                    </a:cubicBezTo>
                    <a:lnTo>
                      <a:pt x="19267" y="8429"/>
                    </a:lnTo>
                    <a:cubicBezTo>
                      <a:pt x="19267" y="8429"/>
                      <a:pt x="19267" y="8429"/>
                      <a:pt x="19295" y="8429"/>
                    </a:cubicBezTo>
                    <a:cubicBezTo>
                      <a:pt x="19323" y="8401"/>
                      <a:pt x="19351" y="8401"/>
                      <a:pt x="19379" y="8373"/>
                    </a:cubicBezTo>
                    <a:cubicBezTo>
                      <a:pt x="19799" y="8149"/>
                      <a:pt x="20247" y="7925"/>
                      <a:pt x="20723" y="7757"/>
                    </a:cubicBezTo>
                    <a:cubicBezTo>
                      <a:pt x="20947" y="7673"/>
                      <a:pt x="21199" y="7589"/>
                      <a:pt x="21423" y="7533"/>
                    </a:cubicBezTo>
                    <a:cubicBezTo>
                      <a:pt x="21675" y="7477"/>
                      <a:pt x="21927" y="7449"/>
                      <a:pt x="22207" y="7421"/>
                    </a:cubicBezTo>
                    <a:cubicBezTo>
                      <a:pt x="22627" y="7393"/>
                      <a:pt x="23103" y="7477"/>
                      <a:pt x="23467" y="7673"/>
                    </a:cubicBezTo>
                    <a:cubicBezTo>
                      <a:pt x="23551" y="7729"/>
                      <a:pt x="23663" y="7785"/>
                      <a:pt x="23747" y="7841"/>
                    </a:cubicBezTo>
                    <a:cubicBezTo>
                      <a:pt x="23831" y="7897"/>
                      <a:pt x="23887" y="7981"/>
                      <a:pt x="23943" y="8037"/>
                    </a:cubicBezTo>
                    <a:cubicBezTo>
                      <a:pt x="24083" y="8177"/>
                      <a:pt x="24195" y="8345"/>
                      <a:pt x="24251" y="8513"/>
                    </a:cubicBezTo>
                    <a:lnTo>
                      <a:pt x="24251" y="8513"/>
                    </a:lnTo>
                    <a:lnTo>
                      <a:pt x="24251" y="8513"/>
                    </a:lnTo>
                    <a:lnTo>
                      <a:pt x="24251" y="8513"/>
                    </a:lnTo>
                    <a:lnTo>
                      <a:pt x="24251" y="8513"/>
                    </a:lnTo>
                    <a:cubicBezTo>
                      <a:pt x="24307" y="8681"/>
                      <a:pt x="24307" y="8877"/>
                      <a:pt x="24307" y="9073"/>
                    </a:cubicBezTo>
                    <a:cubicBezTo>
                      <a:pt x="24279" y="9269"/>
                      <a:pt x="24223" y="9465"/>
                      <a:pt x="24139" y="9662"/>
                    </a:cubicBezTo>
                    <a:cubicBezTo>
                      <a:pt x="23943" y="10054"/>
                      <a:pt x="23635" y="10390"/>
                      <a:pt x="23271" y="10642"/>
                    </a:cubicBezTo>
                    <a:cubicBezTo>
                      <a:pt x="22823" y="10922"/>
                      <a:pt x="22375" y="11118"/>
                      <a:pt x="21871" y="11258"/>
                    </a:cubicBezTo>
                    <a:cubicBezTo>
                      <a:pt x="21395" y="11398"/>
                      <a:pt x="20919" y="11510"/>
                      <a:pt x="20443" y="11566"/>
                    </a:cubicBezTo>
                    <a:cubicBezTo>
                      <a:pt x="20387" y="11566"/>
                      <a:pt x="20331" y="11566"/>
                      <a:pt x="20303" y="11566"/>
                    </a:cubicBezTo>
                    <a:lnTo>
                      <a:pt x="20303" y="11594"/>
                    </a:lnTo>
                    <a:cubicBezTo>
                      <a:pt x="20331" y="11594"/>
                      <a:pt x="20387" y="11566"/>
                      <a:pt x="20443" y="11566"/>
                    </a:cubicBezTo>
                    <a:cubicBezTo>
                      <a:pt x="21395" y="11482"/>
                      <a:pt x="22431" y="11482"/>
                      <a:pt x="23411" y="11846"/>
                    </a:cubicBezTo>
                    <a:cubicBezTo>
                      <a:pt x="23523" y="11902"/>
                      <a:pt x="23607" y="11930"/>
                      <a:pt x="23719" y="11986"/>
                    </a:cubicBezTo>
                    <a:cubicBezTo>
                      <a:pt x="23803" y="12042"/>
                      <a:pt x="23887" y="12098"/>
                      <a:pt x="23999" y="12154"/>
                    </a:cubicBezTo>
                    <a:cubicBezTo>
                      <a:pt x="24167" y="12294"/>
                      <a:pt x="24335" y="12434"/>
                      <a:pt x="24447" y="12602"/>
                    </a:cubicBezTo>
                    <a:cubicBezTo>
                      <a:pt x="24587" y="12770"/>
                      <a:pt x="24699" y="12966"/>
                      <a:pt x="24755" y="13134"/>
                    </a:cubicBezTo>
                    <a:cubicBezTo>
                      <a:pt x="24811" y="13330"/>
                      <a:pt x="24840" y="13498"/>
                      <a:pt x="24840" y="13666"/>
                    </a:cubicBezTo>
                    <a:lnTo>
                      <a:pt x="24840" y="13666"/>
                    </a:lnTo>
                    <a:lnTo>
                      <a:pt x="24840" y="13694"/>
                    </a:lnTo>
                    <a:lnTo>
                      <a:pt x="24840" y="13694"/>
                    </a:lnTo>
                    <a:lnTo>
                      <a:pt x="24840" y="13694"/>
                    </a:lnTo>
                    <a:cubicBezTo>
                      <a:pt x="24811" y="13862"/>
                      <a:pt x="24755" y="14030"/>
                      <a:pt x="24643" y="14198"/>
                    </a:cubicBezTo>
                    <a:cubicBezTo>
                      <a:pt x="24615" y="14282"/>
                      <a:pt x="24531" y="14366"/>
                      <a:pt x="24475" y="14450"/>
                    </a:cubicBezTo>
                    <a:cubicBezTo>
                      <a:pt x="24419" y="14534"/>
                      <a:pt x="24335" y="14590"/>
                      <a:pt x="24251" y="14674"/>
                    </a:cubicBezTo>
                    <a:cubicBezTo>
                      <a:pt x="24111" y="14814"/>
                      <a:pt x="23915" y="14926"/>
                      <a:pt x="23719" y="15010"/>
                    </a:cubicBezTo>
                    <a:cubicBezTo>
                      <a:pt x="23523" y="15122"/>
                      <a:pt x="23299" y="15178"/>
                      <a:pt x="23075" y="15206"/>
                    </a:cubicBezTo>
                    <a:cubicBezTo>
                      <a:pt x="22571" y="15290"/>
                      <a:pt x="22067" y="15290"/>
                      <a:pt x="21563" y="15234"/>
                    </a:cubicBezTo>
                    <a:cubicBezTo>
                      <a:pt x="21059" y="15150"/>
                      <a:pt x="20583" y="15038"/>
                      <a:pt x="20107" y="14926"/>
                    </a:cubicBezTo>
                    <a:lnTo>
                      <a:pt x="19939" y="14870"/>
                    </a:lnTo>
                    <a:lnTo>
                      <a:pt x="19939" y="14870"/>
                    </a:lnTo>
                    <a:lnTo>
                      <a:pt x="20107" y="14926"/>
                    </a:lnTo>
                    <a:cubicBezTo>
                      <a:pt x="20555" y="15066"/>
                      <a:pt x="21031" y="15262"/>
                      <a:pt x="21479" y="15486"/>
                    </a:cubicBezTo>
                    <a:cubicBezTo>
                      <a:pt x="21703" y="15626"/>
                      <a:pt x="21899" y="15738"/>
                      <a:pt x="22123" y="15878"/>
                    </a:cubicBezTo>
                    <a:cubicBezTo>
                      <a:pt x="22319" y="16046"/>
                      <a:pt x="22515" y="16186"/>
                      <a:pt x="22711" y="16382"/>
                    </a:cubicBezTo>
                    <a:cubicBezTo>
                      <a:pt x="22879" y="16522"/>
                      <a:pt x="23019" y="16718"/>
                      <a:pt x="23131" y="16886"/>
                    </a:cubicBezTo>
                    <a:cubicBezTo>
                      <a:pt x="23243" y="17082"/>
                      <a:pt x="23327" y="17278"/>
                      <a:pt x="23355" y="17503"/>
                    </a:cubicBezTo>
                    <a:cubicBezTo>
                      <a:pt x="23467" y="17895"/>
                      <a:pt x="23439" y="18315"/>
                      <a:pt x="23271" y="18623"/>
                    </a:cubicBezTo>
                    <a:lnTo>
                      <a:pt x="23271" y="18623"/>
                    </a:lnTo>
                    <a:lnTo>
                      <a:pt x="23271" y="18623"/>
                    </a:lnTo>
                    <a:lnTo>
                      <a:pt x="23271" y="18651"/>
                    </a:lnTo>
                    <a:lnTo>
                      <a:pt x="23271" y="18651"/>
                    </a:lnTo>
                    <a:cubicBezTo>
                      <a:pt x="23215" y="18707"/>
                      <a:pt x="23187" y="18791"/>
                      <a:pt x="23103" y="18847"/>
                    </a:cubicBezTo>
                    <a:cubicBezTo>
                      <a:pt x="23047" y="18931"/>
                      <a:pt x="22963" y="18987"/>
                      <a:pt x="22907" y="19043"/>
                    </a:cubicBezTo>
                    <a:cubicBezTo>
                      <a:pt x="22823" y="19099"/>
                      <a:pt x="22739" y="19155"/>
                      <a:pt x="22655" y="19183"/>
                    </a:cubicBezTo>
                    <a:cubicBezTo>
                      <a:pt x="22543" y="19239"/>
                      <a:pt x="22459" y="19267"/>
                      <a:pt x="22347" y="19295"/>
                    </a:cubicBezTo>
                    <a:cubicBezTo>
                      <a:pt x="22151" y="19351"/>
                      <a:pt x="21927" y="19407"/>
                      <a:pt x="21703" y="19407"/>
                    </a:cubicBezTo>
                    <a:cubicBezTo>
                      <a:pt x="21479" y="19407"/>
                      <a:pt x="21255" y="19379"/>
                      <a:pt x="21059" y="19323"/>
                    </a:cubicBezTo>
                    <a:cubicBezTo>
                      <a:pt x="20919" y="19295"/>
                      <a:pt x="20807" y="19239"/>
                      <a:pt x="20695" y="19211"/>
                    </a:cubicBezTo>
                    <a:cubicBezTo>
                      <a:pt x="20555" y="19155"/>
                      <a:pt x="20443" y="19127"/>
                      <a:pt x="20331" y="19071"/>
                    </a:cubicBezTo>
                    <a:cubicBezTo>
                      <a:pt x="20107" y="18959"/>
                      <a:pt x="19883" y="18847"/>
                      <a:pt x="19659" y="18707"/>
                    </a:cubicBezTo>
                    <a:cubicBezTo>
                      <a:pt x="19239" y="18455"/>
                      <a:pt x="18847" y="18147"/>
                      <a:pt x="18455" y="17839"/>
                    </a:cubicBezTo>
                    <a:cubicBezTo>
                      <a:pt x="18399" y="17783"/>
                      <a:pt x="18343" y="17727"/>
                      <a:pt x="18287" y="17699"/>
                    </a:cubicBezTo>
                    <a:lnTo>
                      <a:pt x="18287" y="17699"/>
                    </a:lnTo>
                    <a:cubicBezTo>
                      <a:pt x="18343" y="17755"/>
                      <a:pt x="18399" y="17783"/>
                      <a:pt x="18455" y="17839"/>
                    </a:cubicBezTo>
                    <a:cubicBezTo>
                      <a:pt x="18819" y="18175"/>
                      <a:pt x="19155" y="18539"/>
                      <a:pt x="19463" y="18931"/>
                    </a:cubicBezTo>
                    <a:cubicBezTo>
                      <a:pt x="19771" y="19323"/>
                      <a:pt x="20051" y="19743"/>
                      <a:pt x="20247" y="20247"/>
                    </a:cubicBezTo>
                    <a:cubicBezTo>
                      <a:pt x="20331" y="20443"/>
                      <a:pt x="20387" y="20667"/>
                      <a:pt x="20387" y="20891"/>
                    </a:cubicBezTo>
                    <a:cubicBezTo>
                      <a:pt x="20415" y="21003"/>
                      <a:pt x="20415" y="21115"/>
                      <a:pt x="20415" y="21199"/>
                    </a:cubicBezTo>
                    <a:cubicBezTo>
                      <a:pt x="20415" y="21311"/>
                      <a:pt x="20387" y="21423"/>
                      <a:pt x="20387" y="21535"/>
                    </a:cubicBezTo>
                    <a:cubicBezTo>
                      <a:pt x="20359" y="21647"/>
                      <a:pt x="20331" y="21731"/>
                      <a:pt x="20303" y="21843"/>
                    </a:cubicBezTo>
                    <a:cubicBezTo>
                      <a:pt x="20275" y="21927"/>
                      <a:pt x="20219" y="22011"/>
                      <a:pt x="20191" y="22095"/>
                    </a:cubicBezTo>
                    <a:cubicBezTo>
                      <a:pt x="20079" y="22263"/>
                      <a:pt x="19967" y="22403"/>
                      <a:pt x="19827" y="22515"/>
                    </a:cubicBezTo>
                    <a:lnTo>
                      <a:pt x="19827" y="22515"/>
                    </a:lnTo>
                    <a:lnTo>
                      <a:pt x="19827" y="22515"/>
                    </a:lnTo>
                    <a:lnTo>
                      <a:pt x="19827" y="22515"/>
                    </a:lnTo>
                    <a:lnTo>
                      <a:pt x="19827" y="22515"/>
                    </a:lnTo>
                    <a:cubicBezTo>
                      <a:pt x="19687" y="22627"/>
                      <a:pt x="19519" y="22683"/>
                      <a:pt x="19323" y="22739"/>
                    </a:cubicBezTo>
                    <a:cubicBezTo>
                      <a:pt x="19239" y="22767"/>
                      <a:pt x="19127" y="22767"/>
                      <a:pt x="19043" y="22767"/>
                    </a:cubicBezTo>
                    <a:cubicBezTo>
                      <a:pt x="18931" y="22767"/>
                      <a:pt x="18819" y="22767"/>
                      <a:pt x="18735" y="22767"/>
                    </a:cubicBezTo>
                    <a:cubicBezTo>
                      <a:pt x="18623" y="22739"/>
                      <a:pt x="18511" y="22711"/>
                      <a:pt x="18399" y="22683"/>
                    </a:cubicBezTo>
                    <a:cubicBezTo>
                      <a:pt x="18315" y="22655"/>
                      <a:pt x="18203" y="22627"/>
                      <a:pt x="18091" y="22599"/>
                    </a:cubicBezTo>
                    <a:cubicBezTo>
                      <a:pt x="17895" y="22487"/>
                      <a:pt x="17699" y="22375"/>
                      <a:pt x="17531" y="22235"/>
                    </a:cubicBezTo>
                    <a:cubicBezTo>
                      <a:pt x="17138" y="21927"/>
                      <a:pt x="16774" y="21535"/>
                      <a:pt x="16494" y="21115"/>
                    </a:cubicBezTo>
                    <a:cubicBezTo>
                      <a:pt x="16214" y="20723"/>
                      <a:pt x="15962" y="20275"/>
                      <a:pt x="15766" y="19827"/>
                    </a:cubicBezTo>
                    <a:cubicBezTo>
                      <a:pt x="15710" y="19743"/>
                      <a:pt x="15682" y="19659"/>
                      <a:pt x="15654" y="19603"/>
                    </a:cubicBezTo>
                    <a:lnTo>
                      <a:pt x="15626" y="19603"/>
                    </a:lnTo>
                    <a:cubicBezTo>
                      <a:pt x="15682" y="19687"/>
                      <a:pt x="15710" y="19743"/>
                      <a:pt x="15738" y="19827"/>
                    </a:cubicBezTo>
                    <a:cubicBezTo>
                      <a:pt x="15934" y="20275"/>
                      <a:pt x="16102" y="20751"/>
                      <a:pt x="16242" y="21227"/>
                    </a:cubicBezTo>
                    <a:cubicBezTo>
                      <a:pt x="16298" y="21479"/>
                      <a:pt x="16354" y="21731"/>
                      <a:pt x="16382" y="21983"/>
                    </a:cubicBezTo>
                    <a:cubicBezTo>
                      <a:pt x="16382" y="22095"/>
                      <a:pt x="16410" y="22235"/>
                      <a:pt x="16410" y="22347"/>
                    </a:cubicBezTo>
                    <a:cubicBezTo>
                      <a:pt x="16410" y="22487"/>
                      <a:pt x="16410" y="22627"/>
                      <a:pt x="16410" y="22739"/>
                    </a:cubicBezTo>
                    <a:cubicBezTo>
                      <a:pt x="16410" y="22963"/>
                      <a:pt x="16354" y="23187"/>
                      <a:pt x="16298" y="23411"/>
                    </a:cubicBezTo>
                    <a:cubicBezTo>
                      <a:pt x="16214" y="23607"/>
                      <a:pt x="16130" y="23803"/>
                      <a:pt x="16018" y="23971"/>
                    </a:cubicBezTo>
                    <a:cubicBezTo>
                      <a:pt x="15962" y="24083"/>
                      <a:pt x="15878" y="24167"/>
                      <a:pt x="15822" y="24223"/>
                    </a:cubicBezTo>
                    <a:cubicBezTo>
                      <a:pt x="15738" y="24307"/>
                      <a:pt x="15682" y="24363"/>
                      <a:pt x="15598" y="24419"/>
                    </a:cubicBezTo>
                    <a:cubicBezTo>
                      <a:pt x="15514" y="24475"/>
                      <a:pt x="15430" y="24531"/>
                      <a:pt x="15346" y="24587"/>
                    </a:cubicBezTo>
                    <a:cubicBezTo>
                      <a:pt x="15262" y="24615"/>
                      <a:pt x="15178" y="24643"/>
                      <a:pt x="15094" y="24671"/>
                    </a:cubicBezTo>
                    <a:close/>
                  </a:path>
                </a:pathLst>
              </a:custGeom>
              <a:solidFill>
                <a:schemeClr val="accent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9297450" y="4709000"/>
                <a:ext cx="176450" cy="156200"/>
              </a:xfrm>
              <a:custGeom>
                <a:avLst/>
                <a:gdLst/>
                <a:ahLst/>
                <a:cxnLst/>
                <a:rect l="l" t="t" r="r" b="b"/>
                <a:pathLst>
                  <a:path w="7058" h="6248" extrusionOk="0">
                    <a:moveTo>
                      <a:pt x="3525" y="1"/>
                    </a:moveTo>
                    <a:cubicBezTo>
                      <a:pt x="3162" y="1"/>
                      <a:pt x="2794" y="66"/>
                      <a:pt x="2437" y="204"/>
                    </a:cubicBezTo>
                    <a:cubicBezTo>
                      <a:pt x="813" y="820"/>
                      <a:pt x="0" y="2612"/>
                      <a:pt x="616" y="4236"/>
                    </a:cubicBezTo>
                    <a:cubicBezTo>
                      <a:pt x="1075" y="5480"/>
                      <a:pt x="2281" y="6248"/>
                      <a:pt x="3547" y="6248"/>
                    </a:cubicBezTo>
                    <a:cubicBezTo>
                      <a:pt x="3905" y="6248"/>
                      <a:pt x="4269" y="6186"/>
                      <a:pt x="4621" y="6056"/>
                    </a:cubicBezTo>
                    <a:cubicBezTo>
                      <a:pt x="6245" y="5440"/>
                      <a:pt x="7057" y="3648"/>
                      <a:pt x="6441" y="2024"/>
                    </a:cubicBezTo>
                    <a:cubicBezTo>
                      <a:pt x="5985" y="784"/>
                      <a:pt x="4785" y="1"/>
                      <a:pt x="3525" y="1"/>
                    </a:cubicBezTo>
                    <a:close/>
                  </a:path>
                </a:pathLst>
              </a:custGeom>
              <a:solidFill>
                <a:srgbClr val="FFFFFF"/>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572"/>
        <p:cNvGrpSpPr/>
        <p:nvPr/>
      </p:nvGrpSpPr>
      <p:grpSpPr>
        <a:xfrm>
          <a:off x="0" y="0"/>
          <a:ext cx="0" cy="0"/>
          <a:chOff x="0" y="0"/>
          <a:chExt cx="0" cy="0"/>
        </a:xfrm>
      </p:grpSpPr>
      <p:sp>
        <p:nvSpPr>
          <p:cNvPr id="573" name="Google Shape;573;p35"/>
          <p:cNvSpPr/>
          <p:nvPr/>
        </p:nvSpPr>
        <p:spPr>
          <a:xfrm>
            <a:off x="5362437" y="1438250"/>
            <a:ext cx="3644100" cy="3644100"/>
          </a:xfrm>
          <a:prstGeom prst="ellipse">
            <a:avLst/>
          </a:prstGeom>
          <a:solidFill>
            <a:srgbClr val="674EA7"/>
          </a:solidFill>
          <a:ln>
            <a:noFill/>
          </a:ln>
          <a:effectLst>
            <a:outerShdw blurRad="57150" dist="66675" dir="2940000" algn="bl" rotWithShape="0">
              <a:schemeClr val="dk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flipH="1">
            <a:off x="6630330" y="1970161"/>
            <a:ext cx="2328011" cy="3316371"/>
            <a:chOff x="1663725" y="1109225"/>
            <a:chExt cx="2527425" cy="3662475"/>
          </a:xfrm>
        </p:grpSpPr>
        <p:sp>
          <p:nvSpPr>
            <p:cNvPr id="575" name="Google Shape;575;p35"/>
            <p:cNvSpPr/>
            <p:nvPr/>
          </p:nvSpPr>
          <p:spPr>
            <a:xfrm>
              <a:off x="3558200" y="1472050"/>
              <a:ext cx="632950" cy="1071375"/>
            </a:xfrm>
            <a:custGeom>
              <a:avLst/>
              <a:gdLst/>
              <a:ahLst/>
              <a:cxnLst/>
              <a:rect l="l" t="t" r="r" b="b"/>
              <a:pathLst>
                <a:path w="25318" h="42855" extrusionOk="0">
                  <a:moveTo>
                    <a:pt x="11622" y="0"/>
                  </a:moveTo>
                  <a:cubicBezTo>
                    <a:pt x="5878" y="0"/>
                    <a:pt x="1218" y="4661"/>
                    <a:pt x="1218" y="10386"/>
                  </a:cubicBezTo>
                  <a:cubicBezTo>
                    <a:pt x="1218" y="14038"/>
                    <a:pt x="3101" y="17252"/>
                    <a:pt x="5935" y="19097"/>
                  </a:cubicBezTo>
                  <a:cubicBezTo>
                    <a:pt x="5098" y="20505"/>
                    <a:pt x="4604" y="22141"/>
                    <a:pt x="4527" y="23872"/>
                  </a:cubicBezTo>
                  <a:cubicBezTo>
                    <a:pt x="1788" y="25755"/>
                    <a:pt x="0" y="28893"/>
                    <a:pt x="0" y="32450"/>
                  </a:cubicBezTo>
                  <a:cubicBezTo>
                    <a:pt x="0" y="38194"/>
                    <a:pt x="4661" y="42854"/>
                    <a:pt x="10405" y="42854"/>
                  </a:cubicBezTo>
                  <a:cubicBezTo>
                    <a:pt x="15978" y="42854"/>
                    <a:pt x="20524" y="38460"/>
                    <a:pt x="20771" y="32906"/>
                  </a:cubicBezTo>
                  <a:cubicBezTo>
                    <a:pt x="23510" y="31023"/>
                    <a:pt x="25279" y="27904"/>
                    <a:pt x="25279" y="24328"/>
                  </a:cubicBezTo>
                  <a:cubicBezTo>
                    <a:pt x="25317" y="20638"/>
                    <a:pt x="23434" y="17462"/>
                    <a:pt x="20600" y="15597"/>
                  </a:cubicBezTo>
                  <a:cubicBezTo>
                    <a:pt x="21513" y="14057"/>
                    <a:pt x="22008" y="12288"/>
                    <a:pt x="22008" y="10386"/>
                  </a:cubicBezTo>
                  <a:cubicBezTo>
                    <a:pt x="22008" y="4661"/>
                    <a:pt x="17347" y="0"/>
                    <a:pt x="11622" y="0"/>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2776925" y="3205325"/>
              <a:ext cx="1013825" cy="920150"/>
            </a:xfrm>
            <a:custGeom>
              <a:avLst/>
              <a:gdLst/>
              <a:ahLst/>
              <a:cxnLst/>
              <a:rect l="l" t="t" r="r" b="b"/>
              <a:pathLst>
                <a:path w="40553" h="36806" extrusionOk="0">
                  <a:moveTo>
                    <a:pt x="28056" y="0"/>
                  </a:moveTo>
                  <a:cubicBezTo>
                    <a:pt x="21247" y="0"/>
                    <a:pt x="15711" y="5459"/>
                    <a:pt x="15578" y="12231"/>
                  </a:cubicBezTo>
                  <a:cubicBezTo>
                    <a:pt x="14570" y="11964"/>
                    <a:pt x="13543" y="11850"/>
                    <a:pt x="12478" y="11850"/>
                  </a:cubicBezTo>
                  <a:cubicBezTo>
                    <a:pt x="5592" y="11850"/>
                    <a:pt x="0" y="17442"/>
                    <a:pt x="0" y="24328"/>
                  </a:cubicBezTo>
                  <a:cubicBezTo>
                    <a:pt x="0" y="31232"/>
                    <a:pt x="5592" y="36805"/>
                    <a:pt x="12478" y="36805"/>
                  </a:cubicBezTo>
                  <a:cubicBezTo>
                    <a:pt x="19287" y="36805"/>
                    <a:pt x="24822" y="31365"/>
                    <a:pt x="24956" y="24594"/>
                  </a:cubicBezTo>
                  <a:cubicBezTo>
                    <a:pt x="25964" y="24860"/>
                    <a:pt x="26991" y="24975"/>
                    <a:pt x="28056" y="24975"/>
                  </a:cubicBezTo>
                  <a:cubicBezTo>
                    <a:pt x="34942" y="24975"/>
                    <a:pt x="40534" y="19382"/>
                    <a:pt x="40534" y="12497"/>
                  </a:cubicBezTo>
                  <a:cubicBezTo>
                    <a:pt x="40553" y="5592"/>
                    <a:pt x="34942" y="0"/>
                    <a:pt x="28056" y="0"/>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2149225" y="1758775"/>
              <a:ext cx="1999125" cy="3012925"/>
            </a:xfrm>
            <a:custGeom>
              <a:avLst/>
              <a:gdLst/>
              <a:ahLst/>
              <a:cxnLst/>
              <a:rect l="l" t="t" r="r" b="b"/>
              <a:pathLst>
                <a:path w="79965" h="120517" extrusionOk="0">
                  <a:moveTo>
                    <a:pt x="65528" y="1"/>
                  </a:moveTo>
                  <a:cubicBezTo>
                    <a:pt x="65528" y="1"/>
                    <a:pt x="73516" y="12593"/>
                    <a:pt x="72166" y="20924"/>
                  </a:cubicBezTo>
                  <a:lnTo>
                    <a:pt x="71329" y="23720"/>
                  </a:lnTo>
                  <a:cubicBezTo>
                    <a:pt x="70644" y="26002"/>
                    <a:pt x="71139" y="28513"/>
                    <a:pt x="72641" y="30339"/>
                  </a:cubicBezTo>
                  <a:lnTo>
                    <a:pt x="78367" y="37225"/>
                  </a:lnTo>
                  <a:cubicBezTo>
                    <a:pt x="79964" y="39165"/>
                    <a:pt x="79394" y="42132"/>
                    <a:pt x="77206" y="43273"/>
                  </a:cubicBezTo>
                  <a:lnTo>
                    <a:pt x="74867" y="44491"/>
                  </a:lnTo>
                  <a:cubicBezTo>
                    <a:pt x="74867" y="44491"/>
                    <a:pt x="76883" y="48409"/>
                    <a:pt x="77530" y="48694"/>
                  </a:cubicBezTo>
                  <a:cubicBezTo>
                    <a:pt x="78176" y="48960"/>
                    <a:pt x="79489" y="53164"/>
                    <a:pt x="75323" y="54781"/>
                  </a:cubicBezTo>
                  <a:cubicBezTo>
                    <a:pt x="75323" y="54781"/>
                    <a:pt x="78956" y="58033"/>
                    <a:pt x="75323" y="60050"/>
                  </a:cubicBezTo>
                  <a:cubicBezTo>
                    <a:pt x="75323" y="60050"/>
                    <a:pt x="71424" y="60715"/>
                    <a:pt x="72204" y="63721"/>
                  </a:cubicBezTo>
                  <a:cubicBezTo>
                    <a:pt x="72204" y="63721"/>
                    <a:pt x="74220" y="71900"/>
                    <a:pt x="66364" y="72508"/>
                  </a:cubicBezTo>
                  <a:cubicBezTo>
                    <a:pt x="61419" y="72927"/>
                    <a:pt x="53678" y="67734"/>
                    <a:pt x="49094" y="71462"/>
                  </a:cubicBezTo>
                  <a:cubicBezTo>
                    <a:pt x="46393" y="73688"/>
                    <a:pt x="44414" y="79907"/>
                    <a:pt x="43539" y="83255"/>
                  </a:cubicBezTo>
                  <a:cubicBezTo>
                    <a:pt x="42265" y="88067"/>
                    <a:pt x="42132" y="93184"/>
                    <a:pt x="43216" y="98034"/>
                  </a:cubicBezTo>
                  <a:cubicBezTo>
                    <a:pt x="45841" y="109751"/>
                    <a:pt x="64044" y="116351"/>
                    <a:pt x="76978" y="120517"/>
                  </a:cubicBezTo>
                  <a:lnTo>
                    <a:pt x="1" y="120060"/>
                  </a:lnTo>
                  <a:cubicBezTo>
                    <a:pt x="1" y="120060"/>
                    <a:pt x="2207" y="103797"/>
                    <a:pt x="6639" y="89189"/>
                  </a:cubicBezTo>
                  <a:cubicBezTo>
                    <a:pt x="11052" y="74562"/>
                    <a:pt x="10272" y="60601"/>
                    <a:pt x="10272" y="60601"/>
                  </a:cubicBezTo>
                  <a:lnTo>
                    <a:pt x="17918" y="7115"/>
                  </a:lnTo>
                  <a:close/>
                </a:path>
              </a:pathLst>
            </a:custGeom>
            <a:solidFill>
              <a:srgbClr val="B4634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3569600" y="2480150"/>
              <a:ext cx="308650" cy="76600"/>
            </a:xfrm>
            <a:custGeom>
              <a:avLst/>
              <a:gdLst/>
              <a:ahLst/>
              <a:cxnLst/>
              <a:rect l="l" t="t" r="r" b="b"/>
              <a:pathLst>
                <a:path w="12346" h="3064" extrusionOk="0">
                  <a:moveTo>
                    <a:pt x="1" y="1"/>
                  </a:moveTo>
                  <a:lnTo>
                    <a:pt x="1" y="1"/>
                  </a:lnTo>
                  <a:cubicBezTo>
                    <a:pt x="1028" y="1408"/>
                    <a:pt x="2626" y="2454"/>
                    <a:pt x="4433" y="2854"/>
                  </a:cubicBezTo>
                  <a:cubicBezTo>
                    <a:pt x="5024" y="2994"/>
                    <a:pt x="5638" y="3064"/>
                    <a:pt x="6257" y="3064"/>
                  </a:cubicBezTo>
                  <a:cubicBezTo>
                    <a:pt x="7151" y="3064"/>
                    <a:pt x="8056" y="2918"/>
                    <a:pt x="8922" y="2625"/>
                  </a:cubicBezTo>
                  <a:cubicBezTo>
                    <a:pt x="9402" y="2869"/>
                    <a:pt x="9907" y="2953"/>
                    <a:pt x="10378" y="2953"/>
                  </a:cubicBezTo>
                  <a:cubicBezTo>
                    <a:pt x="11453" y="2953"/>
                    <a:pt x="12345" y="2511"/>
                    <a:pt x="12345" y="2511"/>
                  </a:cubicBezTo>
                  <a:cubicBezTo>
                    <a:pt x="11128" y="2226"/>
                    <a:pt x="8827" y="267"/>
                    <a:pt x="8827" y="267"/>
                  </a:cubicBezTo>
                  <a:cubicBezTo>
                    <a:pt x="7723" y="1184"/>
                    <a:pt x="6213" y="1751"/>
                    <a:pt x="4643" y="1751"/>
                  </a:cubicBezTo>
                  <a:cubicBezTo>
                    <a:pt x="4618" y="1751"/>
                    <a:pt x="4592" y="1751"/>
                    <a:pt x="4566" y="1750"/>
                  </a:cubicBezTo>
                  <a:cubicBezTo>
                    <a:pt x="2987" y="1750"/>
                    <a:pt x="1294" y="1142"/>
                    <a:pt x="1" y="1"/>
                  </a:cubicBezTo>
                  <a:close/>
                </a:path>
              </a:pathLst>
            </a:custGeom>
            <a:solidFill>
              <a:schemeClr val="dk1"/>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3460725" y="2236900"/>
              <a:ext cx="423700" cy="162850"/>
            </a:xfrm>
            <a:custGeom>
              <a:avLst/>
              <a:gdLst/>
              <a:ahLst/>
              <a:cxnLst/>
              <a:rect l="l" t="t" r="r" b="b"/>
              <a:pathLst>
                <a:path w="16948" h="6514" extrusionOk="0">
                  <a:moveTo>
                    <a:pt x="8468" y="1"/>
                  </a:moveTo>
                  <a:cubicBezTo>
                    <a:pt x="8031" y="1"/>
                    <a:pt x="7596" y="29"/>
                    <a:pt x="7171" y="87"/>
                  </a:cubicBezTo>
                  <a:cubicBezTo>
                    <a:pt x="5174" y="315"/>
                    <a:pt x="3386" y="1171"/>
                    <a:pt x="2150" y="2312"/>
                  </a:cubicBezTo>
                  <a:cubicBezTo>
                    <a:pt x="913" y="3454"/>
                    <a:pt x="209" y="4842"/>
                    <a:pt x="38" y="6193"/>
                  </a:cubicBezTo>
                  <a:cubicBezTo>
                    <a:pt x="0" y="6345"/>
                    <a:pt x="95" y="6459"/>
                    <a:pt x="228" y="6497"/>
                  </a:cubicBezTo>
                  <a:cubicBezTo>
                    <a:pt x="259" y="6508"/>
                    <a:pt x="290" y="6514"/>
                    <a:pt x="321" y="6514"/>
                  </a:cubicBezTo>
                  <a:cubicBezTo>
                    <a:pt x="445" y="6514"/>
                    <a:pt x="567" y="6428"/>
                    <a:pt x="628" y="6307"/>
                  </a:cubicBezTo>
                  <a:cubicBezTo>
                    <a:pt x="1179" y="5146"/>
                    <a:pt x="2073" y="4081"/>
                    <a:pt x="3291" y="3321"/>
                  </a:cubicBezTo>
                  <a:cubicBezTo>
                    <a:pt x="4508" y="2560"/>
                    <a:pt x="5954" y="2103"/>
                    <a:pt x="7437" y="2065"/>
                  </a:cubicBezTo>
                  <a:cubicBezTo>
                    <a:pt x="7537" y="2061"/>
                    <a:pt x="7637" y="2059"/>
                    <a:pt x="7737" y="2059"/>
                  </a:cubicBezTo>
                  <a:cubicBezTo>
                    <a:pt x="9084" y="2059"/>
                    <a:pt x="10430" y="2412"/>
                    <a:pt x="11546" y="2978"/>
                  </a:cubicBezTo>
                  <a:cubicBezTo>
                    <a:pt x="12744" y="3606"/>
                    <a:pt x="13676" y="4500"/>
                    <a:pt x="14304" y="5508"/>
                  </a:cubicBezTo>
                  <a:cubicBezTo>
                    <a:pt x="14567" y="5957"/>
                    <a:pt x="15045" y="6192"/>
                    <a:pt x="15541" y="6192"/>
                  </a:cubicBezTo>
                  <a:cubicBezTo>
                    <a:pt x="15655" y="6192"/>
                    <a:pt x="15769" y="6179"/>
                    <a:pt x="15883" y="6155"/>
                  </a:cubicBezTo>
                  <a:cubicBezTo>
                    <a:pt x="16548" y="5983"/>
                    <a:pt x="16948" y="5337"/>
                    <a:pt x="16643" y="4671"/>
                  </a:cubicBezTo>
                  <a:cubicBezTo>
                    <a:pt x="16035" y="3225"/>
                    <a:pt x="14703" y="1894"/>
                    <a:pt x="12991" y="1038"/>
                  </a:cubicBezTo>
                  <a:cubicBezTo>
                    <a:pt x="11651" y="368"/>
                    <a:pt x="10043" y="1"/>
                    <a:pt x="8468" y="1"/>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1663725" y="1109225"/>
              <a:ext cx="2388575" cy="2797025"/>
            </a:xfrm>
            <a:custGeom>
              <a:avLst/>
              <a:gdLst/>
              <a:ahLst/>
              <a:cxnLst/>
              <a:rect l="l" t="t" r="r" b="b"/>
              <a:pathLst>
                <a:path w="95543" h="111881" extrusionOk="0">
                  <a:moveTo>
                    <a:pt x="86507" y="9169"/>
                  </a:moveTo>
                  <a:cubicBezTo>
                    <a:pt x="84301" y="4528"/>
                    <a:pt x="79565" y="1351"/>
                    <a:pt x="74087" y="1351"/>
                  </a:cubicBezTo>
                  <a:cubicBezTo>
                    <a:pt x="70416" y="1351"/>
                    <a:pt x="67087" y="2797"/>
                    <a:pt x="64614" y="5136"/>
                  </a:cubicBezTo>
                  <a:cubicBezTo>
                    <a:pt x="62218" y="2017"/>
                    <a:pt x="58451" y="1"/>
                    <a:pt x="54229" y="1"/>
                  </a:cubicBezTo>
                  <a:cubicBezTo>
                    <a:pt x="50444" y="1"/>
                    <a:pt x="47039" y="1579"/>
                    <a:pt x="44661" y="4147"/>
                  </a:cubicBezTo>
                  <a:lnTo>
                    <a:pt x="44642" y="4204"/>
                  </a:lnTo>
                  <a:cubicBezTo>
                    <a:pt x="42740" y="3234"/>
                    <a:pt x="40610" y="2683"/>
                    <a:pt x="38346" y="2683"/>
                  </a:cubicBezTo>
                  <a:cubicBezTo>
                    <a:pt x="31195" y="2683"/>
                    <a:pt x="25317" y="8122"/>
                    <a:pt x="24632" y="15122"/>
                  </a:cubicBezTo>
                  <a:cubicBezTo>
                    <a:pt x="24195" y="15065"/>
                    <a:pt x="23738" y="15046"/>
                    <a:pt x="23301" y="15046"/>
                  </a:cubicBezTo>
                  <a:cubicBezTo>
                    <a:pt x="15693" y="15046"/>
                    <a:pt x="9511" y="21228"/>
                    <a:pt x="9511" y="28836"/>
                  </a:cubicBezTo>
                  <a:cubicBezTo>
                    <a:pt x="9511" y="29920"/>
                    <a:pt x="9644" y="30985"/>
                    <a:pt x="9891" y="32013"/>
                  </a:cubicBezTo>
                  <a:cubicBezTo>
                    <a:pt x="4337" y="33801"/>
                    <a:pt x="305" y="39012"/>
                    <a:pt x="305" y="45137"/>
                  </a:cubicBezTo>
                  <a:cubicBezTo>
                    <a:pt x="305" y="50444"/>
                    <a:pt x="3291" y="55028"/>
                    <a:pt x="7666" y="57348"/>
                  </a:cubicBezTo>
                  <a:cubicBezTo>
                    <a:pt x="3139" y="59593"/>
                    <a:pt x="0" y="64291"/>
                    <a:pt x="0" y="69712"/>
                  </a:cubicBezTo>
                  <a:cubicBezTo>
                    <a:pt x="0" y="76198"/>
                    <a:pt x="4489" y="81638"/>
                    <a:pt x="10557" y="83121"/>
                  </a:cubicBezTo>
                  <a:cubicBezTo>
                    <a:pt x="10215" y="84168"/>
                    <a:pt x="10024" y="85271"/>
                    <a:pt x="10024" y="86412"/>
                  </a:cubicBezTo>
                  <a:cubicBezTo>
                    <a:pt x="10024" y="92270"/>
                    <a:pt x="14780" y="97026"/>
                    <a:pt x="20638" y="97026"/>
                  </a:cubicBezTo>
                  <a:cubicBezTo>
                    <a:pt x="21817" y="97026"/>
                    <a:pt x="22959" y="96835"/>
                    <a:pt x="24024" y="96455"/>
                  </a:cubicBezTo>
                  <a:cubicBezTo>
                    <a:pt x="24956" y="102275"/>
                    <a:pt x="29711" y="106821"/>
                    <a:pt x="35626" y="107411"/>
                  </a:cubicBezTo>
                  <a:cubicBezTo>
                    <a:pt x="37909" y="110150"/>
                    <a:pt x="41371" y="111881"/>
                    <a:pt x="45213" y="111881"/>
                  </a:cubicBezTo>
                  <a:cubicBezTo>
                    <a:pt x="52118" y="111881"/>
                    <a:pt x="57691" y="106289"/>
                    <a:pt x="57691" y="99403"/>
                  </a:cubicBezTo>
                  <a:cubicBezTo>
                    <a:pt x="57691" y="98091"/>
                    <a:pt x="57500" y="96854"/>
                    <a:pt x="57120" y="95675"/>
                  </a:cubicBezTo>
                  <a:cubicBezTo>
                    <a:pt x="60639" y="93773"/>
                    <a:pt x="63055" y="90026"/>
                    <a:pt x="63055" y="85727"/>
                  </a:cubicBezTo>
                  <a:cubicBezTo>
                    <a:pt x="63055" y="82132"/>
                    <a:pt x="61381" y="78956"/>
                    <a:pt x="58775" y="76883"/>
                  </a:cubicBezTo>
                  <a:cubicBezTo>
                    <a:pt x="60030" y="75418"/>
                    <a:pt x="60791" y="73478"/>
                    <a:pt x="60791" y="71386"/>
                  </a:cubicBezTo>
                  <a:cubicBezTo>
                    <a:pt x="60791" y="68685"/>
                    <a:pt x="57196" y="66326"/>
                    <a:pt x="55218" y="64785"/>
                  </a:cubicBezTo>
                  <a:cubicBezTo>
                    <a:pt x="57082" y="63207"/>
                    <a:pt x="57881" y="56625"/>
                    <a:pt x="57481" y="55636"/>
                  </a:cubicBezTo>
                  <a:cubicBezTo>
                    <a:pt x="62008" y="56226"/>
                    <a:pt x="67106" y="50995"/>
                    <a:pt x="67106" y="46811"/>
                  </a:cubicBezTo>
                  <a:cubicBezTo>
                    <a:pt x="67106" y="46050"/>
                    <a:pt x="67011" y="45308"/>
                    <a:pt x="66821" y="44623"/>
                  </a:cubicBezTo>
                  <a:cubicBezTo>
                    <a:pt x="67106" y="44642"/>
                    <a:pt x="67391" y="44661"/>
                    <a:pt x="67677" y="44661"/>
                  </a:cubicBezTo>
                  <a:cubicBezTo>
                    <a:pt x="72869" y="44661"/>
                    <a:pt x="77054" y="40477"/>
                    <a:pt x="77054" y="35303"/>
                  </a:cubicBezTo>
                  <a:cubicBezTo>
                    <a:pt x="77054" y="34714"/>
                    <a:pt x="76997" y="34143"/>
                    <a:pt x="76883" y="33572"/>
                  </a:cubicBezTo>
                  <a:cubicBezTo>
                    <a:pt x="77130" y="33591"/>
                    <a:pt x="77358" y="33610"/>
                    <a:pt x="77624" y="33610"/>
                  </a:cubicBezTo>
                  <a:cubicBezTo>
                    <a:pt x="81029" y="33610"/>
                    <a:pt x="83787" y="30871"/>
                    <a:pt x="83825" y="27486"/>
                  </a:cubicBezTo>
                  <a:cubicBezTo>
                    <a:pt x="84605" y="27695"/>
                    <a:pt x="85442" y="27809"/>
                    <a:pt x="86298" y="27809"/>
                  </a:cubicBezTo>
                  <a:cubicBezTo>
                    <a:pt x="91415" y="27809"/>
                    <a:pt x="95542" y="23624"/>
                    <a:pt x="95542" y="18489"/>
                  </a:cubicBezTo>
                  <a:cubicBezTo>
                    <a:pt x="95523" y="13429"/>
                    <a:pt x="91510" y="9283"/>
                    <a:pt x="86507" y="9169"/>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2958575" y="2430225"/>
              <a:ext cx="318625" cy="435125"/>
            </a:xfrm>
            <a:custGeom>
              <a:avLst/>
              <a:gdLst/>
              <a:ahLst/>
              <a:cxnLst/>
              <a:rect l="l" t="t" r="r" b="b"/>
              <a:pathLst>
                <a:path w="12745" h="17405" extrusionOk="0">
                  <a:moveTo>
                    <a:pt x="12744" y="8712"/>
                  </a:moveTo>
                  <a:cubicBezTo>
                    <a:pt x="12744" y="13505"/>
                    <a:pt x="9891" y="17404"/>
                    <a:pt x="6372" y="17404"/>
                  </a:cubicBezTo>
                  <a:cubicBezTo>
                    <a:pt x="2853" y="17404"/>
                    <a:pt x="0" y="13505"/>
                    <a:pt x="0" y="8712"/>
                  </a:cubicBezTo>
                  <a:cubicBezTo>
                    <a:pt x="0" y="3900"/>
                    <a:pt x="2853" y="0"/>
                    <a:pt x="6372" y="0"/>
                  </a:cubicBezTo>
                  <a:cubicBezTo>
                    <a:pt x="9891" y="0"/>
                    <a:pt x="12744" y="3900"/>
                    <a:pt x="12744" y="8712"/>
                  </a:cubicBezTo>
                  <a:close/>
                </a:path>
              </a:pathLst>
            </a:custGeom>
            <a:solidFill>
              <a:srgbClr val="B4634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3072225" y="2784950"/>
              <a:ext cx="191175" cy="191675"/>
            </a:xfrm>
            <a:custGeom>
              <a:avLst/>
              <a:gdLst/>
              <a:ahLst/>
              <a:cxnLst/>
              <a:rect l="l" t="t" r="r" b="b"/>
              <a:pathLst>
                <a:path w="7647" h="7667" extrusionOk="0">
                  <a:moveTo>
                    <a:pt x="3823" y="1"/>
                  </a:moveTo>
                  <a:cubicBezTo>
                    <a:pt x="1712" y="1"/>
                    <a:pt x="0" y="1732"/>
                    <a:pt x="0" y="3843"/>
                  </a:cubicBezTo>
                  <a:cubicBezTo>
                    <a:pt x="0" y="5954"/>
                    <a:pt x="1712" y="7666"/>
                    <a:pt x="3823" y="7666"/>
                  </a:cubicBezTo>
                  <a:cubicBezTo>
                    <a:pt x="5935" y="7666"/>
                    <a:pt x="7647" y="5954"/>
                    <a:pt x="7647" y="3843"/>
                  </a:cubicBezTo>
                  <a:cubicBezTo>
                    <a:pt x="7647" y="1732"/>
                    <a:pt x="5935" y="1"/>
                    <a:pt x="3823" y="1"/>
                  </a:cubicBezTo>
                  <a:close/>
                </a:path>
              </a:pathLst>
            </a:custGeom>
            <a:solidFill>
              <a:srgbClr val="F1E2D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5"/>
          <p:cNvGrpSpPr/>
          <p:nvPr/>
        </p:nvGrpSpPr>
        <p:grpSpPr>
          <a:xfrm flipH="1">
            <a:off x="7704309" y="1936565"/>
            <a:ext cx="2357371" cy="3349965"/>
            <a:chOff x="465875" y="1116825"/>
            <a:chExt cx="2559300" cy="3699575"/>
          </a:xfrm>
        </p:grpSpPr>
        <p:sp>
          <p:nvSpPr>
            <p:cNvPr id="584" name="Google Shape;584;p35"/>
            <p:cNvSpPr/>
            <p:nvPr/>
          </p:nvSpPr>
          <p:spPr>
            <a:xfrm>
              <a:off x="1831575" y="1289925"/>
              <a:ext cx="1124650" cy="3367175"/>
            </a:xfrm>
            <a:custGeom>
              <a:avLst/>
              <a:gdLst/>
              <a:ahLst/>
              <a:cxnLst/>
              <a:rect l="l" t="t" r="r" b="b"/>
              <a:pathLst>
                <a:path w="44986" h="134687" extrusionOk="0">
                  <a:moveTo>
                    <a:pt x="17918" y="0"/>
                  </a:moveTo>
                  <a:cubicBezTo>
                    <a:pt x="23434" y="2207"/>
                    <a:pt x="28989" y="4604"/>
                    <a:pt x="33630" y="8484"/>
                  </a:cubicBezTo>
                  <a:cubicBezTo>
                    <a:pt x="38271" y="12364"/>
                    <a:pt x="41980" y="17937"/>
                    <a:pt x="42474" y="24214"/>
                  </a:cubicBezTo>
                  <a:cubicBezTo>
                    <a:pt x="43330" y="34828"/>
                    <a:pt x="35189" y="44585"/>
                    <a:pt x="36407" y="55142"/>
                  </a:cubicBezTo>
                  <a:cubicBezTo>
                    <a:pt x="37567" y="65356"/>
                    <a:pt x="44985" y="73250"/>
                    <a:pt x="42874" y="83920"/>
                  </a:cubicBezTo>
                  <a:cubicBezTo>
                    <a:pt x="42132" y="87686"/>
                    <a:pt x="40458" y="91243"/>
                    <a:pt x="38081" y="94229"/>
                  </a:cubicBezTo>
                  <a:cubicBezTo>
                    <a:pt x="35608" y="97349"/>
                    <a:pt x="33230" y="99822"/>
                    <a:pt x="32108" y="103816"/>
                  </a:cubicBezTo>
                  <a:cubicBezTo>
                    <a:pt x="31081" y="107487"/>
                    <a:pt x="31823" y="111653"/>
                    <a:pt x="34029" y="114658"/>
                  </a:cubicBezTo>
                  <a:cubicBezTo>
                    <a:pt x="36236" y="117663"/>
                    <a:pt x="39849" y="119413"/>
                    <a:pt x="43425" y="119223"/>
                  </a:cubicBezTo>
                  <a:cubicBezTo>
                    <a:pt x="43425" y="119223"/>
                    <a:pt x="26972" y="134687"/>
                    <a:pt x="1" y="121772"/>
                  </a:cubicBezTo>
                  <a:lnTo>
                    <a:pt x="8218" y="134"/>
                  </a:lnTo>
                  <a:close/>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1390775" y="1463500"/>
              <a:ext cx="1634400" cy="3352900"/>
            </a:xfrm>
            <a:custGeom>
              <a:avLst/>
              <a:gdLst/>
              <a:ahLst/>
              <a:cxnLst/>
              <a:rect l="l" t="t" r="r" b="b"/>
              <a:pathLst>
                <a:path w="65376" h="134116" extrusionOk="0">
                  <a:moveTo>
                    <a:pt x="38232" y="0"/>
                  </a:moveTo>
                  <a:cubicBezTo>
                    <a:pt x="38232" y="0"/>
                    <a:pt x="53487" y="9929"/>
                    <a:pt x="50995" y="28379"/>
                  </a:cubicBezTo>
                  <a:cubicBezTo>
                    <a:pt x="49531" y="39278"/>
                    <a:pt x="51775" y="43710"/>
                    <a:pt x="55922" y="48427"/>
                  </a:cubicBezTo>
                  <a:cubicBezTo>
                    <a:pt x="59669" y="52669"/>
                    <a:pt x="58433" y="55693"/>
                    <a:pt x="55922" y="56321"/>
                  </a:cubicBezTo>
                  <a:lnTo>
                    <a:pt x="53734" y="57024"/>
                  </a:lnTo>
                  <a:cubicBezTo>
                    <a:pt x="52536" y="57081"/>
                    <a:pt x="51737" y="58242"/>
                    <a:pt x="52118" y="59383"/>
                  </a:cubicBezTo>
                  <a:cubicBezTo>
                    <a:pt x="52403" y="60220"/>
                    <a:pt x="52688" y="61019"/>
                    <a:pt x="53088" y="61799"/>
                  </a:cubicBezTo>
                  <a:cubicBezTo>
                    <a:pt x="53449" y="62464"/>
                    <a:pt x="53772" y="63301"/>
                    <a:pt x="53810" y="64062"/>
                  </a:cubicBezTo>
                  <a:cubicBezTo>
                    <a:pt x="53829" y="64728"/>
                    <a:pt x="53240" y="65279"/>
                    <a:pt x="52726" y="65603"/>
                  </a:cubicBezTo>
                  <a:cubicBezTo>
                    <a:pt x="52403" y="65831"/>
                    <a:pt x="51262" y="66345"/>
                    <a:pt x="51090" y="66421"/>
                  </a:cubicBezTo>
                  <a:cubicBezTo>
                    <a:pt x="51395" y="66630"/>
                    <a:pt x="52612" y="67029"/>
                    <a:pt x="52974" y="67847"/>
                  </a:cubicBezTo>
                  <a:cubicBezTo>
                    <a:pt x="53240" y="68437"/>
                    <a:pt x="53240" y="69597"/>
                    <a:pt x="51775" y="70225"/>
                  </a:cubicBezTo>
                  <a:cubicBezTo>
                    <a:pt x="51775" y="70225"/>
                    <a:pt x="48808" y="71157"/>
                    <a:pt x="49398" y="74162"/>
                  </a:cubicBezTo>
                  <a:lnTo>
                    <a:pt x="49740" y="77072"/>
                  </a:lnTo>
                  <a:cubicBezTo>
                    <a:pt x="50177" y="80800"/>
                    <a:pt x="48637" y="85194"/>
                    <a:pt x="43235" y="84281"/>
                  </a:cubicBezTo>
                  <a:lnTo>
                    <a:pt x="35969" y="82779"/>
                  </a:lnTo>
                  <a:cubicBezTo>
                    <a:pt x="29863" y="82893"/>
                    <a:pt x="24309" y="86050"/>
                    <a:pt x="23396" y="91889"/>
                  </a:cubicBezTo>
                  <a:cubicBezTo>
                    <a:pt x="21913" y="101115"/>
                    <a:pt x="20961" y="104025"/>
                    <a:pt x="26820" y="113535"/>
                  </a:cubicBezTo>
                  <a:cubicBezTo>
                    <a:pt x="34162" y="125480"/>
                    <a:pt x="62902" y="131072"/>
                    <a:pt x="65375" y="132822"/>
                  </a:cubicBezTo>
                  <a:lnTo>
                    <a:pt x="1" y="134116"/>
                  </a:lnTo>
                  <a:lnTo>
                    <a:pt x="1846" y="0"/>
                  </a:lnTo>
                  <a:lnTo>
                    <a:pt x="38061" y="533"/>
                  </a:lnTo>
                </a:path>
              </a:pathLst>
            </a:custGeom>
            <a:solidFill>
              <a:srgbClr val="F1B09B"/>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2280950" y="2423100"/>
              <a:ext cx="325275" cy="80125"/>
            </a:xfrm>
            <a:custGeom>
              <a:avLst/>
              <a:gdLst/>
              <a:ahLst/>
              <a:cxnLst/>
              <a:rect l="l" t="t" r="r" b="b"/>
              <a:pathLst>
                <a:path w="13011" h="3205" extrusionOk="0">
                  <a:moveTo>
                    <a:pt x="1" y="0"/>
                  </a:moveTo>
                  <a:lnTo>
                    <a:pt x="1" y="0"/>
                  </a:lnTo>
                  <a:cubicBezTo>
                    <a:pt x="1085" y="1484"/>
                    <a:pt x="2759" y="2568"/>
                    <a:pt x="4661" y="3005"/>
                  </a:cubicBezTo>
                  <a:cubicBezTo>
                    <a:pt x="5276" y="3136"/>
                    <a:pt x="5914" y="3205"/>
                    <a:pt x="6558" y="3205"/>
                  </a:cubicBezTo>
                  <a:cubicBezTo>
                    <a:pt x="7506" y="3205"/>
                    <a:pt x="8468" y="3056"/>
                    <a:pt x="9397" y="2739"/>
                  </a:cubicBezTo>
                  <a:cubicBezTo>
                    <a:pt x="9909" y="3001"/>
                    <a:pt x="10447" y="3092"/>
                    <a:pt x="10946" y="3092"/>
                  </a:cubicBezTo>
                  <a:cubicBezTo>
                    <a:pt x="12077" y="3092"/>
                    <a:pt x="13011" y="2625"/>
                    <a:pt x="13011" y="2625"/>
                  </a:cubicBezTo>
                  <a:cubicBezTo>
                    <a:pt x="11736" y="2340"/>
                    <a:pt x="9302" y="266"/>
                    <a:pt x="9302" y="266"/>
                  </a:cubicBezTo>
                  <a:cubicBezTo>
                    <a:pt x="8141" y="1236"/>
                    <a:pt x="6487" y="1845"/>
                    <a:pt x="4813" y="1845"/>
                  </a:cubicBezTo>
                  <a:cubicBezTo>
                    <a:pt x="3120" y="1845"/>
                    <a:pt x="1370" y="1217"/>
                    <a:pt x="1" y="0"/>
                  </a:cubicBezTo>
                  <a:close/>
                </a:path>
              </a:pathLst>
            </a:custGeom>
            <a:solidFill>
              <a:schemeClr val="dk1"/>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2169200" y="2200075"/>
              <a:ext cx="431800" cy="140800"/>
            </a:xfrm>
            <a:custGeom>
              <a:avLst/>
              <a:gdLst/>
              <a:ahLst/>
              <a:cxnLst/>
              <a:rect l="l" t="t" r="r" b="b"/>
              <a:pathLst>
                <a:path w="17272" h="5632" extrusionOk="0">
                  <a:moveTo>
                    <a:pt x="8884" y="1"/>
                  </a:moveTo>
                  <a:cubicBezTo>
                    <a:pt x="8458" y="1"/>
                    <a:pt x="8032" y="26"/>
                    <a:pt x="7609" y="76"/>
                  </a:cubicBezTo>
                  <a:cubicBezTo>
                    <a:pt x="5878" y="267"/>
                    <a:pt x="4242" y="894"/>
                    <a:pt x="2930" y="1826"/>
                  </a:cubicBezTo>
                  <a:cubicBezTo>
                    <a:pt x="1617" y="2720"/>
                    <a:pt x="628" y="3919"/>
                    <a:pt x="58" y="5212"/>
                  </a:cubicBezTo>
                  <a:cubicBezTo>
                    <a:pt x="1" y="5345"/>
                    <a:pt x="39" y="5497"/>
                    <a:pt x="153" y="5573"/>
                  </a:cubicBezTo>
                  <a:cubicBezTo>
                    <a:pt x="206" y="5612"/>
                    <a:pt x="269" y="5631"/>
                    <a:pt x="334" y="5631"/>
                  </a:cubicBezTo>
                  <a:cubicBezTo>
                    <a:pt x="430" y="5631"/>
                    <a:pt x="530" y="5588"/>
                    <a:pt x="609" y="5497"/>
                  </a:cubicBezTo>
                  <a:cubicBezTo>
                    <a:pt x="1465" y="4451"/>
                    <a:pt x="2568" y="3595"/>
                    <a:pt x="3805" y="3025"/>
                  </a:cubicBezTo>
                  <a:cubicBezTo>
                    <a:pt x="5079" y="2454"/>
                    <a:pt x="6449" y="2131"/>
                    <a:pt x="7799" y="2131"/>
                  </a:cubicBezTo>
                  <a:cubicBezTo>
                    <a:pt x="7842" y="2130"/>
                    <a:pt x="7885" y="2130"/>
                    <a:pt x="7928" y="2130"/>
                  </a:cubicBezTo>
                  <a:cubicBezTo>
                    <a:pt x="9253" y="2130"/>
                    <a:pt x="10556" y="2413"/>
                    <a:pt x="11698" y="2910"/>
                  </a:cubicBezTo>
                  <a:cubicBezTo>
                    <a:pt x="12916" y="3405"/>
                    <a:pt x="13962" y="4166"/>
                    <a:pt x="14799" y="5060"/>
                  </a:cubicBezTo>
                  <a:cubicBezTo>
                    <a:pt x="15080" y="5352"/>
                    <a:pt x="15462" y="5501"/>
                    <a:pt x="15838" y="5501"/>
                  </a:cubicBezTo>
                  <a:cubicBezTo>
                    <a:pt x="16073" y="5501"/>
                    <a:pt x="16306" y="5443"/>
                    <a:pt x="16511" y="5326"/>
                  </a:cubicBezTo>
                  <a:cubicBezTo>
                    <a:pt x="17100" y="4984"/>
                    <a:pt x="17272" y="4223"/>
                    <a:pt x="16815" y="3614"/>
                  </a:cubicBezTo>
                  <a:cubicBezTo>
                    <a:pt x="15826" y="2359"/>
                    <a:pt x="14399" y="1332"/>
                    <a:pt x="12783" y="723"/>
                  </a:cubicBezTo>
                  <a:cubicBezTo>
                    <a:pt x="11557" y="247"/>
                    <a:pt x="10221" y="1"/>
                    <a:pt x="8884" y="1"/>
                  </a:cubicBezTo>
                  <a:close/>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465875" y="1116825"/>
              <a:ext cx="2076150" cy="3450400"/>
            </a:xfrm>
            <a:custGeom>
              <a:avLst/>
              <a:gdLst/>
              <a:ahLst/>
              <a:cxnLst/>
              <a:rect l="l" t="t" r="r" b="b"/>
              <a:pathLst>
                <a:path w="83046" h="138016" extrusionOk="0">
                  <a:moveTo>
                    <a:pt x="1922" y="105642"/>
                  </a:moveTo>
                  <a:cubicBezTo>
                    <a:pt x="1351" y="108115"/>
                    <a:pt x="1" y="120003"/>
                    <a:pt x="23263" y="128239"/>
                  </a:cubicBezTo>
                  <a:cubicBezTo>
                    <a:pt x="50863" y="138016"/>
                    <a:pt x="73783" y="127098"/>
                    <a:pt x="73783" y="127098"/>
                  </a:cubicBezTo>
                  <a:cubicBezTo>
                    <a:pt x="68115" y="128372"/>
                    <a:pt x="60944" y="118006"/>
                    <a:pt x="57919" y="113022"/>
                  </a:cubicBezTo>
                  <a:cubicBezTo>
                    <a:pt x="54895" y="108077"/>
                    <a:pt x="55371" y="101230"/>
                    <a:pt x="59080" y="96760"/>
                  </a:cubicBezTo>
                  <a:cubicBezTo>
                    <a:pt x="61039" y="94420"/>
                    <a:pt x="63759" y="92670"/>
                    <a:pt x="65166" y="89950"/>
                  </a:cubicBezTo>
                  <a:cubicBezTo>
                    <a:pt x="67468" y="85442"/>
                    <a:pt x="65376" y="79907"/>
                    <a:pt x="62389" y="75837"/>
                  </a:cubicBezTo>
                  <a:cubicBezTo>
                    <a:pt x="59384" y="71785"/>
                    <a:pt x="55466" y="68267"/>
                    <a:pt x="53621" y="63568"/>
                  </a:cubicBezTo>
                  <a:cubicBezTo>
                    <a:pt x="51681" y="58756"/>
                    <a:pt x="52289" y="52974"/>
                    <a:pt x="55142" y="48618"/>
                  </a:cubicBezTo>
                  <a:cubicBezTo>
                    <a:pt x="57615" y="44890"/>
                    <a:pt x="61514" y="42341"/>
                    <a:pt x="65433" y="40211"/>
                  </a:cubicBezTo>
                  <a:cubicBezTo>
                    <a:pt x="69351" y="38062"/>
                    <a:pt x="73497" y="36159"/>
                    <a:pt x="76921" y="33268"/>
                  </a:cubicBezTo>
                  <a:cubicBezTo>
                    <a:pt x="80345" y="30377"/>
                    <a:pt x="83046" y="26250"/>
                    <a:pt x="82951" y="21761"/>
                  </a:cubicBezTo>
                  <a:cubicBezTo>
                    <a:pt x="82856" y="17253"/>
                    <a:pt x="82114" y="9682"/>
                    <a:pt x="68971" y="4851"/>
                  </a:cubicBezTo>
                  <a:cubicBezTo>
                    <a:pt x="55827" y="1"/>
                    <a:pt x="38746" y="5308"/>
                    <a:pt x="38746" y="5308"/>
                  </a:cubicBezTo>
                  <a:cubicBezTo>
                    <a:pt x="28057" y="8161"/>
                    <a:pt x="12764" y="16378"/>
                    <a:pt x="10215" y="34314"/>
                  </a:cubicBezTo>
                  <a:cubicBezTo>
                    <a:pt x="9359" y="40344"/>
                    <a:pt x="12365" y="46259"/>
                    <a:pt x="11775" y="52346"/>
                  </a:cubicBezTo>
                  <a:cubicBezTo>
                    <a:pt x="11433" y="55751"/>
                    <a:pt x="10367" y="59079"/>
                    <a:pt x="8674" y="62047"/>
                  </a:cubicBezTo>
                  <a:cubicBezTo>
                    <a:pt x="7305" y="64481"/>
                    <a:pt x="5498" y="66707"/>
                    <a:pt x="4737" y="69427"/>
                  </a:cubicBezTo>
                  <a:cubicBezTo>
                    <a:pt x="2759" y="76388"/>
                    <a:pt x="8408" y="83445"/>
                    <a:pt x="7800" y="90654"/>
                  </a:cubicBezTo>
                  <a:cubicBezTo>
                    <a:pt x="7495" y="94173"/>
                    <a:pt x="5726" y="97387"/>
                    <a:pt x="4281" y="100621"/>
                  </a:cubicBezTo>
                  <a:cubicBezTo>
                    <a:pt x="2835" y="103854"/>
                    <a:pt x="1656" y="107487"/>
                    <a:pt x="2645" y="110892"/>
                  </a:cubicBezTo>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1468275" y="1434950"/>
              <a:ext cx="1099925" cy="2727625"/>
            </a:xfrm>
            <a:custGeom>
              <a:avLst/>
              <a:gdLst/>
              <a:ahLst/>
              <a:cxnLst/>
              <a:rect l="l" t="t" r="r" b="b"/>
              <a:pathLst>
                <a:path w="43997" h="109105" extrusionOk="0">
                  <a:moveTo>
                    <a:pt x="39298" y="1"/>
                  </a:moveTo>
                  <a:cubicBezTo>
                    <a:pt x="40477" y="762"/>
                    <a:pt x="41504" y="1808"/>
                    <a:pt x="42265" y="3044"/>
                  </a:cubicBezTo>
                  <a:cubicBezTo>
                    <a:pt x="43026" y="4280"/>
                    <a:pt x="43521" y="5650"/>
                    <a:pt x="43768" y="7096"/>
                  </a:cubicBezTo>
                  <a:cubicBezTo>
                    <a:pt x="43996" y="8541"/>
                    <a:pt x="43996" y="10025"/>
                    <a:pt x="43711" y="11470"/>
                  </a:cubicBezTo>
                  <a:cubicBezTo>
                    <a:pt x="43444" y="12935"/>
                    <a:pt x="42912" y="14362"/>
                    <a:pt x="42189" y="15636"/>
                  </a:cubicBezTo>
                  <a:cubicBezTo>
                    <a:pt x="41485" y="16929"/>
                    <a:pt x="40591" y="18128"/>
                    <a:pt x="39602" y="19212"/>
                  </a:cubicBezTo>
                  <a:cubicBezTo>
                    <a:pt x="38632" y="20296"/>
                    <a:pt x="37529" y="21266"/>
                    <a:pt x="36407" y="22198"/>
                  </a:cubicBezTo>
                  <a:cubicBezTo>
                    <a:pt x="34162" y="24005"/>
                    <a:pt x="31690" y="25527"/>
                    <a:pt x="29255" y="26934"/>
                  </a:cubicBezTo>
                  <a:cubicBezTo>
                    <a:pt x="26801" y="28342"/>
                    <a:pt x="24386" y="29635"/>
                    <a:pt x="22122" y="31119"/>
                  </a:cubicBezTo>
                  <a:cubicBezTo>
                    <a:pt x="20981" y="31861"/>
                    <a:pt x="19916" y="32621"/>
                    <a:pt x="18889" y="33420"/>
                  </a:cubicBezTo>
                  <a:cubicBezTo>
                    <a:pt x="17861" y="34238"/>
                    <a:pt x="16948" y="35094"/>
                    <a:pt x="16112" y="36045"/>
                  </a:cubicBezTo>
                  <a:cubicBezTo>
                    <a:pt x="14438" y="37890"/>
                    <a:pt x="13163" y="40040"/>
                    <a:pt x="12688" y="42227"/>
                  </a:cubicBezTo>
                  <a:cubicBezTo>
                    <a:pt x="12441" y="43311"/>
                    <a:pt x="12422" y="44357"/>
                    <a:pt x="12574" y="45422"/>
                  </a:cubicBezTo>
                  <a:cubicBezTo>
                    <a:pt x="12726" y="46488"/>
                    <a:pt x="13068" y="47572"/>
                    <a:pt x="13563" y="48656"/>
                  </a:cubicBezTo>
                  <a:cubicBezTo>
                    <a:pt x="14571" y="50843"/>
                    <a:pt x="16093" y="53031"/>
                    <a:pt x="17576" y="55503"/>
                  </a:cubicBezTo>
                  <a:cubicBezTo>
                    <a:pt x="18318" y="56740"/>
                    <a:pt x="19060" y="58033"/>
                    <a:pt x="19706" y="59460"/>
                  </a:cubicBezTo>
                  <a:cubicBezTo>
                    <a:pt x="20334" y="60886"/>
                    <a:pt x="20867" y="62427"/>
                    <a:pt x="21171" y="64101"/>
                  </a:cubicBezTo>
                  <a:cubicBezTo>
                    <a:pt x="21437" y="65756"/>
                    <a:pt x="21456" y="67487"/>
                    <a:pt x="21190" y="69103"/>
                  </a:cubicBezTo>
                  <a:cubicBezTo>
                    <a:pt x="20962" y="70758"/>
                    <a:pt x="20486" y="72299"/>
                    <a:pt x="19859" y="73744"/>
                  </a:cubicBezTo>
                  <a:cubicBezTo>
                    <a:pt x="18641" y="76655"/>
                    <a:pt x="16910" y="79127"/>
                    <a:pt x="15046" y="81353"/>
                  </a:cubicBezTo>
                  <a:cubicBezTo>
                    <a:pt x="13163" y="83597"/>
                    <a:pt x="11185" y="85556"/>
                    <a:pt x="9283" y="87592"/>
                  </a:cubicBezTo>
                  <a:cubicBezTo>
                    <a:pt x="7400" y="89589"/>
                    <a:pt x="5650" y="91624"/>
                    <a:pt x="4224" y="93868"/>
                  </a:cubicBezTo>
                  <a:cubicBezTo>
                    <a:pt x="3501" y="94972"/>
                    <a:pt x="2930" y="96151"/>
                    <a:pt x="2474" y="97387"/>
                  </a:cubicBezTo>
                  <a:cubicBezTo>
                    <a:pt x="2036" y="98624"/>
                    <a:pt x="1694" y="99898"/>
                    <a:pt x="1561" y="101229"/>
                  </a:cubicBezTo>
                  <a:cubicBezTo>
                    <a:pt x="1408" y="102542"/>
                    <a:pt x="1427" y="103892"/>
                    <a:pt x="1713" y="105205"/>
                  </a:cubicBezTo>
                  <a:cubicBezTo>
                    <a:pt x="1998" y="106517"/>
                    <a:pt x="2512" y="107792"/>
                    <a:pt x="3272" y="108952"/>
                  </a:cubicBezTo>
                  <a:lnTo>
                    <a:pt x="3082" y="109104"/>
                  </a:lnTo>
                  <a:cubicBezTo>
                    <a:pt x="2131" y="108058"/>
                    <a:pt x="1332" y="106822"/>
                    <a:pt x="857" y="105433"/>
                  </a:cubicBezTo>
                  <a:cubicBezTo>
                    <a:pt x="362" y="104083"/>
                    <a:pt x="96" y="102618"/>
                    <a:pt x="58" y="101153"/>
                  </a:cubicBezTo>
                  <a:cubicBezTo>
                    <a:pt x="1" y="99689"/>
                    <a:pt x="172" y="98205"/>
                    <a:pt x="514" y="96779"/>
                  </a:cubicBezTo>
                  <a:cubicBezTo>
                    <a:pt x="838" y="95352"/>
                    <a:pt x="1332" y="93964"/>
                    <a:pt x="1979" y="92632"/>
                  </a:cubicBezTo>
                  <a:cubicBezTo>
                    <a:pt x="3234" y="89969"/>
                    <a:pt x="4927" y="87592"/>
                    <a:pt x="6639" y="85328"/>
                  </a:cubicBezTo>
                  <a:cubicBezTo>
                    <a:pt x="8351" y="83065"/>
                    <a:pt x="10120" y="80934"/>
                    <a:pt x="11642" y="78747"/>
                  </a:cubicBezTo>
                  <a:cubicBezTo>
                    <a:pt x="13125" y="76579"/>
                    <a:pt x="14419" y="74277"/>
                    <a:pt x="15180" y="71956"/>
                  </a:cubicBezTo>
                  <a:cubicBezTo>
                    <a:pt x="15560" y="70796"/>
                    <a:pt x="15826" y="69636"/>
                    <a:pt x="15883" y="68514"/>
                  </a:cubicBezTo>
                  <a:cubicBezTo>
                    <a:pt x="15959" y="67372"/>
                    <a:pt x="15864" y="66288"/>
                    <a:pt x="15598" y="65242"/>
                  </a:cubicBezTo>
                  <a:cubicBezTo>
                    <a:pt x="15084" y="63093"/>
                    <a:pt x="13848" y="60905"/>
                    <a:pt x="12441" y="58604"/>
                  </a:cubicBezTo>
                  <a:cubicBezTo>
                    <a:pt x="11756" y="57444"/>
                    <a:pt x="11014" y="56245"/>
                    <a:pt x="10310" y="54971"/>
                  </a:cubicBezTo>
                  <a:cubicBezTo>
                    <a:pt x="9949" y="54324"/>
                    <a:pt x="9587" y="53658"/>
                    <a:pt x="9264" y="52993"/>
                  </a:cubicBezTo>
                  <a:cubicBezTo>
                    <a:pt x="8922" y="52308"/>
                    <a:pt x="8598" y="51585"/>
                    <a:pt x="8332" y="50843"/>
                  </a:cubicBezTo>
                  <a:cubicBezTo>
                    <a:pt x="7761" y="49379"/>
                    <a:pt x="7324" y="47743"/>
                    <a:pt x="7191" y="46031"/>
                  </a:cubicBezTo>
                  <a:cubicBezTo>
                    <a:pt x="7172" y="45594"/>
                    <a:pt x="7134" y="45175"/>
                    <a:pt x="7172" y="44738"/>
                  </a:cubicBezTo>
                  <a:lnTo>
                    <a:pt x="7191" y="44091"/>
                  </a:lnTo>
                  <a:cubicBezTo>
                    <a:pt x="7191" y="43882"/>
                    <a:pt x="7229" y="43673"/>
                    <a:pt x="7267" y="43463"/>
                  </a:cubicBezTo>
                  <a:lnTo>
                    <a:pt x="7324" y="42817"/>
                  </a:lnTo>
                  <a:lnTo>
                    <a:pt x="7457" y="42189"/>
                  </a:lnTo>
                  <a:cubicBezTo>
                    <a:pt x="7514" y="41770"/>
                    <a:pt x="7647" y="41371"/>
                    <a:pt x="7761" y="40953"/>
                  </a:cubicBezTo>
                  <a:cubicBezTo>
                    <a:pt x="8237" y="39336"/>
                    <a:pt x="8979" y="37871"/>
                    <a:pt x="9854" y="36540"/>
                  </a:cubicBezTo>
                  <a:cubicBezTo>
                    <a:pt x="10729" y="35208"/>
                    <a:pt x="11756" y="34010"/>
                    <a:pt x="12840" y="32945"/>
                  </a:cubicBezTo>
                  <a:cubicBezTo>
                    <a:pt x="13943" y="31880"/>
                    <a:pt x="15161" y="30929"/>
                    <a:pt x="16359" y="30073"/>
                  </a:cubicBezTo>
                  <a:cubicBezTo>
                    <a:pt x="17595" y="29236"/>
                    <a:pt x="18870" y="28475"/>
                    <a:pt x="20125" y="27790"/>
                  </a:cubicBezTo>
                  <a:cubicBezTo>
                    <a:pt x="22674" y="26402"/>
                    <a:pt x="25242" y="25260"/>
                    <a:pt x="27733" y="24081"/>
                  </a:cubicBezTo>
                  <a:cubicBezTo>
                    <a:pt x="30225" y="22883"/>
                    <a:pt x="32660" y="21685"/>
                    <a:pt x="34866" y="20163"/>
                  </a:cubicBezTo>
                  <a:cubicBezTo>
                    <a:pt x="37073" y="18660"/>
                    <a:pt x="39127" y="16891"/>
                    <a:pt x="40572" y="14704"/>
                  </a:cubicBezTo>
                  <a:cubicBezTo>
                    <a:pt x="41314" y="13620"/>
                    <a:pt x="41904" y="12459"/>
                    <a:pt x="42265" y="11185"/>
                  </a:cubicBezTo>
                  <a:cubicBezTo>
                    <a:pt x="42627" y="9930"/>
                    <a:pt x="42760" y="8598"/>
                    <a:pt x="42665" y="7267"/>
                  </a:cubicBezTo>
                  <a:cubicBezTo>
                    <a:pt x="42570" y="5935"/>
                    <a:pt x="42246" y="4623"/>
                    <a:pt x="41638" y="3425"/>
                  </a:cubicBezTo>
                  <a:cubicBezTo>
                    <a:pt x="41048" y="2207"/>
                    <a:pt x="40192" y="1104"/>
                    <a:pt x="39127" y="229"/>
                  </a:cubicBezTo>
                  <a:close/>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5"/>
          <p:cNvGrpSpPr/>
          <p:nvPr/>
        </p:nvGrpSpPr>
        <p:grpSpPr>
          <a:xfrm>
            <a:off x="6465988" y="158350"/>
            <a:ext cx="2492350" cy="1146325"/>
            <a:chOff x="7462500" y="4212550"/>
            <a:chExt cx="2492350" cy="1146325"/>
          </a:xfrm>
        </p:grpSpPr>
        <p:sp>
          <p:nvSpPr>
            <p:cNvPr id="591" name="Google Shape;591;p35"/>
            <p:cNvSpPr/>
            <p:nvPr/>
          </p:nvSpPr>
          <p:spPr>
            <a:xfrm>
              <a:off x="7462500" y="4761675"/>
              <a:ext cx="871650" cy="583900"/>
            </a:xfrm>
            <a:custGeom>
              <a:avLst/>
              <a:gdLst/>
              <a:ahLst/>
              <a:cxnLst/>
              <a:rect l="l" t="t" r="r" b="b"/>
              <a:pathLst>
                <a:path w="34866" h="23356" extrusionOk="0">
                  <a:moveTo>
                    <a:pt x="23720" y="3361"/>
                  </a:moveTo>
                  <a:cubicBezTo>
                    <a:pt x="16243" y="1"/>
                    <a:pt x="7478" y="1541"/>
                    <a:pt x="1" y="3949"/>
                  </a:cubicBezTo>
                  <a:cubicBezTo>
                    <a:pt x="1" y="3949"/>
                    <a:pt x="5573" y="6666"/>
                    <a:pt x="13442" y="16439"/>
                  </a:cubicBezTo>
                  <a:cubicBezTo>
                    <a:pt x="19967" y="23356"/>
                    <a:pt x="30805" y="21592"/>
                    <a:pt x="33157" y="19071"/>
                  </a:cubicBezTo>
                  <a:cubicBezTo>
                    <a:pt x="34137" y="18035"/>
                    <a:pt x="34865" y="8374"/>
                    <a:pt x="23720" y="3361"/>
                  </a:cubicBezTo>
                  <a:close/>
                </a:path>
              </a:pathLst>
            </a:custGeom>
            <a:solidFill>
              <a:srgbClr val="489F8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5"/>
            <p:cNvGrpSpPr/>
            <p:nvPr/>
          </p:nvGrpSpPr>
          <p:grpSpPr>
            <a:xfrm>
              <a:off x="7478600" y="4763775"/>
              <a:ext cx="871650" cy="583900"/>
              <a:chOff x="7478600" y="4763775"/>
              <a:chExt cx="871650" cy="583900"/>
            </a:xfrm>
          </p:grpSpPr>
          <p:sp>
            <p:nvSpPr>
              <p:cNvPr id="593" name="Google Shape;593;p35"/>
              <p:cNvSpPr/>
              <p:nvPr/>
            </p:nvSpPr>
            <p:spPr>
              <a:xfrm>
                <a:off x="7478600" y="4763775"/>
                <a:ext cx="871650" cy="583900"/>
              </a:xfrm>
              <a:custGeom>
                <a:avLst/>
                <a:gdLst/>
                <a:ahLst/>
                <a:cxnLst/>
                <a:rect l="l" t="t" r="r" b="b"/>
                <a:pathLst>
                  <a:path w="34866" h="23356" extrusionOk="0">
                    <a:moveTo>
                      <a:pt x="23720" y="3361"/>
                    </a:moveTo>
                    <a:cubicBezTo>
                      <a:pt x="16243" y="1"/>
                      <a:pt x="7506" y="1541"/>
                      <a:pt x="1" y="3949"/>
                    </a:cubicBezTo>
                    <a:cubicBezTo>
                      <a:pt x="1" y="3949"/>
                      <a:pt x="5601" y="6666"/>
                      <a:pt x="13442" y="16439"/>
                    </a:cubicBezTo>
                    <a:cubicBezTo>
                      <a:pt x="19967" y="23356"/>
                      <a:pt x="30805" y="21592"/>
                      <a:pt x="33157" y="19099"/>
                    </a:cubicBezTo>
                    <a:cubicBezTo>
                      <a:pt x="34165" y="18035"/>
                      <a:pt x="34865" y="8374"/>
                      <a:pt x="23720" y="336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7481400" y="4799325"/>
                <a:ext cx="868850" cy="441950"/>
              </a:xfrm>
              <a:custGeom>
                <a:avLst/>
                <a:gdLst/>
                <a:ahLst/>
                <a:cxnLst/>
                <a:rect l="l" t="t" r="r" b="b"/>
                <a:pathLst>
                  <a:path w="34754" h="17678" extrusionOk="0">
                    <a:moveTo>
                      <a:pt x="13844" y="1"/>
                    </a:moveTo>
                    <a:cubicBezTo>
                      <a:pt x="9134" y="1"/>
                      <a:pt x="4353" y="1092"/>
                      <a:pt x="1" y="2499"/>
                    </a:cubicBezTo>
                    <a:cubicBezTo>
                      <a:pt x="22236" y="2835"/>
                      <a:pt x="21340" y="15185"/>
                      <a:pt x="33045" y="17677"/>
                    </a:cubicBezTo>
                    <a:cubicBezTo>
                      <a:pt x="34053" y="16613"/>
                      <a:pt x="34753" y="6952"/>
                      <a:pt x="23608" y="1939"/>
                    </a:cubicBezTo>
                    <a:cubicBezTo>
                      <a:pt x="20511" y="554"/>
                      <a:pt x="17196" y="1"/>
                      <a:pt x="13844"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35"/>
            <p:cNvSpPr/>
            <p:nvPr/>
          </p:nvSpPr>
          <p:spPr>
            <a:xfrm>
              <a:off x="8376125" y="4346525"/>
              <a:ext cx="666525" cy="946550"/>
            </a:xfrm>
            <a:custGeom>
              <a:avLst/>
              <a:gdLst/>
              <a:ahLst/>
              <a:cxnLst/>
              <a:rect l="l" t="t" r="r" b="b"/>
              <a:pathLst>
                <a:path w="26661" h="37862" extrusionOk="0">
                  <a:moveTo>
                    <a:pt x="5097" y="26408"/>
                  </a:moveTo>
                  <a:cubicBezTo>
                    <a:pt x="0" y="18763"/>
                    <a:pt x="56" y="8766"/>
                    <a:pt x="1345" y="1"/>
                  </a:cubicBezTo>
                  <a:cubicBezTo>
                    <a:pt x="1345" y="1"/>
                    <a:pt x="5405" y="5713"/>
                    <a:pt x="17699" y="12602"/>
                  </a:cubicBezTo>
                  <a:cubicBezTo>
                    <a:pt x="26604" y="18539"/>
                    <a:pt x="26660" y="30917"/>
                    <a:pt x="24308" y="33997"/>
                  </a:cubicBezTo>
                  <a:cubicBezTo>
                    <a:pt x="23328" y="35285"/>
                    <a:pt x="12742" y="37862"/>
                    <a:pt x="5097" y="26408"/>
                  </a:cubicBezTo>
                  <a:close/>
                </a:path>
              </a:pathLst>
            </a:custGeom>
            <a:solidFill>
              <a:srgbClr val="489F8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5"/>
            <p:cNvGrpSpPr/>
            <p:nvPr/>
          </p:nvGrpSpPr>
          <p:grpSpPr>
            <a:xfrm>
              <a:off x="8380325" y="4361225"/>
              <a:ext cx="666525" cy="945850"/>
              <a:chOff x="8380325" y="4361225"/>
              <a:chExt cx="666525" cy="945850"/>
            </a:xfrm>
          </p:grpSpPr>
          <p:sp>
            <p:nvSpPr>
              <p:cNvPr id="597" name="Google Shape;597;p35"/>
              <p:cNvSpPr/>
              <p:nvPr/>
            </p:nvSpPr>
            <p:spPr>
              <a:xfrm>
                <a:off x="8380325" y="4361225"/>
                <a:ext cx="666525" cy="945850"/>
              </a:xfrm>
              <a:custGeom>
                <a:avLst/>
                <a:gdLst/>
                <a:ahLst/>
                <a:cxnLst/>
                <a:rect l="l" t="t" r="r" b="b"/>
                <a:pathLst>
                  <a:path w="26661" h="37834" extrusionOk="0">
                    <a:moveTo>
                      <a:pt x="5125" y="26408"/>
                    </a:moveTo>
                    <a:cubicBezTo>
                      <a:pt x="1" y="18735"/>
                      <a:pt x="57" y="8738"/>
                      <a:pt x="1345" y="1"/>
                    </a:cubicBezTo>
                    <a:cubicBezTo>
                      <a:pt x="1345" y="1"/>
                      <a:pt x="5405" y="5685"/>
                      <a:pt x="17727" y="12574"/>
                    </a:cubicBezTo>
                    <a:cubicBezTo>
                      <a:pt x="26604" y="18539"/>
                      <a:pt x="26660" y="30889"/>
                      <a:pt x="24308" y="33969"/>
                    </a:cubicBezTo>
                    <a:cubicBezTo>
                      <a:pt x="23328" y="35257"/>
                      <a:pt x="12770" y="37834"/>
                      <a:pt x="5125" y="26408"/>
                    </a:cubicBezTo>
                    <a:close/>
                  </a:path>
                </a:pathLst>
              </a:custGeom>
              <a:solidFill>
                <a:srgbClr val="3A827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8381025" y="4364025"/>
                <a:ext cx="607700" cy="876150"/>
              </a:xfrm>
              <a:custGeom>
                <a:avLst/>
                <a:gdLst/>
                <a:ahLst/>
                <a:cxnLst/>
                <a:rect l="l" t="t" r="r" b="b"/>
                <a:pathLst>
                  <a:path w="24308" h="35046" extrusionOk="0">
                    <a:moveTo>
                      <a:pt x="1317" y="1"/>
                    </a:moveTo>
                    <a:lnTo>
                      <a:pt x="1317" y="1"/>
                    </a:lnTo>
                    <a:cubicBezTo>
                      <a:pt x="29" y="8710"/>
                      <a:pt x="1" y="18651"/>
                      <a:pt x="5097" y="26296"/>
                    </a:cubicBezTo>
                    <a:cubicBezTo>
                      <a:pt x="9788" y="33306"/>
                      <a:pt x="15574" y="35045"/>
                      <a:pt x="19573" y="35045"/>
                    </a:cubicBezTo>
                    <a:cubicBezTo>
                      <a:pt x="22092" y="35045"/>
                      <a:pt x="23901" y="34355"/>
                      <a:pt x="24280" y="33857"/>
                    </a:cubicBezTo>
                    <a:cubicBezTo>
                      <a:pt x="24308" y="33857"/>
                      <a:pt x="24308" y="33829"/>
                      <a:pt x="24308" y="33829"/>
                    </a:cubicBezTo>
                    <a:cubicBezTo>
                      <a:pt x="19351" y="21311"/>
                      <a:pt x="5825" y="24588"/>
                      <a:pt x="1317"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5"/>
            <p:cNvSpPr/>
            <p:nvPr/>
          </p:nvSpPr>
          <p:spPr>
            <a:xfrm>
              <a:off x="8045675" y="4676275"/>
              <a:ext cx="673525" cy="674200"/>
            </a:xfrm>
            <a:custGeom>
              <a:avLst/>
              <a:gdLst/>
              <a:ahLst/>
              <a:cxnLst/>
              <a:rect l="l" t="t" r="r" b="b"/>
              <a:pathLst>
                <a:path w="26941" h="26968" extrusionOk="0">
                  <a:moveTo>
                    <a:pt x="25148" y="17279"/>
                  </a:moveTo>
                  <a:cubicBezTo>
                    <a:pt x="24812" y="16943"/>
                    <a:pt x="24448" y="16662"/>
                    <a:pt x="24084" y="16410"/>
                  </a:cubicBezTo>
                  <a:cubicBezTo>
                    <a:pt x="23720" y="16158"/>
                    <a:pt x="23328" y="15934"/>
                    <a:pt x="22936" y="15738"/>
                  </a:cubicBezTo>
                  <a:cubicBezTo>
                    <a:pt x="22180" y="15346"/>
                    <a:pt x="21368" y="15066"/>
                    <a:pt x="20527" y="14814"/>
                  </a:cubicBezTo>
                  <a:cubicBezTo>
                    <a:pt x="21396" y="14870"/>
                    <a:pt x="22236" y="14898"/>
                    <a:pt x="23076" y="14814"/>
                  </a:cubicBezTo>
                  <a:cubicBezTo>
                    <a:pt x="23524" y="14786"/>
                    <a:pt x="23972" y="14730"/>
                    <a:pt x="24420" y="14646"/>
                  </a:cubicBezTo>
                  <a:cubicBezTo>
                    <a:pt x="24840" y="14534"/>
                    <a:pt x="25288" y="14422"/>
                    <a:pt x="25708" y="14226"/>
                  </a:cubicBezTo>
                  <a:cubicBezTo>
                    <a:pt x="26156" y="14030"/>
                    <a:pt x="26520" y="13638"/>
                    <a:pt x="26688" y="13106"/>
                  </a:cubicBezTo>
                  <a:cubicBezTo>
                    <a:pt x="26940" y="12182"/>
                    <a:pt x="26408" y="11202"/>
                    <a:pt x="25484" y="10922"/>
                  </a:cubicBezTo>
                  <a:cubicBezTo>
                    <a:pt x="25036" y="10810"/>
                    <a:pt x="24588" y="10754"/>
                    <a:pt x="24140" y="10698"/>
                  </a:cubicBezTo>
                  <a:cubicBezTo>
                    <a:pt x="23692" y="10670"/>
                    <a:pt x="23244" y="10670"/>
                    <a:pt x="22796" y="10698"/>
                  </a:cubicBezTo>
                  <a:cubicBezTo>
                    <a:pt x="21928" y="10754"/>
                    <a:pt x="21088" y="10894"/>
                    <a:pt x="20247" y="11090"/>
                  </a:cubicBezTo>
                  <a:cubicBezTo>
                    <a:pt x="21032" y="10754"/>
                    <a:pt x="21760" y="10334"/>
                    <a:pt x="22460" y="9858"/>
                  </a:cubicBezTo>
                  <a:cubicBezTo>
                    <a:pt x="22824" y="9606"/>
                    <a:pt x="23188" y="9326"/>
                    <a:pt x="23524" y="9017"/>
                  </a:cubicBezTo>
                  <a:cubicBezTo>
                    <a:pt x="23860" y="8709"/>
                    <a:pt x="24168" y="8401"/>
                    <a:pt x="24448" y="8009"/>
                  </a:cubicBezTo>
                  <a:cubicBezTo>
                    <a:pt x="24728" y="7617"/>
                    <a:pt x="24840" y="7085"/>
                    <a:pt x="24728" y="6581"/>
                  </a:cubicBezTo>
                  <a:cubicBezTo>
                    <a:pt x="24504" y="5629"/>
                    <a:pt x="23552" y="5041"/>
                    <a:pt x="22600" y="5265"/>
                  </a:cubicBezTo>
                  <a:cubicBezTo>
                    <a:pt x="22124" y="5377"/>
                    <a:pt x="21704" y="5573"/>
                    <a:pt x="21312" y="5769"/>
                  </a:cubicBezTo>
                  <a:cubicBezTo>
                    <a:pt x="20920" y="5965"/>
                    <a:pt x="20527" y="6189"/>
                    <a:pt x="20135" y="6413"/>
                  </a:cubicBezTo>
                  <a:cubicBezTo>
                    <a:pt x="19435" y="6889"/>
                    <a:pt x="18763" y="7449"/>
                    <a:pt x="18147" y="8037"/>
                  </a:cubicBezTo>
                  <a:cubicBezTo>
                    <a:pt x="18651" y="7337"/>
                    <a:pt x="19071" y="6609"/>
                    <a:pt x="19435" y="5825"/>
                  </a:cubicBezTo>
                  <a:cubicBezTo>
                    <a:pt x="19631" y="5433"/>
                    <a:pt x="19799" y="5013"/>
                    <a:pt x="19939" y="4593"/>
                  </a:cubicBezTo>
                  <a:cubicBezTo>
                    <a:pt x="20079" y="4173"/>
                    <a:pt x="20191" y="3725"/>
                    <a:pt x="20247" y="3249"/>
                  </a:cubicBezTo>
                  <a:cubicBezTo>
                    <a:pt x="20275" y="2773"/>
                    <a:pt x="20135" y="2241"/>
                    <a:pt x="19743" y="1877"/>
                  </a:cubicBezTo>
                  <a:cubicBezTo>
                    <a:pt x="19071" y="1176"/>
                    <a:pt x="17979" y="1148"/>
                    <a:pt x="17251" y="1821"/>
                  </a:cubicBezTo>
                  <a:cubicBezTo>
                    <a:pt x="16915" y="2129"/>
                    <a:pt x="16635" y="2493"/>
                    <a:pt x="16383" y="2885"/>
                  </a:cubicBezTo>
                  <a:cubicBezTo>
                    <a:pt x="16159" y="3249"/>
                    <a:pt x="15935" y="3641"/>
                    <a:pt x="15711" y="4033"/>
                  </a:cubicBezTo>
                  <a:cubicBezTo>
                    <a:pt x="15347" y="4789"/>
                    <a:pt x="15039" y="5601"/>
                    <a:pt x="14787" y="6413"/>
                  </a:cubicBezTo>
                  <a:cubicBezTo>
                    <a:pt x="14871" y="5573"/>
                    <a:pt x="14899" y="4733"/>
                    <a:pt x="14815" y="3893"/>
                  </a:cubicBezTo>
                  <a:cubicBezTo>
                    <a:pt x="14787" y="3445"/>
                    <a:pt x="14731" y="2997"/>
                    <a:pt x="14619" y="2549"/>
                  </a:cubicBezTo>
                  <a:cubicBezTo>
                    <a:pt x="14535" y="2101"/>
                    <a:pt x="14423" y="1681"/>
                    <a:pt x="14227" y="1232"/>
                  </a:cubicBezTo>
                  <a:cubicBezTo>
                    <a:pt x="14003" y="812"/>
                    <a:pt x="13611" y="448"/>
                    <a:pt x="13106" y="280"/>
                  </a:cubicBezTo>
                  <a:cubicBezTo>
                    <a:pt x="12182" y="0"/>
                    <a:pt x="11202" y="560"/>
                    <a:pt x="10922" y="1485"/>
                  </a:cubicBezTo>
                  <a:cubicBezTo>
                    <a:pt x="10782" y="1933"/>
                    <a:pt x="10726" y="2381"/>
                    <a:pt x="10698" y="2829"/>
                  </a:cubicBezTo>
                  <a:cubicBezTo>
                    <a:pt x="10670" y="3277"/>
                    <a:pt x="10670" y="3725"/>
                    <a:pt x="10698" y="4173"/>
                  </a:cubicBezTo>
                  <a:cubicBezTo>
                    <a:pt x="10754" y="5013"/>
                    <a:pt x="10894" y="5881"/>
                    <a:pt x="11090" y="6721"/>
                  </a:cubicBezTo>
                  <a:cubicBezTo>
                    <a:pt x="10726" y="5937"/>
                    <a:pt x="10334" y="5181"/>
                    <a:pt x="9830" y="4481"/>
                  </a:cubicBezTo>
                  <a:cubicBezTo>
                    <a:pt x="9578" y="4117"/>
                    <a:pt x="9326" y="3781"/>
                    <a:pt x="9018" y="3445"/>
                  </a:cubicBezTo>
                  <a:cubicBezTo>
                    <a:pt x="8710" y="3109"/>
                    <a:pt x="8402" y="2801"/>
                    <a:pt x="8010" y="2521"/>
                  </a:cubicBezTo>
                  <a:cubicBezTo>
                    <a:pt x="7590" y="2241"/>
                    <a:pt x="7086" y="2101"/>
                    <a:pt x="6554" y="2241"/>
                  </a:cubicBezTo>
                  <a:cubicBezTo>
                    <a:pt x="5629" y="2465"/>
                    <a:pt x="5041" y="3417"/>
                    <a:pt x="5265" y="4369"/>
                  </a:cubicBezTo>
                  <a:cubicBezTo>
                    <a:pt x="5377" y="4817"/>
                    <a:pt x="5545" y="5237"/>
                    <a:pt x="5741" y="5657"/>
                  </a:cubicBezTo>
                  <a:cubicBezTo>
                    <a:pt x="5966" y="6049"/>
                    <a:pt x="6162" y="6441"/>
                    <a:pt x="6414" y="6805"/>
                  </a:cubicBezTo>
                  <a:cubicBezTo>
                    <a:pt x="6890" y="7533"/>
                    <a:pt x="7422" y="8177"/>
                    <a:pt x="8010" y="8821"/>
                  </a:cubicBezTo>
                  <a:cubicBezTo>
                    <a:pt x="7310" y="8317"/>
                    <a:pt x="6610" y="7869"/>
                    <a:pt x="5826" y="7505"/>
                  </a:cubicBezTo>
                  <a:cubicBezTo>
                    <a:pt x="5433" y="7337"/>
                    <a:pt x="5013" y="7169"/>
                    <a:pt x="4593" y="7029"/>
                  </a:cubicBezTo>
                  <a:cubicBezTo>
                    <a:pt x="4173" y="6889"/>
                    <a:pt x="3725" y="6777"/>
                    <a:pt x="3249" y="6721"/>
                  </a:cubicBezTo>
                  <a:cubicBezTo>
                    <a:pt x="2745" y="6665"/>
                    <a:pt x="2241" y="6833"/>
                    <a:pt x="1877" y="7197"/>
                  </a:cubicBezTo>
                  <a:cubicBezTo>
                    <a:pt x="1149" y="7869"/>
                    <a:pt x="1121" y="8989"/>
                    <a:pt x="1793" y="9690"/>
                  </a:cubicBezTo>
                  <a:cubicBezTo>
                    <a:pt x="2129" y="10026"/>
                    <a:pt x="2493" y="10306"/>
                    <a:pt x="2857" y="10558"/>
                  </a:cubicBezTo>
                  <a:cubicBezTo>
                    <a:pt x="3249" y="10810"/>
                    <a:pt x="3613" y="11034"/>
                    <a:pt x="4033" y="11230"/>
                  </a:cubicBezTo>
                  <a:cubicBezTo>
                    <a:pt x="4789" y="11622"/>
                    <a:pt x="5601" y="11930"/>
                    <a:pt x="6414" y="12154"/>
                  </a:cubicBezTo>
                  <a:cubicBezTo>
                    <a:pt x="5545" y="12098"/>
                    <a:pt x="4705" y="12070"/>
                    <a:pt x="3865" y="12154"/>
                  </a:cubicBezTo>
                  <a:cubicBezTo>
                    <a:pt x="3417" y="12182"/>
                    <a:pt x="2997" y="12238"/>
                    <a:pt x="2549" y="12322"/>
                  </a:cubicBezTo>
                  <a:cubicBezTo>
                    <a:pt x="2101" y="12434"/>
                    <a:pt x="1681" y="12546"/>
                    <a:pt x="1233" y="12742"/>
                  </a:cubicBezTo>
                  <a:cubicBezTo>
                    <a:pt x="785" y="12938"/>
                    <a:pt x="421" y="13330"/>
                    <a:pt x="281" y="13862"/>
                  </a:cubicBezTo>
                  <a:cubicBezTo>
                    <a:pt x="1" y="14786"/>
                    <a:pt x="533" y="15766"/>
                    <a:pt x="1485" y="16046"/>
                  </a:cubicBezTo>
                  <a:cubicBezTo>
                    <a:pt x="1933" y="16158"/>
                    <a:pt x="2381" y="16214"/>
                    <a:pt x="2829" y="16270"/>
                  </a:cubicBezTo>
                  <a:cubicBezTo>
                    <a:pt x="3277" y="16298"/>
                    <a:pt x="3725" y="16298"/>
                    <a:pt x="4173" y="16270"/>
                  </a:cubicBezTo>
                  <a:cubicBezTo>
                    <a:pt x="5013" y="16214"/>
                    <a:pt x="5854" y="16074"/>
                    <a:pt x="6694" y="15878"/>
                  </a:cubicBezTo>
                  <a:cubicBezTo>
                    <a:pt x="5938" y="16214"/>
                    <a:pt x="5181" y="16634"/>
                    <a:pt x="4481" y="17111"/>
                  </a:cubicBezTo>
                  <a:cubicBezTo>
                    <a:pt x="4117" y="17363"/>
                    <a:pt x="3781" y="17643"/>
                    <a:pt x="3445" y="17951"/>
                  </a:cubicBezTo>
                  <a:cubicBezTo>
                    <a:pt x="3109" y="18259"/>
                    <a:pt x="2773" y="18567"/>
                    <a:pt x="2521" y="18959"/>
                  </a:cubicBezTo>
                  <a:cubicBezTo>
                    <a:pt x="2213" y="19351"/>
                    <a:pt x="2101" y="19883"/>
                    <a:pt x="2241" y="20387"/>
                  </a:cubicBezTo>
                  <a:cubicBezTo>
                    <a:pt x="2465" y="21339"/>
                    <a:pt x="3417" y="21927"/>
                    <a:pt x="4369" y="21703"/>
                  </a:cubicBezTo>
                  <a:cubicBezTo>
                    <a:pt x="4817" y="21591"/>
                    <a:pt x="5237" y="21395"/>
                    <a:pt x="5629" y="21199"/>
                  </a:cubicBezTo>
                  <a:cubicBezTo>
                    <a:pt x="6050" y="21003"/>
                    <a:pt x="6442" y="20779"/>
                    <a:pt x="6806" y="20555"/>
                  </a:cubicBezTo>
                  <a:cubicBezTo>
                    <a:pt x="7506" y="20079"/>
                    <a:pt x="8178" y="19547"/>
                    <a:pt x="8794" y="18931"/>
                  </a:cubicBezTo>
                  <a:cubicBezTo>
                    <a:pt x="8318" y="19631"/>
                    <a:pt x="7870" y="20359"/>
                    <a:pt x="7506" y="21143"/>
                  </a:cubicBezTo>
                  <a:cubicBezTo>
                    <a:pt x="7310" y="21535"/>
                    <a:pt x="7142" y="21955"/>
                    <a:pt x="7030" y="22375"/>
                  </a:cubicBezTo>
                  <a:cubicBezTo>
                    <a:pt x="6890" y="22795"/>
                    <a:pt x="6750" y="23243"/>
                    <a:pt x="6722" y="23719"/>
                  </a:cubicBezTo>
                  <a:cubicBezTo>
                    <a:pt x="6666" y="24195"/>
                    <a:pt x="6834" y="24728"/>
                    <a:pt x="7198" y="25092"/>
                  </a:cubicBezTo>
                  <a:cubicBezTo>
                    <a:pt x="7870" y="25792"/>
                    <a:pt x="8990" y="25820"/>
                    <a:pt x="9690" y="25148"/>
                  </a:cubicBezTo>
                  <a:cubicBezTo>
                    <a:pt x="10026" y="24840"/>
                    <a:pt x="10306" y="24475"/>
                    <a:pt x="10558" y="24083"/>
                  </a:cubicBezTo>
                  <a:cubicBezTo>
                    <a:pt x="10810" y="23719"/>
                    <a:pt x="11034" y="23327"/>
                    <a:pt x="11230" y="22935"/>
                  </a:cubicBezTo>
                  <a:cubicBezTo>
                    <a:pt x="11622" y="22179"/>
                    <a:pt x="11902" y="21367"/>
                    <a:pt x="12154" y="20555"/>
                  </a:cubicBezTo>
                  <a:cubicBezTo>
                    <a:pt x="12070" y="21395"/>
                    <a:pt x="12070" y="22263"/>
                    <a:pt x="12126" y="23103"/>
                  </a:cubicBezTo>
                  <a:cubicBezTo>
                    <a:pt x="12182" y="23523"/>
                    <a:pt x="12238" y="23971"/>
                    <a:pt x="12322" y="24419"/>
                  </a:cubicBezTo>
                  <a:cubicBezTo>
                    <a:pt x="12406" y="24868"/>
                    <a:pt x="12546" y="25288"/>
                    <a:pt x="12742" y="25736"/>
                  </a:cubicBezTo>
                  <a:cubicBezTo>
                    <a:pt x="12938" y="26184"/>
                    <a:pt x="13330" y="26548"/>
                    <a:pt x="13835" y="26688"/>
                  </a:cubicBezTo>
                  <a:cubicBezTo>
                    <a:pt x="14787" y="26968"/>
                    <a:pt x="15767" y="26436"/>
                    <a:pt x="16019" y="25484"/>
                  </a:cubicBezTo>
                  <a:cubicBezTo>
                    <a:pt x="16159" y="25036"/>
                    <a:pt x="16215" y="24587"/>
                    <a:pt x="16243" y="24139"/>
                  </a:cubicBezTo>
                  <a:cubicBezTo>
                    <a:pt x="16271" y="23691"/>
                    <a:pt x="16271" y="23243"/>
                    <a:pt x="16243" y="22795"/>
                  </a:cubicBezTo>
                  <a:cubicBezTo>
                    <a:pt x="16187" y="21955"/>
                    <a:pt x="16047" y="21087"/>
                    <a:pt x="15851" y="20247"/>
                  </a:cubicBezTo>
                  <a:cubicBezTo>
                    <a:pt x="16215" y="21031"/>
                    <a:pt x="16635" y="21787"/>
                    <a:pt x="17111" y="22487"/>
                  </a:cubicBezTo>
                  <a:cubicBezTo>
                    <a:pt x="17363" y="22851"/>
                    <a:pt x="17643" y="23187"/>
                    <a:pt x="17951" y="23523"/>
                  </a:cubicBezTo>
                  <a:cubicBezTo>
                    <a:pt x="18231" y="23859"/>
                    <a:pt x="18567" y="24195"/>
                    <a:pt x="18959" y="24447"/>
                  </a:cubicBezTo>
                  <a:cubicBezTo>
                    <a:pt x="19351" y="24728"/>
                    <a:pt x="19883" y="24868"/>
                    <a:pt x="20387" y="24728"/>
                  </a:cubicBezTo>
                  <a:cubicBezTo>
                    <a:pt x="21340" y="24503"/>
                    <a:pt x="21928" y="23551"/>
                    <a:pt x="21676" y="22599"/>
                  </a:cubicBezTo>
                  <a:cubicBezTo>
                    <a:pt x="21564" y="22151"/>
                    <a:pt x="21396" y="21731"/>
                    <a:pt x="21200" y="21311"/>
                  </a:cubicBezTo>
                  <a:cubicBezTo>
                    <a:pt x="21004" y="20919"/>
                    <a:pt x="20779" y="20527"/>
                    <a:pt x="20527" y="20163"/>
                  </a:cubicBezTo>
                  <a:cubicBezTo>
                    <a:pt x="20079" y="19463"/>
                    <a:pt x="19519" y="18791"/>
                    <a:pt x="18931" y="18175"/>
                  </a:cubicBezTo>
                  <a:cubicBezTo>
                    <a:pt x="19631" y="18651"/>
                    <a:pt x="20359" y="19099"/>
                    <a:pt x="21116" y="19463"/>
                  </a:cubicBezTo>
                  <a:cubicBezTo>
                    <a:pt x="21536" y="19631"/>
                    <a:pt x="21928" y="19799"/>
                    <a:pt x="22376" y="19939"/>
                  </a:cubicBezTo>
                  <a:cubicBezTo>
                    <a:pt x="22796" y="20079"/>
                    <a:pt x="23244" y="20191"/>
                    <a:pt x="23720" y="20247"/>
                  </a:cubicBezTo>
                  <a:cubicBezTo>
                    <a:pt x="24196" y="20303"/>
                    <a:pt x="24700" y="20135"/>
                    <a:pt x="25092" y="19771"/>
                  </a:cubicBezTo>
                  <a:cubicBezTo>
                    <a:pt x="25792" y="19099"/>
                    <a:pt x="25820" y="17979"/>
                    <a:pt x="25148" y="17279"/>
                  </a:cubicBezTo>
                  <a:close/>
                </a:path>
              </a:pathLst>
            </a:custGeom>
            <a:solidFill>
              <a:srgbClr val="DC6C8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35"/>
            <p:cNvGrpSpPr/>
            <p:nvPr/>
          </p:nvGrpSpPr>
          <p:grpSpPr>
            <a:xfrm>
              <a:off x="8042875" y="4685375"/>
              <a:ext cx="673525" cy="673500"/>
              <a:chOff x="8042875" y="4685375"/>
              <a:chExt cx="673525" cy="673500"/>
            </a:xfrm>
          </p:grpSpPr>
          <p:sp>
            <p:nvSpPr>
              <p:cNvPr id="601" name="Google Shape;601;p35"/>
              <p:cNvSpPr/>
              <p:nvPr/>
            </p:nvSpPr>
            <p:spPr>
              <a:xfrm>
                <a:off x="8042875" y="4685375"/>
                <a:ext cx="673525" cy="673500"/>
              </a:xfrm>
              <a:custGeom>
                <a:avLst/>
                <a:gdLst/>
                <a:ahLst/>
                <a:cxnLst/>
                <a:rect l="l" t="t" r="r" b="b"/>
                <a:pathLst>
                  <a:path w="26941" h="26940" extrusionOk="0">
                    <a:moveTo>
                      <a:pt x="25148" y="17251"/>
                    </a:moveTo>
                    <a:cubicBezTo>
                      <a:pt x="24812" y="16915"/>
                      <a:pt x="24448" y="16635"/>
                      <a:pt x="24084" y="16382"/>
                    </a:cubicBezTo>
                    <a:cubicBezTo>
                      <a:pt x="23720" y="16158"/>
                      <a:pt x="23328" y="15906"/>
                      <a:pt x="22936" y="15710"/>
                    </a:cubicBezTo>
                    <a:cubicBezTo>
                      <a:pt x="22152" y="15346"/>
                      <a:pt x="21368" y="15038"/>
                      <a:pt x="20527" y="14786"/>
                    </a:cubicBezTo>
                    <a:cubicBezTo>
                      <a:pt x="21396" y="14870"/>
                      <a:pt x="22236" y="14870"/>
                      <a:pt x="23076" y="14814"/>
                    </a:cubicBezTo>
                    <a:cubicBezTo>
                      <a:pt x="23524" y="14786"/>
                      <a:pt x="23972" y="14702"/>
                      <a:pt x="24392" y="14618"/>
                    </a:cubicBezTo>
                    <a:cubicBezTo>
                      <a:pt x="24840" y="14534"/>
                      <a:pt x="25288" y="14394"/>
                      <a:pt x="25708" y="14198"/>
                    </a:cubicBezTo>
                    <a:cubicBezTo>
                      <a:pt x="26156" y="14002"/>
                      <a:pt x="26520" y="13610"/>
                      <a:pt x="26660" y="13106"/>
                    </a:cubicBezTo>
                    <a:cubicBezTo>
                      <a:pt x="26940" y="12182"/>
                      <a:pt x="26408" y="11202"/>
                      <a:pt x="25484" y="10922"/>
                    </a:cubicBezTo>
                    <a:cubicBezTo>
                      <a:pt x="25036" y="10782"/>
                      <a:pt x="24560" y="10726"/>
                      <a:pt x="24112" y="10698"/>
                    </a:cubicBezTo>
                    <a:cubicBezTo>
                      <a:pt x="23664" y="10670"/>
                      <a:pt x="23216" y="10670"/>
                      <a:pt x="22796" y="10698"/>
                    </a:cubicBezTo>
                    <a:cubicBezTo>
                      <a:pt x="21928" y="10754"/>
                      <a:pt x="21088" y="10894"/>
                      <a:pt x="20247" y="11090"/>
                    </a:cubicBezTo>
                    <a:cubicBezTo>
                      <a:pt x="21032" y="10726"/>
                      <a:pt x="21760" y="10306"/>
                      <a:pt x="22460" y="9830"/>
                    </a:cubicBezTo>
                    <a:cubicBezTo>
                      <a:pt x="22824" y="9578"/>
                      <a:pt x="23188" y="9298"/>
                      <a:pt x="23524" y="9018"/>
                    </a:cubicBezTo>
                    <a:cubicBezTo>
                      <a:pt x="23860" y="8710"/>
                      <a:pt x="24168" y="8373"/>
                      <a:pt x="24448" y="8009"/>
                    </a:cubicBezTo>
                    <a:cubicBezTo>
                      <a:pt x="24728" y="7589"/>
                      <a:pt x="24840" y="7085"/>
                      <a:pt x="24728" y="6553"/>
                    </a:cubicBezTo>
                    <a:cubicBezTo>
                      <a:pt x="24476" y="5601"/>
                      <a:pt x="23524" y="5041"/>
                      <a:pt x="22600" y="5265"/>
                    </a:cubicBezTo>
                    <a:cubicBezTo>
                      <a:pt x="22124" y="5377"/>
                      <a:pt x="21704" y="5545"/>
                      <a:pt x="21312" y="5741"/>
                    </a:cubicBezTo>
                    <a:cubicBezTo>
                      <a:pt x="20919" y="5937"/>
                      <a:pt x="20527" y="6161"/>
                      <a:pt x="20135" y="6413"/>
                    </a:cubicBezTo>
                    <a:cubicBezTo>
                      <a:pt x="19435" y="6889"/>
                      <a:pt x="18763" y="7421"/>
                      <a:pt x="18147" y="8009"/>
                    </a:cubicBezTo>
                    <a:cubicBezTo>
                      <a:pt x="18651" y="7309"/>
                      <a:pt x="19071" y="6581"/>
                      <a:pt x="19435" y="5825"/>
                    </a:cubicBezTo>
                    <a:cubicBezTo>
                      <a:pt x="19631" y="5433"/>
                      <a:pt x="19799" y="5013"/>
                      <a:pt x="19939" y="4593"/>
                    </a:cubicBezTo>
                    <a:cubicBezTo>
                      <a:pt x="20079" y="4145"/>
                      <a:pt x="20191" y="3725"/>
                      <a:pt x="20219" y="3249"/>
                    </a:cubicBezTo>
                    <a:cubicBezTo>
                      <a:pt x="20275" y="2745"/>
                      <a:pt x="20107" y="2241"/>
                      <a:pt x="19743" y="1849"/>
                    </a:cubicBezTo>
                    <a:cubicBezTo>
                      <a:pt x="19071" y="1149"/>
                      <a:pt x="17951" y="1121"/>
                      <a:pt x="17251" y="1793"/>
                    </a:cubicBezTo>
                    <a:cubicBezTo>
                      <a:pt x="16915" y="2129"/>
                      <a:pt x="16635" y="2493"/>
                      <a:pt x="16383" y="2857"/>
                    </a:cubicBezTo>
                    <a:cubicBezTo>
                      <a:pt x="16131" y="3249"/>
                      <a:pt x="15907" y="3613"/>
                      <a:pt x="15711" y="4033"/>
                    </a:cubicBezTo>
                    <a:cubicBezTo>
                      <a:pt x="15347" y="4789"/>
                      <a:pt x="15039" y="5573"/>
                      <a:pt x="14787" y="6413"/>
                    </a:cubicBezTo>
                    <a:cubicBezTo>
                      <a:pt x="14871" y="5545"/>
                      <a:pt x="14899" y="4705"/>
                      <a:pt x="14815" y="3865"/>
                    </a:cubicBezTo>
                    <a:cubicBezTo>
                      <a:pt x="14787" y="3417"/>
                      <a:pt x="14703" y="2969"/>
                      <a:pt x="14619" y="2549"/>
                    </a:cubicBezTo>
                    <a:cubicBezTo>
                      <a:pt x="14535" y="2101"/>
                      <a:pt x="14423" y="1653"/>
                      <a:pt x="14227" y="1233"/>
                    </a:cubicBezTo>
                    <a:cubicBezTo>
                      <a:pt x="14003" y="784"/>
                      <a:pt x="13611" y="420"/>
                      <a:pt x="13106" y="280"/>
                    </a:cubicBezTo>
                    <a:cubicBezTo>
                      <a:pt x="12182" y="0"/>
                      <a:pt x="11202" y="532"/>
                      <a:pt x="10922" y="1457"/>
                    </a:cubicBezTo>
                    <a:cubicBezTo>
                      <a:pt x="10782" y="1933"/>
                      <a:pt x="10726" y="2381"/>
                      <a:pt x="10698" y="2829"/>
                    </a:cubicBezTo>
                    <a:cubicBezTo>
                      <a:pt x="10670" y="3277"/>
                      <a:pt x="10670" y="3725"/>
                      <a:pt x="10698" y="4173"/>
                    </a:cubicBezTo>
                    <a:cubicBezTo>
                      <a:pt x="10754" y="5013"/>
                      <a:pt x="10894" y="5853"/>
                      <a:pt x="11090" y="6693"/>
                    </a:cubicBezTo>
                    <a:cubicBezTo>
                      <a:pt x="10726" y="5909"/>
                      <a:pt x="10334" y="5181"/>
                      <a:pt x="9830" y="4481"/>
                    </a:cubicBezTo>
                    <a:cubicBezTo>
                      <a:pt x="9578" y="4117"/>
                      <a:pt x="9298" y="3753"/>
                      <a:pt x="9018" y="3417"/>
                    </a:cubicBezTo>
                    <a:cubicBezTo>
                      <a:pt x="8710" y="3109"/>
                      <a:pt x="8374" y="2773"/>
                      <a:pt x="8010" y="2493"/>
                    </a:cubicBezTo>
                    <a:cubicBezTo>
                      <a:pt x="7590" y="2213"/>
                      <a:pt x="7086" y="2101"/>
                      <a:pt x="6554" y="2213"/>
                    </a:cubicBezTo>
                    <a:cubicBezTo>
                      <a:pt x="5629" y="2465"/>
                      <a:pt x="5041" y="3417"/>
                      <a:pt x="5265" y="4341"/>
                    </a:cubicBezTo>
                    <a:cubicBezTo>
                      <a:pt x="5377" y="4817"/>
                      <a:pt x="5545" y="5237"/>
                      <a:pt x="5741" y="5629"/>
                    </a:cubicBezTo>
                    <a:cubicBezTo>
                      <a:pt x="5938" y="6049"/>
                      <a:pt x="6162" y="6413"/>
                      <a:pt x="6414" y="6805"/>
                    </a:cubicBezTo>
                    <a:cubicBezTo>
                      <a:pt x="6890" y="7505"/>
                      <a:pt x="7422" y="8177"/>
                      <a:pt x="8010" y="8794"/>
                    </a:cubicBezTo>
                    <a:cubicBezTo>
                      <a:pt x="7310" y="8289"/>
                      <a:pt x="6582" y="7869"/>
                      <a:pt x="5825" y="7505"/>
                    </a:cubicBezTo>
                    <a:cubicBezTo>
                      <a:pt x="5433" y="7309"/>
                      <a:pt x="5013" y="7141"/>
                      <a:pt x="4593" y="7001"/>
                    </a:cubicBezTo>
                    <a:cubicBezTo>
                      <a:pt x="4145" y="6861"/>
                      <a:pt x="3725" y="6749"/>
                      <a:pt x="3249" y="6721"/>
                    </a:cubicBezTo>
                    <a:cubicBezTo>
                      <a:pt x="2745" y="6665"/>
                      <a:pt x="2241" y="6833"/>
                      <a:pt x="1849" y="7197"/>
                    </a:cubicBezTo>
                    <a:cubicBezTo>
                      <a:pt x="1149" y="7869"/>
                      <a:pt x="1121" y="8990"/>
                      <a:pt x="1793" y="9690"/>
                    </a:cubicBezTo>
                    <a:cubicBezTo>
                      <a:pt x="2129" y="10026"/>
                      <a:pt x="2493" y="10306"/>
                      <a:pt x="2857" y="10558"/>
                    </a:cubicBezTo>
                    <a:cubicBezTo>
                      <a:pt x="3249" y="10810"/>
                      <a:pt x="3613" y="11034"/>
                      <a:pt x="4033" y="11230"/>
                    </a:cubicBezTo>
                    <a:cubicBezTo>
                      <a:pt x="4789" y="11594"/>
                      <a:pt x="5573" y="11902"/>
                      <a:pt x="6414" y="12154"/>
                    </a:cubicBezTo>
                    <a:cubicBezTo>
                      <a:pt x="5545" y="12070"/>
                      <a:pt x="4705" y="12070"/>
                      <a:pt x="3865" y="12126"/>
                    </a:cubicBezTo>
                    <a:cubicBezTo>
                      <a:pt x="3417" y="12154"/>
                      <a:pt x="2997" y="12238"/>
                      <a:pt x="2549" y="12322"/>
                    </a:cubicBezTo>
                    <a:cubicBezTo>
                      <a:pt x="2101" y="12406"/>
                      <a:pt x="1653" y="12546"/>
                      <a:pt x="1233" y="12742"/>
                    </a:cubicBezTo>
                    <a:cubicBezTo>
                      <a:pt x="785" y="12938"/>
                      <a:pt x="421" y="13330"/>
                      <a:pt x="281" y="13834"/>
                    </a:cubicBezTo>
                    <a:cubicBezTo>
                      <a:pt x="1" y="14786"/>
                      <a:pt x="533" y="15766"/>
                      <a:pt x="1457" y="16018"/>
                    </a:cubicBezTo>
                    <a:cubicBezTo>
                      <a:pt x="1933" y="16158"/>
                      <a:pt x="2381" y="16214"/>
                      <a:pt x="2829" y="16242"/>
                    </a:cubicBezTo>
                    <a:cubicBezTo>
                      <a:pt x="3277" y="16270"/>
                      <a:pt x="3725" y="16270"/>
                      <a:pt x="4173" y="16242"/>
                    </a:cubicBezTo>
                    <a:cubicBezTo>
                      <a:pt x="5013" y="16186"/>
                      <a:pt x="5853" y="16046"/>
                      <a:pt x="6694" y="15850"/>
                    </a:cubicBezTo>
                    <a:cubicBezTo>
                      <a:pt x="5938" y="16214"/>
                      <a:pt x="5181" y="16635"/>
                      <a:pt x="4481" y="17111"/>
                    </a:cubicBezTo>
                    <a:cubicBezTo>
                      <a:pt x="4117" y="17363"/>
                      <a:pt x="3753" y="17643"/>
                      <a:pt x="3445" y="17923"/>
                    </a:cubicBezTo>
                    <a:cubicBezTo>
                      <a:pt x="3109" y="18231"/>
                      <a:pt x="2773" y="18567"/>
                      <a:pt x="2493" y="18931"/>
                    </a:cubicBezTo>
                    <a:cubicBezTo>
                      <a:pt x="2213" y="19351"/>
                      <a:pt x="2101" y="19855"/>
                      <a:pt x="2241" y="20387"/>
                    </a:cubicBezTo>
                    <a:cubicBezTo>
                      <a:pt x="2465" y="21339"/>
                      <a:pt x="3417" y="21899"/>
                      <a:pt x="4369" y="21675"/>
                    </a:cubicBezTo>
                    <a:cubicBezTo>
                      <a:pt x="4817" y="21563"/>
                      <a:pt x="5237" y="21395"/>
                      <a:pt x="5629" y="21199"/>
                    </a:cubicBezTo>
                    <a:cubicBezTo>
                      <a:pt x="6050" y="21003"/>
                      <a:pt x="6442" y="20779"/>
                      <a:pt x="6806" y="20527"/>
                    </a:cubicBezTo>
                    <a:cubicBezTo>
                      <a:pt x="7506" y="20051"/>
                      <a:pt x="8178" y="19519"/>
                      <a:pt x="8794" y="18931"/>
                    </a:cubicBezTo>
                    <a:cubicBezTo>
                      <a:pt x="8318" y="19631"/>
                      <a:pt x="7870" y="20359"/>
                      <a:pt x="7506" y="21115"/>
                    </a:cubicBezTo>
                    <a:cubicBezTo>
                      <a:pt x="7310" y="21535"/>
                      <a:pt x="7142" y="21927"/>
                      <a:pt x="7002" y="22375"/>
                    </a:cubicBezTo>
                    <a:cubicBezTo>
                      <a:pt x="6890" y="22795"/>
                      <a:pt x="6750" y="23215"/>
                      <a:pt x="6722" y="23691"/>
                    </a:cubicBezTo>
                    <a:cubicBezTo>
                      <a:pt x="6666" y="24195"/>
                      <a:pt x="6834" y="24700"/>
                      <a:pt x="7198" y="25092"/>
                    </a:cubicBezTo>
                    <a:cubicBezTo>
                      <a:pt x="7870" y="25792"/>
                      <a:pt x="8990" y="25820"/>
                      <a:pt x="9690" y="25148"/>
                    </a:cubicBezTo>
                    <a:cubicBezTo>
                      <a:pt x="10026" y="24812"/>
                      <a:pt x="10306" y="24448"/>
                      <a:pt x="10558" y="24083"/>
                    </a:cubicBezTo>
                    <a:cubicBezTo>
                      <a:pt x="10810" y="23719"/>
                      <a:pt x="11034" y="23327"/>
                      <a:pt x="11230" y="22935"/>
                    </a:cubicBezTo>
                    <a:cubicBezTo>
                      <a:pt x="11594" y="22151"/>
                      <a:pt x="11902" y="21367"/>
                      <a:pt x="12154" y="20527"/>
                    </a:cubicBezTo>
                    <a:cubicBezTo>
                      <a:pt x="12070" y="21395"/>
                      <a:pt x="12070" y="22235"/>
                      <a:pt x="12126" y="23075"/>
                    </a:cubicBezTo>
                    <a:cubicBezTo>
                      <a:pt x="12154" y="23523"/>
                      <a:pt x="12238" y="23971"/>
                      <a:pt x="12322" y="24392"/>
                    </a:cubicBezTo>
                    <a:cubicBezTo>
                      <a:pt x="12406" y="24840"/>
                      <a:pt x="12546" y="25288"/>
                      <a:pt x="12742" y="25708"/>
                    </a:cubicBezTo>
                    <a:cubicBezTo>
                      <a:pt x="12938" y="26156"/>
                      <a:pt x="13330" y="26520"/>
                      <a:pt x="13835" y="26660"/>
                    </a:cubicBezTo>
                    <a:cubicBezTo>
                      <a:pt x="14759" y="26940"/>
                      <a:pt x="15767" y="26408"/>
                      <a:pt x="16019" y="25484"/>
                    </a:cubicBezTo>
                    <a:cubicBezTo>
                      <a:pt x="16159" y="25036"/>
                      <a:pt x="16215" y="24560"/>
                      <a:pt x="16243" y="24111"/>
                    </a:cubicBezTo>
                    <a:cubicBezTo>
                      <a:pt x="16271" y="23663"/>
                      <a:pt x="16271" y="23215"/>
                      <a:pt x="16243" y="22795"/>
                    </a:cubicBezTo>
                    <a:cubicBezTo>
                      <a:pt x="16187" y="21927"/>
                      <a:pt x="16047" y="21087"/>
                      <a:pt x="15851" y="20247"/>
                    </a:cubicBezTo>
                    <a:cubicBezTo>
                      <a:pt x="16215" y="21031"/>
                      <a:pt x="16635" y="21759"/>
                      <a:pt x="17111" y="22459"/>
                    </a:cubicBezTo>
                    <a:cubicBezTo>
                      <a:pt x="17363" y="22823"/>
                      <a:pt x="17643" y="23187"/>
                      <a:pt x="17951" y="23523"/>
                    </a:cubicBezTo>
                    <a:cubicBezTo>
                      <a:pt x="18231" y="23859"/>
                      <a:pt x="18567" y="24167"/>
                      <a:pt x="18959" y="24448"/>
                    </a:cubicBezTo>
                    <a:cubicBezTo>
                      <a:pt x="19351" y="24728"/>
                      <a:pt x="19883" y="24840"/>
                      <a:pt x="20387" y="24728"/>
                    </a:cubicBezTo>
                    <a:cubicBezTo>
                      <a:pt x="21340" y="24476"/>
                      <a:pt x="21900" y="23523"/>
                      <a:pt x="21676" y="22599"/>
                    </a:cubicBezTo>
                    <a:cubicBezTo>
                      <a:pt x="21564" y="22123"/>
                      <a:pt x="21396" y="21703"/>
                      <a:pt x="21200" y="21311"/>
                    </a:cubicBezTo>
                    <a:cubicBezTo>
                      <a:pt x="21004" y="20919"/>
                      <a:pt x="20779" y="20527"/>
                      <a:pt x="20527" y="20135"/>
                    </a:cubicBezTo>
                    <a:cubicBezTo>
                      <a:pt x="20079" y="19435"/>
                      <a:pt x="19519" y="18763"/>
                      <a:pt x="18931" y="18147"/>
                    </a:cubicBezTo>
                    <a:cubicBezTo>
                      <a:pt x="19631" y="18651"/>
                      <a:pt x="20359" y="19071"/>
                      <a:pt x="21116" y="19435"/>
                    </a:cubicBezTo>
                    <a:cubicBezTo>
                      <a:pt x="21536" y="19631"/>
                      <a:pt x="21928" y="19799"/>
                      <a:pt x="22376" y="19939"/>
                    </a:cubicBezTo>
                    <a:cubicBezTo>
                      <a:pt x="22796" y="20079"/>
                      <a:pt x="23216" y="20191"/>
                      <a:pt x="23692" y="20247"/>
                    </a:cubicBezTo>
                    <a:cubicBezTo>
                      <a:pt x="24196" y="20275"/>
                      <a:pt x="24700" y="20135"/>
                      <a:pt x="25092" y="19743"/>
                    </a:cubicBezTo>
                    <a:cubicBezTo>
                      <a:pt x="25792" y="19071"/>
                      <a:pt x="25820" y="17979"/>
                      <a:pt x="25148" y="17251"/>
                    </a:cubicBezTo>
                    <a:close/>
                  </a:path>
                </a:pathLst>
              </a:custGeom>
              <a:solidFill>
                <a:schemeClr val="accent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8310325" y="4961675"/>
                <a:ext cx="137225" cy="120200"/>
              </a:xfrm>
              <a:custGeom>
                <a:avLst/>
                <a:gdLst/>
                <a:ahLst/>
                <a:cxnLst/>
                <a:rect l="l" t="t" r="r" b="b"/>
                <a:pathLst>
                  <a:path w="5489" h="4808" extrusionOk="0">
                    <a:moveTo>
                      <a:pt x="2750" y="0"/>
                    </a:moveTo>
                    <a:cubicBezTo>
                      <a:pt x="1866" y="0"/>
                      <a:pt x="1010" y="490"/>
                      <a:pt x="588" y="1354"/>
                    </a:cubicBezTo>
                    <a:cubicBezTo>
                      <a:pt x="0" y="2558"/>
                      <a:pt x="504" y="3986"/>
                      <a:pt x="1708" y="4574"/>
                    </a:cubicBezTo>
                    <a:cubicBezTo>
                      <a:pt x="2040" y="4732"/>
                      <a:pt x="2392" y="4808"/>
                      <a:pt x="2739" y="4808"/>
                    </a:cubicBezTo>
                    <a:cubicBezTo>
                      <a:pt x="3623" y="4808"/>
                      <a:pt x="4479" y="4319"/>
                      <a:pt x="4901" y="3454"/>
                    </a:cubicBezTo>
                    <a:cubicBezTo>
                      <a:pt x="5489" y="2250"/>
                      <a:pt x="4985" y="822"/>
                      <a:pt x="3781" y="234"/>
                    </a:cubicBezTo>
                    <a:cubicBezTo>
                      <a:pt x="3449" y="76"/>
                      <a:pt x="3097" y="0"/>
                      <a:pt x="2750" y="0"/>
                    </a:cubicBezTo>
                    <a:close/>
                  </a:path>
                </a:pathLst>
              </a:custGeom>
              <a:solidFill>
                <a:srgbClr val="FFFFFF"/>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35"/>
            <p:cNvSpPr/>
            <p:nvPr/>
          </p:nvSpPr>
          <p:spPr>
            <a:xfrm>
              <a:off x="8809475" y="4212550"/>
              <a:ext cx="1135575" cy="1135825"/>
            </a:xfrm>
            <a:custGeom>
              <a:avLst/>
              <a:gdLst/>
              <a:ahLst/>
              <a:cxnLst/>
              <a:rect l="l" t="t" r="r" b="b"/>
              <a:pathLst>
                <a:path w="45423" h="45433" extrusionOk="0">
                  <a:moveTo>
                    <a:pt x="19424" y="0"/>
                  </a:moveTo>
                  <a:cubicBezTo>
                    <a:pt x="19341" y="0"/>
                    <a:pt x="19260" y="4"/>
                    <a:pt x="19183" y="11"/>
                  </a:cubicBezTo>
                  <a:cubicBezTo>
                    <a:pt x="18483" y="123"/>
                    <a:pt x="17839" y="571"/>
                    <a:pt x="17335" y="1215"/>
                  </a:cubicBezTo>
                  <a:cubicBezTo>
                    <a:pt x="17223" y="1355"/>
                    <a:pt x="17111" y="1523"/>
                    <a:pt x="16999" y="1719"/>
                  </a:cubicBezTo>
                  <a:cubicBezTo>
                    <a:pt x="16915" y="1887"/>
                    <a:pt x="16803" y="2055"/>
                    <a:pt x="16747" y="2279"/>
                  </a:cubicBezTo>
                  <a:cubicBezTo>
                    <a:pt x="16579" y="2643"/>
                    <a:pt x="16495" y="3063"/>
                    <a:pt x="16439" y="3483"/>
                  </a:cubicBezTo>
                  <a:cubicBezTo>
                    <a:pt x="16327" y="4772"/>
                    <a:pt x="16495" y="6004"/>
                    <a:pt x="16747" y="7124"/>
                  </a:cubicBezTo>
                  <a:cubicBezTo>
                    <a:pt x="16243" y="6116"/>
                    <a:pt x="15543" y="5052"/>
                    <a:pt x="14591" y="4155"/>
                  </a:cubicBezTo>
                  <a:cubicBezTo>
                    <a:pt x="14283" y="3875"/>
                    <a:pt x="13947" y="3651"/>
                    <a:pt x="13583" y="3455"/>
                  </a:cubicBezTo>
                  <a:cubicBezTo>
                    <a:pt x="13387" y="3371"/>
                    <a:pt x="13219" y="3287"/>
                    <a:pt x="13023" y="3203"/>
                  </a:cubicBezTo>
                  <a:cubicBezTo>
                    <a:pt x="12826" y="3147"/>
                    <a:pt x="12630" y="3091"/>
                    <a:pt x="12434" y="3063"/>
                  </a:cubicBezTo>
                  <a:cubicBezTo>
                    <a:pt x="12196" y="3012"/>
                    <a:pt x="11957" y="2987"/>
                    <a:pt x="11724" y="2987"/>
                  </a:cubicBezTo>
                  <a:cubicBezTo>
                    <a:pt x="11193" y="2987"/>
                    <a:pt x="10696" y="3118"/>
                    <a:pt x="10306" y="3371"/>
                  </a:cubicBezTo>
                  <a:cubicBezTo>
                    <a:pt x="9998" y="3567"/>
                    <a:pt x="9746" y="3819"/>
                    <a:pt x="9550" y="4127"/>
                  </a:cubicBezTo>
                  <a:cubicBezTo>
                    <a:pt x="9354" y="4436"/>
                    <a:pt x="9186" y="4800"/>
                    <a:pt x="9102" y="5192"/>
                  </a:cubicBezTo>
                  <a:cubicBezTo>
                    <a:pt x="8990" y="5556"/>
                    <a:pt x="8962" y="5976"/>
                    <a:pt x="8962" y="6396"/>
                  </a:cubicBezTo>
                  <a:cubicBezTo>
                    <a:pt x="8990" y="6816"/>
                    <a:pt x="9074" y="7236"/>
                    <a:pt x="9186" y="7628"/>
                  </a:cubicBezTo>
                  <a:cubicBezTo>
                    <a:pt x="9606" y="8860"/>
                    <a:pt x="10278" y="9952"/>
                    <a:pt x="10978" y="10848"/>
                  </a:cubicBezTo>
                  <a:cubicBezTo>
                    <a:pt x="10726" y="10652"/>
                    <a:pt x="10502" y="10484"/>
                    <a:pt x="10278" y="10316"/>
                  </a:cubicBezTo>
                  <a:cubicBezTo>
                    <a:pt x="9858" y="10036"/>
                    <a:pt x="9466" y="9812"/>
                    <a:pt x="9074" y="9588"/>
                  </a:cubicBezTo>
                  <a:cubicBezTo>
                    <a:pt x="8654" y="9364"/>
                    <a:pt x="8206" y="9168"/>
                    <a:pt x="7786" y="9028"/>
                  </a:cubicBezTo>
                  <a:cubicBezTo>
                    <a:pt x="7366" y="8888"/>
                    <a:pt x="6946" y="8804"/>
                    <a:pt x="6554" y="8804"/>
                  </a:cubicBezTo>
                  <a:cubicBezTo>
                    <a:pt x="6456" y="8797"/>
                    <a:pt x="6356" y="8794"/>
                    <a:pt x="6255" y="8794"/>
                  </a:cubicBezTo>
                  <a:cubicBezTo>
                    <a:pt x="5953" y="8794"/>
                    <a:pt x="5644" y="8825"/>
                    <a:pt x="5349" y="8888"/>
                  </a:cubicBezTo>
                  <a:cubicBezTo>
                    <a:pt x="4957" y="9000"/>
                    <a:pt x="4593" y="9140"/>
                    <a:pt x="4285" y="9336"/>
                  </a:cubicBezTo>
                  <a:cubicBezTo>
                    <a:pt x="4033" y="9476"/>
                    <a:pt x="3809" y="9672"/>
                    <a:pt x="3613" y="9924"/>
                  </a:cubicBezTo>
                  <a:lnTo>
                    <a:pt x="3501" y="10064"/>
                  </a:lnTo>
                  <a:cubicBezTo>
                    <a:pt x="3333" y="10316"/>
                    <a:pt x="3221" y="10652"/>
                    <a:pt x="3137" y="11044"/>
                  </a:cubicBezTo>
                  <a:cubicBezTo>
                    <a:pt x="3081" y="11408"/>
                    <a:pt x="3109" y="11800"/>
                    <a:pt x="3165" y="12193"/>
                  </a:cubicBezTo>
                  <a:cubicBezTo>
                    <a:pt x="3305" y="12977"/>
                    <a:pt x="3697" y="13761"/>
                    <a:pt x="4257" y="14377"/>
                  </a:cubicBezTo>
                  <a:cubicBezTo>
                    <a:pt x="4845" y="15049"/>
                    <a:pt x="5574" y="15609"/>
                    <a:pt x="6442" y="16169"/>
                  </a:cubicBezTo>
                  <a:cubicBezTo>
                    <a:pt x="6666" y="16309"/>
                    <a:pt x="6918" y="16449"/>
                    <a:pt x="7198" y="16589"/>
                  </a:cubicBezTo>
                  <a:cubicBezTo>
                    <a:pt x="6890" y="16505"/>
                    <a:pt x="6610" y="16449"/>
                    <a:pt x="6330" y="16393"/>
                  </a:cubicBezTo>
                  <a:cubicBezTo>
                    <a:pt x="5624" y="16256"/>
                    <a:pt x="4959" y="16187"/>
                    <a:pt x="4326" y="16187"/>
                  </a:cubicBezTo>
                  <a:cubicBezTo>
                    <a:pt x="4055" y="16187"/>
                    <a:pt x="3790" y="16200"/>
                    <a:pt x="3529" y="16225"/>
                  </a:cubicBezTo>
                  <a:cubicBezTo>
                    <a:pt x="3109" y="16253"/>
                    <a:pt x="2717" y="16337"/>
                    <a:pt x="2325" y="16505"/>
                  </a:cubicBezTo>
                  <a:cubicBezTo>
                    <a:pt x="1961" y="16645"/>
                    <a:pt x="1597" y="16841"/>
                    <a:pt x="1261" y="17093"/>
                  </a:cubicBezTo>
                  <a:cubicBezTo>
                    <a:pt x="953" y="17317"/>
                    <a:pt x="673" y="17597"/>
                    <a:pt x="449" y="17905"/>
                  </a:cubicBezTo>
                  <a:cubicBezTo>
                    <a:pt x="365" y="18073"/>
                    <a:pt x="253" y="18213"/>
                    <a:pt x="197" y="18381"/>
                  </a:cubicBezTo>
                  <a:cubicBezTo>
                    <a:pt x="141" y="18549"/>
                    <a:pt x="85" y="18717"/>
                    <a:pt x="57" y="18885"/>
                  </a:cubicBezTo>
                  <a:cubicBezTo>
                    <a:pt x="1" y="19249"/>
                    <a:pt x="29" y="19585"/>
                    <a:pt x="113" y="19950"/>
                  </a:cubicBezTo>
                  <a:cubicBezTo>
                    <a:pt x="225" y="20342"/>
                    <a:pt x="393" y="20678"/>
                    <a:pt x="617" y="20986"/>
                  </a:cubicBezTo>
                  <a:cubicBezTo>
                    <a:pt x="841" y="21322"/>
                    <a:pt x="1093" y="21630"/>
                    <a:pt x="1429" y="21882"/>
                  </a:cubicBezTo>
                  <a:cubicBezTo>
                    <a:pt x="1737" y="22162"/>
                    <a:pt x="2101" y="22386"/>
                    <a:pt x="2493" y="22554"/>
                  </a:cubicBezTo>
                  <a:cubicBezTo>
                    <a:pt x="3277" y="22918"/>
                    <a:pt x="4173" y="23142"/>
                    <a:pt x="5181" y="23282"/>
                  </a:cubicBezTo>
                  <a:cubicBezTo>
                    <a:pt x="5462" y="23338"/>
                    <a:pt x="5770" y="23366"/>
                    <a:pt x="6078" y="23366"/>
                  </a:cubicBezTo>
                  <a:cubicBezTo>
                    <a:pt x="5770" y="23422"/>
                    <a:pt x="5490" y="23478"/>
                    <a:pt x="5209" y="23534"/>
                  </a:cubicBezTo>
                  <a:cubicBezTo>
                    <a:pt x="4201" y="23786"/>
                    <a:pt x="3361" y="24094"/>
                    <a:pt x="2577" y="24542"/>
                  </a:cubicBezTo>
                  <a:cubicBezTo>
                    <a:pt x="2213" y="24738"/>
                    <a:pt x="1877" y="24990"/>
                    <a:pt x="1569" y="25270"/>
                  </a:cubicBezTo>
                  <a:cubicBezTo>
                    <a:pt x="1261" y="25578"/>
                    <a:pt x="1009" y="25914"/>
                    <a:pt x="841" y="26250"/>
                  </a:cubicBezTo>
                  <a:cubicBezTo>
                    <a:pt x="645" y="26614"/>
                    <a:pt x="505" y="26978"/>
                    <a:pt x="449" y="27342"/>
                  </a:cubicBezTo>
                  <a:cubicBezTo>
                    <a:pt x="393" y="27707"/>
                    <a:pt x="393" y="28071"/>
                    <a:pt x="477" y="28379"/>
                  </a:cubicBezTo>
                  <a:cubicBezTo>
                    <a:pt x="561" y="28715"/>
                    <a:pt x="729" y="29023"/>
                    <a:pt x="981" y="29331"/>
                  </a:cubicBezTo>
                  <a:cubicBezTo>
                    <a:pt x="1177" y="29611"/>
                    <a:pt x="1485" y="29863"/>
                    <a:pt x="1849" y="30087"/>
                  </a:cubicBezTo>
                  <a:cubicBezTo>
                    <a:pt x="2017" y="30199"/>
                    <a:pt x="2185" y="30283"/>
                    <a:pt x="2381" y="30367"/>
                  </a:cubicBezTo>
                  <a:cubicBezTo>
                    <a:pt x="2577" y="30451"/>
                    <a:pt x="2773" y="30507"/>
                    <a:pt x="2969" y="30563"/>
                  </a:cubicBezTo>
                  <a:cubicBezTo>
                    <a:pt x="3361" y="30675"/>
                    <a:pt x="3781" y="30731"/>
                    <a:pt x="4173" y="30731"/>
                  </a:cubicBezTo>
                  <a:cubicBezTo>
                    <a:pt x="5265" y="30731"/>
                    <a:pt x="6274" y="30507"/>
                    <a:pt x="7198" y="30227"/>
                  </a:cubicBezTo>
                  <a:lnTo>
                    <a:pt x="7198" y="30227"/>
                  </a:lnTo>
                  <a:cubicBezTo>
                    <a:pt x="7170" y="30255"/>
                    <a:pt x="7114" y="30311"/>
                    <a:pt x="7058" y="30339"/>
                  </a:cubicBezTo>
                  <a:cubicBezTo>
                    <a:pt x="6246" y="30955"/>
                    <a:pt x="5602" y="31599"/>
                    <a:pt x="5069" y="32299"/>
                  </a:cubicBezTo>
                  <a:cubicBezTo>
                    <a:pt x="4565" y="32971"/>
                    <a:pt x="4257" y="33783"/>
                    <a:pt x="4173" y="34567"/>
                  </a:cubicBezTo>
                  <a:cubicBezTo>
                    <a:pt x="4145" y="34987"/>
                    <a:pt x="4173" y="35380"/>
                    <a:pt x="4257" y="35716"/>
                  </a:cubicBezTo>
                  <a:cubicBezTo>
                    <a:pt x="4369" y="36108"/>
                    <a:pt x="4509" y="36444"/>
                    <a:pt x="4705" y="36668"/>
                  </a:cubicBezTo>
                  <a:cubicBezTo>
                    <a:pt x="4957" y="36948"/>
                    <a:pt x="5237" y="37172"/>
                    <a:pt x="5574" y="37340"/>
                  </a:cubicBezTo>
                  <a:cubicBezTo>
                    <a:pt x="5882" y="37508"/>
                    <a:pt x="6274" y="37620"/>
                    <a:pt x="6666" y="37676"/>
                  </a:cubicBezTo>
                  <a:cubicBezTo>
                    <a:pt x="6851" y="37701"/>
                    <a:pt x="7037" y="37714"/>
                    <a:pt x="7224" y="37714"/>
                  </a:cubicBezTo>
                  <a:cubicBezTo>
                    <a:pt x="7857" y="37714"/>
                    <a:pt x="8490" y="37571"/>
                    <a:pt x="9074" y="37312"/>
                  </a:cubicBezTo>
                  <a:cubicBezTo>
                    <a:pt x="9886" y="36948"/>
                    <a:pt x="10670" y="36444"/>
                    <a:pt x="11426" y="35800"/>
                  </a:cubicBezTo>
                  <a:cubicBezTo>
                    <a:pt x="11790" y="35492"/>
                    <a:pt x="12154" y="35155"/>
                    <a:pt x="12518" y="34763"/>
                  </a:cubicBezTo>
                  <a:lnTo>
                    <a:pt x="12518" y="34763"/>
                  </a:lnTo>
                  <a:cubicBezTo>
                    <a:pt x="11762" y="35884"/>
                    <a:pt x="10978" y="37228"/>
                    <a:pt x="10614" y="38796"/>
                  </a:cubicBezTo>
                  <a:cubicBezTo>
                    <a:pt x="10586" y="38992"/>
                    <a:pt x="10530" y="39188"/>
                    <a:pt x="10530" y="39412"/>
                  </a:cubicBezTo>
                  <a:cubicBezTo>
                    <a:pt x="10502" y="39608"/>
                    <a:pt x="10502" y="39804"/>
                    <a:pt x="10502" y="40028"/>
                  </a:cubicBezTo>
                  <a:cubicBezTo>
                    <a:pt x="10530" y="40448"/>
                    <a:pt x="10614" y="40868"/>
                    <a:pt x="10726" y="41232"/>
                  </a:cubicBezTo>
                  <a:cubicBezTo>
                    <a:pt x="10866" y="41596"/>
                    <a:pt x="11062" y="41932"/>
                    <a:pt x="11286" y="42240"/>
                  </a:cubicBezTo>
                  <a:cubicBezTo>
                    <a:pt x="11482" y="42492"/>
                    <a:pt x="11706" y="42688"/>
                    <a:pt x="11958" y="42856"/>
                  </a:cubicBezTo>
                  <a:lnTo>
                    <a:pt x="12070" y="42912"/>
                  </a:lnTo>
                  <a:cubicBezTo>
                    <a:pt x="12378" y="43080"/>
                    <a:pt x="12714" y="43165"/>
                    <a:pt x="13107" y="43193"/>
                  </a:cubicBezTo>
                  <a:cubicBezTo>
                    <a:pt x="13443" y="43193"/>
                    <a:pt x="13835" y="43136"/>
                    <a:pt x="14255" y="43024"/>
                  </a:cubicBezTo>
                  <a:cubicBezTo>
                    <a:pt x="14619" y="42940"/>
                    <a:pt x="14983" y="42744"/>
                    <a:pt x="15347" y="42520"/>
                  </a:cubicBezTo>
                  <a:cubicBezTo>
                    <a:pt x="15711" y="42296"/>
                    <a:pt x="16019" y="42044"/>
                    <a:pt x="16299" y="41736"/>
                  </a:cubicBezTo>
                  <a:cubicBezTo>
                    <a:pt x="16887" y="41064"/>
                    <a:pt x="17391" y="40308"/>
                    <a:pt x="17839" y="39384"/>
                  </a:cubicBezTo>
                  <a:cubicBezTo>
                    <a:pt x="17951" y="39132"/>
                    <a:pt x="18091" y="38852"/>
                    <a:pt x="18203" y="38572"/>
                  </a:cubicBezTo>
                  <a:lnTo>
                    <a:pt x="18203" y="38572"/>
                  </a:lnTo>
                  <a:cubicBezTo>
                    <a:pt x="18147" y="38880"/>
                    <a:pt x="18119" y="39160"/>
                    <a:pt x="18091" y="39440"/>
                  </a:cubicBezTo>
                  <a:cubicBezTo>
                    <a:pt x="18007" y="40476"/>
                    <a:pt x="18035" y="41400"/>
                    <a:pt x="18203" y="42268"/>
                  </a:cubicBezTo>
                  <a:cubicBezTo>
                    <a:pt x="18287" y="42660"/>
                    <a:pt x="18427" y="43052"/>
                    <a:pt x="18623" y="43445"/>
                  </a:cubicBezTo>
                  <a:cubicBezTo>
                    <a:pt x="18791" y="43809"/>
                    <a:pt x="19043" y="44145"/>
                    <a:pt x="19295" y="44425"/>
                  </a:cubicBezTo>
                  <a:cubicBezTo>
                    <a:pt x="19883" y="45041"/>
                    <a:pt x="20584" y="45405"/>
                    <a:pt x="21228" y="45433"/>
                  </a:cubicBezTo>
                  <a:lnTo>
                    <a:pt x="21340" y="45433"/>
                  </a:lnTo>
                  <a:cubicBezTo>
                    <a:pt x="21480" y="45433"/>
                    <a:pt x="21620" y="45433"/>
                    <a:pt x="21760" y="45405"/>
                  </a:cubicBezTo>
                  <a:cubicBezTo>
                    <a:pt x="21928" y="45377"/>
                    <a:pt x="22096" y="45321"/>
                    <a:pt x="22292" y="45265"/>
                  </a:cubicBezTo>
                  <a:cubicBezTo>
                    <a:pt x="22460" y="45181"/>
                    <a:pt x="22628" y="45097"/>
                    <a:pt x="22796" y="45013"/>
                  </a:cubicBezTo>
                  <a:cubicBezTo>
                    <a:pt x="22936" y="44929"/>
                    <a:pt x="23104" y="44817"/>
                    <a:pt x="23272" y="44677"/>
                  </a:cubicBezTo>
                  <a:cubicBezTo>
                    <a:pt x="23580" y="44397"/>
                    <a:pt x="23860" y="44089"/>
                    <a:pt x="24084" y="43753"/>
                  </a:cubicBezTo>
                  <a:cubicBezTo>
                    <a:pt x="24308" y="43417"/>
                    <a:pt x="24504" y="43024"/>
                    <a:pt x="24616" y="42632"/>
                  </a:cubicBezTo>
                  <a:cubicBezTo>
                    <a:pt x="24756" y="42184"/>
                    <a:pt x="24868" y="41736"/>
                    <a:pt x="24952" y="41232"/>
                  </a:cubicBezTo>
                  <a:cubicBezTo>
                    <a:pt x="25008" y="40812"/>
                    <a:pt x="25064" y="40336"/>
                    <a:pt x="25064" y="39860"/>
                  </a:cubicBezTo>
                  <a:cubicBezTo>
                    <a:pt x="25064" y="39580"/>
                    <a:pt x="25064" y="39272"/>
                    <a:pt x="25064" y="38992"/>
                  </a:cubicBezTo>
                  <a:cubicBezTo>
                    <a:pt x="25372" y="40084"/>
                    <a:pt x="25848" y="41260"/>
                    <a:pt x="26576" y="42324"/>
                  </a:cubicBezTo>
                  <a:cubicBezTo>
                    <a:pt x="26828" y="42660"/>
                    <a:pt x="27108" y="42968"/>
                    <a:pt x="27444" y="43249"/>
                  </a:cubicBezTo>
                  <a:cubicBezTo>
                    <a:pt x="27752" y="43501"/>
                    <a:pt x="28117" y="43725"/>
                    <a:pt x="28481" y="43865"/>
                  </a:cubicBezTo>
                  <a:cubicBezTo>
                    <a:pt x="28873" y="44033"/>
                    <a:pt x="29237" y="44117"/>
                    <a:pt x="29601" y="44145"/>
                  </a:cubicBezTo>
                  <a:cubicBezTo>
                    <a:pt x="29663" y="44149"/>
                    <a:pt x="29725" y="44152"/>
                    <a:pt x="29786" y="44152"/>
                  </a:cubicBezTo>
                  <a:cubicBezTo>
                    <a:pt x="30079" y="44152"/>
                    <a:pt x="30354" y="44097"/>
                    <a:pt x="30609" y="44005"/>
                  </a:cubicBezTo>
                  <a:lnTo>
                    <a:pt x="30637" y="44005"/>
                  </a:lnTo>
                  <a:cubicBezTo>
                    <a:pt x="30945" y="43865"/>
                    <a:pt x="31253" y="43669"/>
                    <a:pt x="31505" y="43417"/>
                  </a:cubicBezTo>
                  <a:cubicBezTo>
                    <a:pt x="31757" y="43165"/>
                    <a:pt x="31981" y="42828"/>
                    <a:pt x="32177" y="42464"/>
                  </a:cubicBezTo>
                  <a:cubicBezTo>
                    <a:pt x="32345" y="42128"/>
                    <a:pt x="32457" y="41708"/>
                    <a:pt x="32541" y="41316"/>
                  </a:cubicBezTo>
                  <a:cubicBezTo>
                    <a:pt x="32597" y="40896"/>
                    <a:pt x="32625" y="40476"/>
                    <a:pt x="32569" y="40056"/>
                  </a:cubicBezTo>
                  <a:cubicBezTo>
                    <a:pt x="32485" y="39188"/>
                    <a:pt x="32261" y="38376"/>
                    <a:pt x="31981" y="37620"/>
                  </a:cubicBezTo>
                  <a:cubicBezTo>
                    <a:pt x="31841" y="37256"/>
                    <a:pt x="31673" y="36892"/>
                    <a:pt x="31505" y="36528"/>
                  </a:cubicBezTo>
                  <a:lnTo>
                    <a:pt x="31505" y="36528"/>
                  </a:lnTo>
                  <a:cubicBezTo>
                    <a:pt x="31701" y="36780"/>
                    <a:pt x="31897" y="37004"/>
                    <a:pt x="32093" y="37200"/>
                  </a:cubicBezTo>
                  <a:cubicBezTo>
                    <a:pt x="32429" y="37564"/>
                    <a:pt x="32765" y="37872"/>
                    <a:pt x="33101" y="38180"/>
                  </a:cubicBezTo>
                  <a:cubicBezTo>
                    <a:pt x="33465" y="38488"/>
                    <a:pt x="33857" y="38768"/>
                    <a:pt x="34249" y="38992"/>
                  </a:cubicBezTo>
                  <a:cubicBezTo>
                    <a:pt x="34613" y="39216"/>
                    <a:pt x="34977" y="39356"/>
                    <a:pt x="35398" y="39468"/>
                  </a:cubicBezTo>
                  <a:cubicBezTo>
                    <a:pt x="35762" y="39580"/>
                    <a:pt x="36182" y="39636"/>
                    <a:pt x="36602" y="39636"/>
                  </a:cubicBezTo>
                  <a:cubicBezTo>
                    <a:pt x="36826" y="39636"/>
                    <a:pt x="37022" y="39608"/>
                    <a:pt x="37190" y="39580"/>
                  </a:cubicBezTo>
                  <a:cubicBezTo>
                    <a:pt x="37386" y="39552"/>
                    <a:pt x="37554" y="39496"/>
                    <a:pt x="37750" y="39440"/>
                  </a:cubicBezTo>
                  <a:cubicBezTo>
                    <a:pt x="37918" y="39356"/>
                    <a:pt x="38086" y="39300"/>
                    <a:pt x="38226" y="39188"/>
                  </a:cubicBezTo>
                  <a:cubicBezTo>
                    <a:pt x="38338" y="39132"/>
                    <a:pt x="38450" y="39048"/>
                    <a:pt x="38534" y="38964"/>
                  </a:cubicBezTo>
                  <a:lnTo>
                    <a:pt x="38534" y="38992"/>
                  </a:lnTo>
                  <a:lnTo>
                    <a:pt x="38646" y="38880"/>
                  </a:lnTo>
                  <a:cubicBezTo>
                    <a:pt x="39122" y="38404"/>
                    <a:pt x="39402" y="37676"/>
                    <a:pt x="39430" y="36836"/>
                  </a:cubicBezTo>
                  <a:cubicBezTo>
                    <a:pt x="39430" y="36444"/>
                    <a:pt x="39402" y="36052"/>
                    <a:pt x="39290" y="35632"/>
                  </a:cubicBezTo>
                  <a:cubicBezTo>
                    <a:pt x="39262" y="35492"/>
                    <a:pt x="39206" y="35323"/>
                    <a:pt x="39150" y="35183"/>
                  </a:cubicBezTo>
                  <a:cubicBezTo>
                    <a:pt x="39066" y="34931"/>
                    <a:pt x="38954" y="34707"/>
                    <a:pt x="38814" y="34483"/>
                  </a:cubicBezTo>
                  <a:cubicBezTo>
                    <a:pt x="38366" y="33727"/>
                    <a:pt x="37806" y="32999"/>
                    <a:pt x="37050" y="32299"/>
                  </a:cubicBezTo>
                  <a:cubicBezTo>
                    <a:pt x="36854" y="32103"/>
                    <a:pt x="36630" y="31907"/>
                    <a:pt x="36406" y="31711"/>
                  </a:cubicBezTo>
                  <a:lnTo>
                    <a:pt x="36406" y="31711"/>
                  </a:lnTo>
                  <a:cubicBezTo>
                    <a:pt x="36658" y="31851"/>
                    <a:pt x="36938" y="31963"/>
                    <a:pt x="37190" y="32075"/>
                  </a:cubicBezTo>
                  <a:cubicBezTo>
                    <a:pt x="38142" y="32467"/>
                    <a:pt x="39038" y="32719"/>
                    <a:pt x="39906" y="32831"/>
                  </a:cubicBezTo>
                  <a:cubicBezTo>
                    <a:pt x="40082" y="32856"/>
                    <a:pt x="40264" y="32870"/>
                    <a:pt x="40449" y="32870"/>
                  </a:cubicBezTo>
                  <a:cubicBezTo>
                    <a:pt x="40676" y="32870"/>
                    <a:pt x="40907" y="32849"/>
                    <a:pt x="41138" y="32803"/>
                  </a:cubicBezTo>
                  <a:cubicBezTo>
                    <a:pt x="41558" y="32747"/>
                    <a:pt x="41978" y="32635"/>
                    <a:pt x="42314" y="32467"/>
                  </a:cubicBezTo>
                  <a:cubicBezTo>
                    <a:pt x="42706" y="32271"/>
                    <a:pt x="43015" y="32075"/>
                    <a:pt x="43267" y="31823"/>
                  </a:cubicBezTo>
                  <a:cubicBezTo>
                    <a:pt x="43547" y="31543"/>
                    <a:pt x="43743" y="31263"/>
                    <a:pt x="43855" y="30955"/>
                  </a:cubicBezTo>
                  <a:lnTo>
                    <a:pt x="43911" y="30843"/>
                  </a:lnTo>
                  <a:cubicBezTo>
                    <a:pt x="43995" y="30563"/>
                    <a:pt x="44051" y="30227"/>
                    <a:pt x="44023" y="29891"/>
                  </a:cubicBezTo>
                  <a:cubicBezTo>
                    <a:pt x="43995" y="29555"/>
                    <a:pt x="43911" y="29219"/>
                    <a:pt x="43799" y="28855"/>
                  </a:cubicBezTo>
                  <a:cubicBezTo>
                    <a:pt x="43771" y="28827"/>
                    <a:pt x="43771" y="28799"/>
                    <a:pt x="43743" y="28799"/>
                  </a:cubicBezTo>
                  <a:cubicBezTo>
                    <a:pt x="43603" y="28435"/>
                    <a:pt x="43407" y="28071"/>
                    <a:pt x="43127" y="27735"/>
                  </a:cubicBezTo>
                  <a:cubicBezTo>
                    <a:pt x="43015" y="27566"/>
                    <a:pt x="42874" y="27426"/>
                    <a:pt x="42734" y="27286"/>
                  </a:cubicBezTo>
                  <a:cubicBezTo>
                    <a:pt x="42566" y="27118"/>
                    <a:pt x="42398" y="27006"/>
                    <a:pt x="42230" y="26866"/>
                  </a:cubicBezTo>
                  <a:cubicBezTo>
                    <a:pt x="41194" y="26110"/>
                    <a:pt x="40018" y="25634"/>
                    <a:pt x="38926" y="25326"/>
                  </a:cubicBezTo>
                  <a:lnTo>
                    <a:pt x="39794" y="25326"/>
                  </a:lnTo>
                  <a:cubicBezTo>
                    <a:pt x="40802" y="25326"/>
                    <a:pt x="41726" y="25186"/>
                    <a:pt x="42566" y="24906"/>
                  </a:cubicBezTo>
                  <a:cubicBezTo>
                    <a:pt x="43351" y="24682"/>
                    <a:pt x="44079" y="24206"/>
                    <a:pt x="44611" y="23590"/>
                  </a:cubicBezTo>
                  <a:cubicBezTo>
                    <a:pt x="44863" y="23282"/>
                    <a:pt x="45087" y="22974"/>
                    <a:pt x="45227" y="22610"/>
                  </a:cubicBezTo>
                  <a:cubicBezTo>
                    <a:pt x="45367" y="22302"/>
                    <a:pt x="45423" y="21938"/>
                    <a:pt x="45423" y="21574"/>
                  </a:cubicBezTo>
                  <a:cubicBezTo>
                    <a:pt x="45423" y="21350"/>
                    <a:pt x="45367" y="21126"/>
                    <a:pt x="45255" y="20874"/>
                  </a:cubicBezTo>
                  <a:cubicBezTo>
                    <a:pt x="45227" y="20762"/>
                    <a:pt x="45171" y="20650"/>
                    <a:pt x="45115" y="20538"/>
                  </a:cubicBezTo>
                  <a:cubicBezTo>
                    <a:pt x="44975" y="20230"/>
                    <a:pt x="44723" y="19922"/>
                    <a:pt x="44443" y="19641"/>
                  </a:cubicBezTo>
                  <a:cubicBezTo>
                    <a:pt x="43883" y="19081"/>
                    <a:pt x="43099" y="18689"/>
                    <a:pt x="42258" y="18493"/>
                  </a:cubicBezTo>
                  <a:cubicBezTo>
                    <a:pt x="41678" y="18377"/>
                    <a:pt x="41058" y="18315"/>
                    <a:pt x="40389" y="18315"/>
                  </a:cubicBezTo>
                  <a:cubicBezTo>
                    <a:pt x="40089" y="18315"/>
                    <a:pt x="39779" y="18327"/>
                    <a:pt x="39458" y="18353"/>
                  </a:cubicBezTo>
                  <a:cubicBezTo>
                    <a:pt x="39178" y="18353"/>
                    <a:pt x="38898" y="18409"/>
                    <a:pt x="38590" y="18437"/>
                  </a:cubicBezTo>
                  <a:cubicBezTo>
                    <a:pt x="39654" y="18017"/>
                    <a:pt x="40774" y="17429"/>
                    <a:pt x="41782" y="16589"/>
                  </a:cubicBezTo>
                  <a:cubicBezTo>
                    <a:pt x="42090" y="16309"/>
                    <a:pt x="42342" y="16001"/>
                    <a:pt x="42594" y="15637"/>
                  </a:cubicBezTo>
                  <a:cubicBezTo>
                    <a:pt x="42706" y="15469"/>
                    <a:pt x="42790" y="15301"/>
                    <a:pt x="42874" y="15105"/>
                  </a:cubicBezTo>
                  <a:cubicBezTo>
                    <a:pt x="42959" y="14937"/>
                    <a:pt x="43043" y="14741"/>
                    <a:pt x="43099" y="14545"/>
                  </a:cubicBezTo>
                  <a:cubicBezTo>
                    <a:pt x="43239" y="14125"/>
                    <a:pt x="43295" y="13761"/>
                    <a:pt x="43267" y="13425"/>
                  </a:cubicBezTo>
                  <a:cubicBezTo>
                    <a:pt x="43267" y="13117"/>
                    <a:pt x="43211" y="12837"/>
                    <a:pt x="43099" y="12585"/>
                  </a:cubicBezTo>
                  <a:cubicBezTo>
                    <a:pt x="43071" y="12529"/>
                    <a:pt x="43071" y="12445"/>
                    <a:pt x="43043" y="12389"/>
                  </a:cubicBezTo>
                  <a:cubicBezTo>
                    <a:pt x="42874" y="12081"/>
                    <a:pt x="42622" y="11800"/>
                    <a:pt x="42342" y="11576"/>
                  </a:cubicBezTo>
                  <a:cubicBezTo>
                    <a:pt x="42062" y="11352"/>
                    <a:pt x="41726" y="11156"/>
                    <a:pt x="41334" y="11016"/>
                  </a:cubicBezTo>
                  <a:cubicBezTo>
                    <a:pt x="40998" y="10876"/>
                    <a:pt x="40578" y="10792"/>
                    <a:pt x="40158" y="10764"/>
                  </a:cubicBezTo>
                  <a:cubicBezTo>
                    <a:pt x="40046" y="10757"/>
                    <a:pt x="39936" y="10754"/>
                    <a:pt x="39827" y="10754"/>
                  </a:cubicBezTo>
                  <a:cubicBezTo>
                    <a:pt x="39502" y="10754"/>
                    <a:pt x="39192" y="10785"/>
                    <a:pt x="38898" y="10848"/>
                  </a:cubicBezTo>
                  <a:cubicBezTo>
                    <a:pt x="38030" y="11044"/>
                    <a:pt x="37190" y="11380"/>
                    <a:pt x="36266" y="11856"/>
                  </a:cubicBezTo>
                  <a:cubicBezTo>
                    <a:pt x="36014" y="11968"/>
                    <a:pt x="35762" y="12137"/>
                    <a:pt x="35510" y="12305"/>
                  </a:cubicBezTo>
                  <a:cubicBezTo>
                    <a:pt x="35734" y="12081"/>
                    <a:pt x="35930" y="11856"/>
                    <a:pt x="36126" y="11632"/>
                  </a:cubicBezTo>
                  <a:cubicBezTo>
                    <a:pt x="36798" y="10876"/>
                    <a:pt x="37302" y="10092"/>
                    <a:pt x="37666" y="9308"/>
                  </a:cubicBezTo>
                  <a:cubicBezTo>
                    <a:pt x="37834" y="8916"/>
                    <a:pt x="37946" y="8524"/>
                    <a:pt x="38030" y="8104"/>
                  </a:cubicBezTo>
                  <a:cubicBezTo>
                    <a:pt x="38086" y="7712"/>
                    <a:pt x="38086" y="7292"/>
                    <a:pt x="38058" y="6900"/>
                  </a:cubicBezTo>
                  <a:cubicBezTo>
                    <a:pt x="38002" y="6620"/>
                    <a:pt x="37946" y="6340"/>
                    <a:pt x="37834" y="6060"/>
                  </a:cubicBezTo>
                  <a:cubicBezTo>
                    <a:pt x="37806" y="5976"/>
                    <a:pt x="37778" y="5892"/>
                    <a:pt x="37722" y="5780"/>
                  </a:cubicBezTo>
                  <a:cubicBezTo>
                    <a:pt x="37582" y="5472"/>
                    <a:pt x="37358" y="5164"/>
                    <a:pt x="37078" y="4968"/>
                  </a:cubicBezTo>
                  <a:cubicBezTo>
                    <a:pt x="36938" y="4828"/>
                    <a:pt x="36798" y="4744"/>
                    <a:pt x="36630" y="4660"/>
                  </a:cubicBezTo>
                  <a:cubicBezTo>
                    <a:pt x="36490" y="4604"/>
                    <a:pt x="36322" y="4520"/>
                    <a:pt x="36126" y="4492"/>
                  </a:cubicBezTo>
                  <a:cubicBezTo>
                    <a:pt x="35847" y="4406"/>
                    <a:pt x="35553" y="4369"/>
                    <a:pt x="35255" y="4369"/>
                  </a:cubicBezTo>
                  <a:cubicBezTo>
                    <a:pt x="35163" y="4369"/>
                    <a:pt x="35070" y="4373"/>
                    <a:pt x="34977" y="4380"/>
                  </a:cubicBezTo>
                  <a:cubicBezTo>
                    <a:pt x="34557" y="4408"/>
                    <a:pt x="34165" y="4520"/>
                    <a:pt x="33801" y="4660"/>
                  </a:cubicBezTo>
                  <a:cubicBezTo>
                    <a:pt x="33409" y="4800"/>
                    <a:pt x="33045" y="4996"/>
                    <a:pt x="32709" y="5248"/>
                  </a:cubicBezTo>
                  <a:cubicBezTo>
                    <a:pt x="32009" y="5752"/>
                    <a:pt x="31337" y="6396"/>
                    <a:pt x="30721" y="7208"/>
                  </a:cubicBezTo>
                  <a:cubicBezTo>
                    <a:pt x="30525" y="7432"/>
                    <a:pt x="30357" y="7684"/>
                    <a:pt x="30189" y="7936"/>
                  </a:cubicBezTo>
                  <a:cubicBezTo>
                    <a:pt x="30301" y="7656"/>
                    <a:pt x="30413" y="7376"/>
                    <a:pt x="30469" y="7096"/>
                  </a:cubicBezTo>
                  <a:cubicBezTo>
                    <a:pt x="30777" y="6116"/>
                    <a:pt x="30917" y="5220"/>
                    <a:pt x="30945" y="4324"/>
                  </a:cubicBezTo>
                  <a:cubicBezTo>
                    <a:pt x="30945" y="3763"/>
                    <a:pt x="30861" y="3175"/>
                    <a:pt x="30665" y="2643"/>
                  </a:cubicBezTo>
                  <a:cubicBezTo>
                    <a:pt x="30553" y="2419"/>
                    <a:pt x="30441" y="2195"/>
                    <a:pt x="30329" y="1971"/>
                  </a:cubicBezTo>
                  <a:cubicBezTo>
                    <a:pt x="30105" y="1607"/>
                    <a:pt x="29853" y="1327"/>
                    <a:pt x="29573" y="1103"/>
                  </a:cubicBezTo>
                  <a:cubicBezTo>
                    <a:pt x="29321" y="879"/>
                    <a:pt x="29041" y="711"/>
                    <a:pt x="28789" y="627"/>
                  </a:cubicBezTo>
                  <a:lnTo>
                    <a:pt x="28509" y="543"/>
                  </a:lnTo>
                  <a:cubicBezTo>
                    <a:pt x="28355" y="515"/>
                    <a:pt x="28201" y="501"/>
                    <a:pt x="28047" y="501"/>
                  </a:cubicBezTo>
                  <a:cubicBezTo>
                    <a:pt x="27893" y="501"/>
                    <a:pt x="27738" y="515"/>
                    <a:pt x="27584" y="543"/>
                  </a:cubicBezTo>
                  <a:cubicBezTo>
                    <a:pt x="27220" y="599"/>
                    <a:pt x="26856" y="739"/>
                    <a:pt x="26520" y="907"/>
                  </a:cubicBezTo>
                  <a:cubicBezTo>
                    <a:pt x="26156" y="1103"/>
                    <a:pt x="25820" y="1355"/>
                    <a:pt x="25540" y="1635"/>
                  </a:cubicBezTo>
                  <a:cubicBezTo>
                    <a:pt x="25232" y="1915"/>
                    <a:pt x="24980" y="2251"/>
                    <a:pt x="24756" y="2615"/>
                  </a:cubicBezTo>
                  <a:cubicBezTo>
                    <a:pt x="24532" y="3035"/>
                    <a:pt x="24336" y="3455"/>
                    <a:pt x="24168" y="3903"/>
                  </a:cubicBezTo>
                  <a:cubicBezTo>
                    <a:pt x="24000" y="4324"/>
                    <a:pt x="23860" y="4772"/>
                    <a:pt x="23748" y="5248"/>
                  </a:cubicBezTo>
                  <a:cubicBezTo>
                    <a:pt x="23692" y="5528"/>
                    <a:pt x="23608" y="5808"/>
                    <a:pt x="23580" y="6088"/>
                  </a:cubicBezTo>
                  <a:cubicBezTo>
                    <a:pt x="23496" y="5052"/>
                    <a:pt x="23328" y="3931"/>
                    <a:pt x="22936" y="2839"/>
                  </a:cubicBezTo>
                  <a:cubicBezTo>
                    <a:pt x="22880" y="2727"/>
                    <a:pt x="22824" y="2615"/>
                    <a:pt x="22796" y="2503"/>
                  </a:cubicBezTo>
                  <a:cubicBezTo>
                    <a:pt x="22628" y="2111"/>
                    <a:pt x="22404" y="1775"/>
                    <a:pt x="22152" y="1439"/>
                  </a:cubicBezTo>
                  <a:cubicBezTo>
                    <a:pt x="21872" y="1103"/>
                    <a:pt x="21564" y="823"/>
                    <a:pt x="21256" y="599"/>
                  </a:cubicBezTo>
                  <a:cubicBezTo>
                    <a:pt x="20920" y="375"/>
                    <a:pt x="20584" y="207"/>
                    <a:pt x="20219" y="95"/>
                  </a:cubicBezTo>
                  <a:cubicBezTo>
                    <a:pt x="19946" y="32"/>
                    <a:pt x="19673" y="0"/>
                    <a:pt x="19424" y="0"/>
                  </a:cubicBezTo>
                  <a:close/>
                </a:path>
              </a:pathLst>
            </a:custGeom>
            <a:solidFill>
              <a:srgbClr val="EBAD7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5"/>
            <p:cNvGrpSpPr/>
            <p:nvPr/>
          </p:nvGrpSpPr>
          <p:grpSpPr>
            <a:xfrm>
              <a:off x="8818575" y="4217000"/>
              <a:ext cx="1136275" cy="1136275"/>
              <a:chOff x="8818575" y="4217000"/>
              <a:chExt cx="1136275" cy="1136275"/>
            </a:xfrm>
          </p:grpSpPr>
          <p:sp>
            <p:nvSpPr>
              <p:cNvPr id="605" name="Google Shape;605;p35"/>
              <p:cNvSpPr/>
              <p:nvPr/>
            </p:nvSpPr>
            <p:spPr>
              <a:xfrm>
                <a:off x="8818575" y="4217000"/>
                <a:ext cx="1136275" cy="1136275"/>
              </a:xfrm>
              <a:custGeom>
                <a:avLst/>
                <a:gdLst/>
                <a:ahLst/>
                <a:cxnLst/>
                <a:rect l="l" t="t" r="r" b="b"/>
                <a:pathLst>
                  <a:path w="45451" h="45451" extrusionOk="0">
                    <a:moveTo>
                      <a:pt x="19528" y="1"/>
                    </a:moveTo>
                    <a:cubicBezTo>
                      <a:pt x="19411" y="1"/>
                      <a:pt x="19295" y="10"/>
                      <a:pt x="19183" y="29"/>
                    </a:cubicBezTo>
                    <a:cubicBezTo>
                      <a:pt x="18511" y="113"/>
                      <a:pt x="17839" y="561"/>
                      <a:pt x="17363" y="1205"/>
                    </a:cubicBezTo>
                    <a:cubicBezTo>
                      <a:pt x="17223" y="1373"/>
                      <a:pt x="17111" y="1541"/>
                      <a:pt x="17027" y="1709"/>
                    </a:cubicBezTo>
                    <a:cubicBezTo>
                      <a:pt x="16915" y="1877"/>
                      <a:pt x="16831" y="2073"/>
                      <a:pt x="16747" y="2269"/>
                    </a:cubicBezTo>
                    <a:cubicBezTo>
                      <a:pt x="16607" y="2661"/>
                      <a:pt x="16495" y="3053"/>
                      <a:pt x="16467" y="3473"/>
                    </a:cubicBezTo>
                    <a:cubicBezTo>
                      <a:pt x="16327" y="4762"/>
                      <a:pt x="16495" y="5994"/>
                      <a:pt x="16775" y="7114"/>
                    </a:cubicBezTo>
                    <a:cubicBezTo>
                      <a:pt x="16243" y="6106"/>
                      <a:pt x="15571" y="5042"/>
                      <a:pt x="14619" y="4174"/>
                    </a:cubicBezTo>
                    <a:cubicBezTo>
                      <a:pt x="14311" y="3893"/>
                      <a:pt x="13975" y="3641"/>
                      <a:pt x="13611" y="3445"/>
                    </a:cubicBezTo>
                    <a:cubicBezTo>
                      <a:pt x="13415" y="3361"/>
                      <a:pt x="13219" y="3277"/>
                      <a:pt x="13023" y="3193"/>
                    </a:cubicBezTo>
                    <a:cubicBezTo>
                      <a:pt x="12855" y="3137"/>
                      <a:pt x="12659" y="3081"/>
                      <a:pt x="12462" y="3053"/>
                    </a:cubicBezTo>
                    <a:cubicBezTo>
                      <a:pt x="12215" y="3002"/>
                      <a:pt x="11970" y="2977"/>
                      <a:pt x="11734" y="2977"/>
                    </a:cubicBezTo>
                    <a:cubicBezTo>
                      <a:pt x="11193" y="2977"/>
                      <a:pt x="10696" y="3108"/>
                      <a:pt x="10306" y="3361"/>
                    </a:cubicBezTo>
                    <a:cubicBezTo>
                      <a:pt x="10026" y="3557"/>
                      <a:pt x="9774" y="3809"/>
                      <a:pt x="9550" y="4118"/>
                    </a:cubicBezTo>
                    <a:cubicBezTo>
                      <a:pt x="9354" y="4454"/>
                      <a:pt x="9214" y="4790"/>
                      <a:pt x="9102" y="5182"/>
                    </a:cubicBezTo>
                    <a:cubicBezTo>
                      <a:pt x="9018" y="5546"/>
                      <a:pt x="8962" y="5966"/>
                      <a:pt x="8990" y="6414"/>
                    </a:cubicBezTo>
                    <a:cubicBezTo>
                      <a:pt x="9018" y="6806"/>
                      <a:pt x="9074" y="7226"/>
                      <a:pt x="9214" y="7618"/>
                    </a:cubicBezTo>
                    <a:cubicBezTo>
                      <a:pt x="9634" y="8878"/>
                      <a:pt x="10278" y="9942"/>
                      <a:pt x="10978" y="10838"/>
                    </a:cubicBezTo>
                    <a:cubicBezTo>
                      <a:pt x="10754" y="10670"/>
                      <a:pt x="10530" y="10474"/>
                      <a:pt x="10278" y="10306"/>
                    </a:cubicBezTo>
                    <a:cubicBezTo>
                      <a:pt x="9886" y="10026"/>
                      <a:pt x="9494" y="9802"/>
                      <a:pt x="9102" y="9578"/>
                    </a:cubicBezTo>
                    <a:cubicBezTo>
                      <a:pt x="8682" y="9354"/>
                      <a:pt x="8234" y="9186"/>
                      <a:pt x="7786" y="9018"/>
                    </a:cubicBezTo>
                    <a:cubicBezTo>
                      <a:pt x="7394" y="8878"/>
                      <a:pt x="6974" y="8822"/>
                      <a:pt x="6582" y="8794"/>
                    </a:cubicBezTo>
                    <a:cubicBezTo>
                      <a:pt x="6477" y="8787"/>
                      <a:pt x="6373" y="8784"/>
                      <a:pt x="6271" y="8784"/>
                    </a:cubicBezTo>
                    <a:cubicBezTo>
                      <a:pt x="5966" y="8784"/>
                      <a:pt x="5672" y="8815"/>
                      <a:pt x="5378" y="8878"/>
                    </a:cubicBezTo>
                    <a:cubicBezTo>
                      <a:pt x="4985" y="8990"/>
                      <a:pt x="4621" y="9130"/>
                      <a:pt x="4313" y="9326"/>
                    </a:cubicBezTo>
                    <a:cubicBezTo>
                      <a:pt x="4033" y="9466"/>
                      <a:pt x="3809" y="9690"/>
                      <a:pt x="3641" y="9914"/>
                    </a:cubicBezTo>
                    <a:lnTo>
                      <a:pt x="3613" y="9914"/>
                    </a:lnTo>
                    <a:lnTo>
                      <a:pt x="3529" y="10054"/>
                    </a:lnTo>
                    <a:cubicBezTo>
                      <a:pt x="3361" y="10334"/>
                      <a:pt x="3221" y="10642"/>
                      <a:pt x="3165" y="11034"/>
                    </a:cubicBezTo>
                    <a:cubicBezTo>
                      <a:pt x="3109" y="11398"/>
                      <a:pt x="3109" y="11790"/>
                      <a:pt x="3193" y="12183"/>
                    </a:cubicBezTo>
                    <a:cubicBezTo>
                      <a:pt x="3333" y="12967"/>
                      <a:pt x="3725" y="13751"/>
                      <a:pt x="4285" y="14367"/>
                    </a:cubicBezTo>
                    <a:cubicBezTo>
                      <a:pt x="4873" y="15039"/>
                      <a:pt x="5574" y="15599"/>
                      <a:pt x="6442" y="16159"/>
                    </a:cubicBezTo>
                    <a:cubicBezTo>
                      <a:pt x="6694" y="16299"/>
                      <a:pt x="6946" y="16439"/>
                      <a:pt x="7226" y="16579"/>
                    </a:cubicBezTo>
                    <a:cubicBezTo>
                      <a:pt x="6918" y="16523"/>
                      <a:pt x="6638" y="16439"/>
                      <a:pt x="6358" y="16383"/>
                    </a:cubicBezTo>
                    <a:cubicBezTo>
                      <a:pt x="5652" y="16246"/>
                      <a:pt x="4987" y="16177"/>
                      <a:pt x="4354" y="16177"/>
                    </a:cubicBezTo>
                    <a:cubicBezTo>
                      <a:pt x="4083" y="16177"/>
                      <a:pt x="3818" y="16190"/>
                      <a:pt x="3557" y="16215"/>
                    </a:cubicBezTo>
                    <a:cubicBezTo>
                      <a:pt x="3137" y="16243"/>
                      <a:pt x="2717" y="16355"/>
                      <a:pt x="2325" y="16495"/>
                    </a:cubicBezTo>
                    <a:cubicBezTo>
                      <a:pt x="1961" y="16635"/>
                      <a:pt x="1597" y="16831"/>
                      <a:pt x="1261" y="17083"/>
                    </a:cubicBezTo>
                    <a:cubicBezTo>
                      <a:pt x="953" y="17307"/>
                      <a:pt x="701" y="17587"/>
                      <a:pt x="477" y="17895"/>
                    </a:cubicBezTo>
                    <a:cubicBezTo>
                      <a:pt x="365" y="18063"/>
                      <a:pt x="281" y="18203"/>
                      <a:pt x="225" y="18371"/>
                    </a:cubicBezTo>
                    <a:cubicBezTo>
                      <a:pt x="141" y="18539"/>
                      <a:pt x="85" y="18707"/>
                      <a:pt x="57" y="18875"/>
                    </a:cubicBezTo>
                    <a:cubicBezTo>
                      <a:pt x="1" y="19239"/>
                      <a:pt x="29" y="19603"/>
                      <a:pt x="141" y="19940"/>
                    </a:cubicBezTo>
                    <a:cubicBezTo>
                      <a:pt x="253" y="20332"/>
                      <a:pt x="421" y="20668"/>
                      <a:pt x="617" y="20976"/>
                    </a:cubicBezTo>
                    <a:cubicBezTo>
                      <a:pt x="841" y="21312"/>
                      <a:pt x="1121" y="21620"/>
                      <a:pt x="1429" y="21872"/>
                    </a:cubicBezTo>
                    <a:cubicBezTo>
                      <a:pt x="1765" y="22152"/>
                      <a:pt x="2129" y="22376"/>
                      <a:pt x="2493" y="22544"/>
                    </a:cubicBezTo>
                    <a:cubicBezTo>
                      <a:pt x="3305" y="22908"/>
                      <a:pt x="4201" y="23132"/>
                      <a:pt x="5210" y="23272"/>
                    </a:cubicBezTo>
                    <a:cubicBezTo>
                      <a:pt x="5490" y="23328"/>
                      <a:pt x="5798" y="23356"/>
                      <a:pt x="6078" y="23384"/>
                    </a:cubicBezTo>
                    <a:cubicBezTo>
                      <a:pt x="5798" y="23412"/>
                      <a:pt x="5490" y="23468"/>
                      <a:pt x="5210" y="23552"/>
                    </a:cubicBezTo>
                    <a:cubicBezTo>
                      <a:pt x="4229" y="23776"/>
                      <a:pt x="3361" y="24084"/>
                      <a:pt x="2577" y="24532"/>
                    </a:cubicBezTo>
                    <a:cubicBezTo>
                      <a:pt x="2241" y="24728"/>
                      <a:pt x="1905" y="24980"/>
                      <a:pt x="1597" y="25288"/>
                    </a:cubicBezTo>
                    <a:cubicBezTo>
                      <a:pt x="1289" y="25596"/>
                      <a:pt x="1037" y="25932"/>
                      <a:pt x="869" y="26240"/>
                    </a:cubicBezTo>
                    <a:cubicBezTo>
                      <a:pt x="673" y="26604"/>
                      <a:pt x="533" y="26968"/>
                      <a:pt x="477" y="27332"/>
                    </a:cubicBezTo>
                    <a:cubicBezTo>
                      <a:pt x="393" y="27697"/>
                      <a:pt x="421" y="28061"/>
                      <a:pt x="505" y="28369"/>
                    </a:cubicBezTo>
                    <a:cubicBezTo>
                      <a:pt x="589" y="28705"/>
                      <a:pt x="757" y="29041"/>
                      <a:pt x="981" y="29321"/>
                    </a:cubicBezTo>
                    <a:cubicBezTo>
                      <a:pt x="1205" y="29601"/>
                      <a:pt x="1485" y="29853"/>
                      <a:pt x="1849" y="30077"/>
                    </a:cubicBezTo>
                    <a:cubicBezTo>
                      <a:pt x="2045" y="30189"/>
                      <a:pt x="2213" y="30273"/>
                      <a:pt x="2381" y="30357"/>
                    </a:cubicBezTo>
                    <a:cubicBezTo>
                      <a:pt x="2577" y="30441"/>
                      <a:pt x="2773" y="30497"/>
                      <a:pt x="2969" y="30553"/>
                    </a:cubicBezTo>
                    <a:cubicBezTo>
                      <a:pt x="3389" y="30665"/>
                      <a:pt x="3781" y="30721"/>
                      <a:pt x="4201" y="30721"/>
                    </a:cubicBezTo>
                    <a:cubicBezTo>
                      <a:pt x="5266" y="30721"/>
                      <a:pt x="6302" y="30525"/>
                      <a:pt x="7226" y="30217"/>
                    </a:cubicBezTo>
                    <a:lnTo>
                      <a:pt x="7226" y="30217"/>
                    </a:lnTo>
                    <a:cubicBezTo>
                      <a:pt x="7170" y="30273"/>
                      <a:pt x="7142" y="30301"/>
                      <a:pt x="7086" y="30329"/>
                    </a:cubicBezTo>
                    <a:cubicBezTo>
                      <a:pt x="6274" y="30945"/>
                      <a:pt x="5602" y="31589"/>
                      <a:pt x="5070" y="32289"/>
                    </a:cubicBezTo>
                    <a:cubicBezTo>
                      <a:pt x="4593" y="32961"/>
                      <a:pt x="4257" y="33801"/>
                      <a:pt x="4201" y="34557"/>
                    </a:cubicBezTo>
                    <a:cubicBezTo>
                      <a:pt x="4173" y="34977"/>
                      <a:pt x="4201" y="35370"/>
                      <a:pt x="4285" y="35706"/>
                    </a:cubicBezTo>
                    <a:cubicBezTo>
                      <a:pt x="4397" y="36098"/>
                      <a:pt x="4537" y="36434"/>
                      <a:pt x="4733" y="36658"/>
                    </a:cubicBezTo>
                    <a:cubicBezTo>
                      <a:pt x="4985" y="36966"/>
                      <a:pt x="5238" y="37190"/>
                      <a:pt x="5574" y="37330"/>
                    </a:cubicBezTo>
                    <a:cubicBezTo>
                      <a:pt x="5910" y="37498"/>
                      <a:pt x="6274" y="37610"/>
                      <a:pt x="6666" y="37666"/>
                    </a:cubicBezTo>
                    <a:cubicBezTo>
                      <a:pt x="6851" y="37691"/>
                      <a:pt x="7039" y="37704"/>
                      <a:pt x="7228" y="37704"/>
                    </a:cubicBezTo>
                    <a:cubicBezTo>
                      <a:pt x="7868" y="37704"/>
                      <a:pt x="8518" y="37561"/>
                      <a:pt x="9102" y="37302"/>
                    </a:cubicBezTo>
                    <a:cubicBezTo>
                      <a:pt x="9914" y="36938"/>
                      <a:pt x="10670" y="36462"/>
                      <a:pt x="11454" y="35790"/>
                    </a:cubicBezTo>
                    <a:cubicBezTo>
                      <a:pt x="11818" y="35482"/>
                      <a:pt x="12182" y="35145"/>
                      <a:pt x="12547" y="34781"/>
                    </a:cubicBezTo>
                    <a:lnTo>
                      <a:pt x="12547" y="34781"/>
                    </a:lnTo>
                    <a:cubicBezTo>
                      <a:pt x="11762" y="35874"/>
                      <a:pt x="11006" y="37218"/>
                      <a:pt x="10642" y="38786"/>
                    </a:cubicBezTo>
                    <a:cubicBezTo>
                      <a:pt x="10586" y="38982"/>
                      <a:pt x="10558" y="39178"/>
                      <a:pt x="10530" y="39402"/>
                    </a:cubicBezTo>
                    <a:cubicBezTo>
                      <a:pt x="10530" y="39598"/>
                      <a:pt x="10530" y="39822"/>
                      <a:pt x="10530" y="40018"/>
                    </a:cubicBezTo>
                    <a:cubicBezTo>
                      <a:pt x="10558" y="40438"/>
                      <a:pt x="10642" y="40858"/>
                      <a:pt x="10754" y="41222"/>
                    </a:cubicBezTo>
                    <a:cubicBezTo>
                      <a:pt x="10894" y="41586"/>
                      <a:pt x="11062" y="41922"/>
                      <a:pt x="11286" y="42230"/>
                    </a:cubicBezTo>
                    <a:cubicBezTo>
                      <a:pt x="11510" y="42482"/>
                      <a:pt x="11734" y="42706"/>
                      <a:pt x="11986" y="42846"/>
                    </a:cubicBezTo>
                    <a:lnTo>
                      <a:pt x="12098" y="42902"/>
                    </a:lnTo>
                    <a:cubicBezTo>
                      <a:pt x="12406" y="43071"/>
                      <a:pt x="12743" y="43155"/>
                      <a:pt x="13135" y="43183"/>
                    </a:cubicBezTo>
                    <a:cubicBezTo>
                      <a:pt x="13192" y="43187"/>
                      <a:pt x="13252" y="43190"/>
                      <a:pt x="13312" y="43190"/>
                    </a:cubicBezTo>
                    <a:cubicBezTo>
                      <a:pt x="13605" y="43190"/>
                      <a:pt x="13930" y="43135"/>
                      <a:pt x="14255" y="43043"/>
                    </a:cubicBezTo>
                    <a:cubicBezTo>
                      <a:pt x="14619" y="42930"/>
                      <a:pt x="15011" y="42762"/>
                      <a:pt x="15375" y="42538"/>
                    </a:cubicBezTo>
                    <a:cubicBezTo>
                      <a:pt x="15739" y="42286"/>
                      <a:pt x="16047" y="42034"/>
                      <a:pt x="16327" y="41726"/>
                    </a:cubicBezTo>
                    <a:cubicBezTo>
                      <a:pt x="16915" y="41054"/>
                      <a:pt x="17419" y="40298"/>
                      <a:pt x="17867" y="39374"/>
                    </a:cubicBezTo>
                    <a:cubicBezTo>
                      <a:pt x="17979" y="39122"/>
                      <a:pt x="18091" y="38842"/>
                      <a:pt x="18203" y="38562"/>
                    </a:cubicBezTo>
                    <a:lnTo>
                      <a:pt x="18203" y="38562"/>
                    </a:lnTo>
                    <a:cubicBezTo>
                      <a:pt x="18175" y="38870"/>
                      <a:pt x="18119" y="39150"/>
                      <a:pt x="18119" y="39458"/>
                    </a:cubicBezTo>
                    <a:cubicBezTo>
                      <a:pt x="18007" y="40466"/>
                      <a:pt x="18063" y="41390"/>
                      <a:pt x="18231" y="42258"/>
                    </a:cubicBezTo>
                    <a:cubicBezTo>
                      <a:pt x="18315" y="42650"/>
                      <a:pt x="18455" y="43071"/>
                      <a:pt x="18623" y="43435"/>
                    </a:cubicBezTo>
                    <a:cubicBezTo>
                      <a:pt x="18819" y="43799"/>
                      <a:pt x="19043" y="44135"/>
                      <a:pt x="19323" y="44415"/>
                    </a:cubicBezTo>
                    <a:cubicBezTo>
                      <a:pt x="19883" y="45031"/>
                      <a:pt x="20584" y="45395"/>
                      <a:pt x="21228" y="45423"/>
                    </a:cubicBezTo>
                    <a:lnTo>
                      <a:pt x="21284" y="45423"/>
                    </a:lnTo>
                    <a:lnTo>
                      <a:pt x="21368" y="45451"/>
                    </a:lnTo>
                    <a:cubicBezTo>
                      <a:pt x="21508" y="45451"/>
                      <a:pt x="21648" y="45423"/>
                      <a:pt x="21788" y="45395"/>
                    </a:cubicBezTo>
                    <a:cubicBezTo>
                      <a:pt x="21956" y="45367"/>
                      <a:pt x="22124" y="45311"/>
                      <a:pt x="22292" y="45255"/>
                    </a:cubicBezTo>
                    <a:cubicBezTo>
                      <a:pt x="22460" y="45199"/>
                      <a:pt x="22628" y="45115"/>
                      <a:pt x="22796" y="45003"/>
                    </a:cubicBezTo>
                    <a:cubicBezTo>
                      <a:pt x="22964" y="44919"/>
                      <a:pt x="23104" y="44807"/>
                      <a:pt x="23272" y="44667"/>
                    </a:cubicBezTo>
                    <a:cubicBezTo>
                      <a:pt x="23608" y="44387"/>
                      <a:pt x="23888" y="44079"/>
                      <a:pt x="24084" y="43743"/>
                    </a:cubicBezTo>
                    <a:cubicBezTo>
                      <a:pt x="24336" y="43407"/>
                      <a:pt x="24504" y="43015"/>
                      <a:pt x="24644" y="42622"/>
                    </a:cubicBezTo>
                    <a:cubicBezTo>
                      <a:pt x="24784" y="42202"/>
                      <a:pt x="24896" y="41726"/>
                      <a:pt x="24952" y="41250"/>
                    </a:cubicBezTo>
                    <a:cubicBezTo>
                      <a:pt x="25036" y="40802"/>
                      <a:pt x="25064" y="40326"/>
                      <a:pt x="25092" y="39850"/>
                    </a:cubicBezTo>
                    <a:cubicBezTo>
                      <a:pt x="25092" y="39570"/>
                      <a:pt x="25092" y="39290"/>
                      <a:pt x="25092" y="38982"/>
                    </a:cubicBezTo>
                    <a:cubicBezTo>
                      <a:pt x="25400" y="40074"/>
                      <a:pt x="25848" y="41250"/>
                      <a:pt x="26604" y="42342"/>
                    </a:cubicBezTo>
                    <a:cubicBezTo>
                      <a:pt x="26828" y="42678"/>
                      <a:pt x="27136" y="42987"/>
                      <a:pt x="27444" y="43239"/>
                    </a:cubicBezTo>
                    <a:cubicBezTo>
                      <a:pt x="27781" y="43491"/>
                      <a:pt x="28145" y="43715"/>
                      <a:pt x="28481" y="43855"/>
                    </a:cubicBezTo>
                    <a:cubicBezTo>
                      <a:pt x="28873" y="44023"/>
                      <a:pt x="29265" y="44135"/>
                      <a:pt x="29601" y="44135"/>
                    </a:cubicBezTo>
                    <a:cubicBezTo>
                      <a:pt x="29693" y="44141"/>
                      <a:pt x="29783" y="44145"/>
                      <a:pt x="29869" y="44145"/>
                    </a:cubicBezTo>
                    <a:cubicBezTo>
                      <a:pt x="30150" y="44145"/>
                      <a:pt x="30402" y="44108"/>
                      <a:pt x="30637" y="44023"/>
                    </a:cubicBezTo>
                    <a:lnTo>
                      <a:pt x="30637" y="43995"/>
                    </a:lnTo>
                    <a:cubicBezTo>
                      <a:pt x="30973" y="43855"/>
                      <a:pt x="31253" y="43659"/>
                      <a:pt x="31533" y="43407"/>
                    </a:cubicBezTo>
                    <a:cubicBezTo>
                      <a:pt x="31785" y="43155"/>
                      <a:pt x="32009" y="42846"/>
                      <a:pt x="32177" y="42454"/>
                    </a:cubicBezTo>
                    <a:cubicBezTo>
                      <a:pt x="32345" y="42118"/>
                      <a:pt x="32485" y="41698"/>
                      <a:pt x="32541" y="41306"/>
                    </a:cubicBezTo>
                    <a:cubicBezTo>
                      <a:pt x="32625" y="40886"/>
                      <a:pt x="32625" y="40466"/>
                      <a:pt x="32597" y="40046"/>
                    </a:cubicBezTo>
                    <a:cubicBezTo>
                      <a:pt x="32485" y="39206"/>
                      <a:pt x="32289" y="38366"/>
                      <a:pt x="31981" y="37638"/>
                    </a:cubicBezTo>
                    <a:cubicBezTo>
                      <a:pt x="31841" y="37246"/>
                      <a:pt x="31673" y="36882"/>
                      <a:pt x="31505" y="36518"/>
                    </a:cubicBezTo>
                    <a:lnTo>
                      <a:pt x="31505" y="36518"/>
                    </a:lnTo>
                    <a:cubicBezTo>
                      <a:pt x="31701" y="36770"/>
                      <a:pt x="31897" y="36994"/>
                      <a:pt x="32093" y="37190"/>
                    </a:cubicBezTo>
                    <a:cubicBezTo>
                      <a:pt x="32429" y="37554"/>
                      <a:pt x="32765" y="37862"/>
                      <a:pt x="33101" y="38170"/>
                    </a:cubicBezTo>
                    <a:cubicBezTo>
                      <a:pt x="33493" y="38478"/>
                      <a:pt x="33885" y="38758"/>
                      <a:pt x="34277" y="38982"/>
                    </a:cubicBezTo>
                    <a:cubicBezTo>
                      <a:pt x="34613" y="39206"/>
                      <a:pt x="35005" y="39374"/>
                      <a:pt x="35398" y="39486"/>
                    </a:cubicBezTo>
                    <a:cubicBezTo>
                      <a:pt x="35790" y="39570"/>
                      <a:pt x="36182" y="39626"/>
                      <a:pt x="36630" y="39626"/>
                    </a:cubicBezTo>
                    <a:cubicBezTo>
                      <a:pt x="36854" y="39626"/>
                      <a:pt x="37022" y="39598"/>
                      <a:pt x="37218" y="39570"/>
                    </a:cubicBezTo>
                    <a:cubicBezTo>
                      <a:pt x="37386" y="39542"/>
                      <a:pt x="37582" y="39486"/>
                      <a:pt x="37750" y="39430"/>
                    </a:cubicBezTo>
                    <a:cubicBezTo>
                      <a:pt x="37918" y="39346"/>
                      <a:pt x="38086" y="39290"/>
                      <a:pt x="38254" y="39206"/>
                    </a:cubicBezTo>
                    <a:cubicBezTo>
                      <a:pt x="38338" y="39122"/>
                      <a:pt x="38450" y="39066"/>
                      <a:pt x="38562" y="38954"/>
                    </a:cubicBezTo>
                    <a:lnTo>
                      <a:pt x="38562" y="38982"/>
                    </a:lnTo>
                    <a:lnTo>
                      <a:pt x="38646" y="38870"/>
                    </a:lnTo>
                    <a:cubicBezTo>
                      <a:pt x="39122" y="38422"/>
                      <a:pt x="39402" y="37666"/>
                      <a:pt x="39430" y="36854"/>
                    </a:cubicBezTo>
                    <a:cubicBezTo>
                      <a:pt x="39458" y="36434"/>
                      <a:pt x="39402" y="36042"/>
                      <a:pt x="39318" y="35622"/>
                    </a:cubicBezTo>
                    <a:cubicBezTo>
                      <a:pt x="39262" y="35482"/>
                      <a:pt x="39206" y="35314"/>
                      <a:pt x="39150" y="35173"/>
                    </a:cubicBezTo>
                    <a:cubicBezTo>
                      <a:pt x="39066" y="34921"/>
                      <a:pt x="38954" y="34697"/>
                      <a:pt x="38842" y="34473"/>
                    </a:cubicBezTo>
                    <a:cubicBezTo>
                      <a:pt x="38394" y="33717"/>
                      <a:pt x="37806" y="32989"/>
                      <a:pt x="37078" y="32289"/>
                    </a:cubicBezTo>
                    <a:cubicBezTo>
                      <a:pt x="36854" y="32093"/>
                      <a:pt x="36658" y="31897"/>
                      <a:pt x="36406" y="31701"/>
                    </a:cubicBezTo>
                    <a:lnTo>
                      <a:pt x="36406" y="31701"/>
                    </a:lnTo>
                    <a:cubicBezTo>
                      <a:pt x="36686" y="31841"/>
                      <a:pt x="36966" y="31981"/>
                      <a:pt x="37218" y="32065"/>
                    </a:cubicBezTo>
                    <a:cubicBezTo>
                      <a:pt x="38142" y="32485"/>
                      <a:pt x="39038" y="32709"/>
                      <a:pt x="39934" y="32821"/>
                    </a:cubicBezTo>
                    <a:cubicBezTo>
                      <a:pt x="40110" y="32846"/>
                      <a:pt x="40292" y="32860"/>
                      <a:pt x="40477" y="32860"/>
                    </a:cubicBezTo>
                    <a:cubicBezTo>
                      <a:pt x="40704" y="32860"/>
                      <a:pt x="40935" y="32839"/>
                      <a:pt x="41166" y="32793"/>
                    </a:cubicBezTo>
                    <a:cubicBezTo>
                      <a:pt x="41586" y="32737"/>
                      <a:pt x="41978" y="32625"/>
                      <a:pt x="42314" y="32457"/>
                    </a:cubicBezTo>
                    <a:cubicBezTo>
                      <a:pt x="42707" y="32261"/>
                      <a:pt x="43043" y="32065"/>
                      <a:pt x="43267" y="31813"/>
                    </a:cubicBezTo>
                    <a:cubicBezTo>
                      <a:pt x="43547" y="31533"/>
                      <a:pt x="43771" y="31253"/>
                      <a:pt x="43883" y="30945"/>
                    </a:cubicBezTo>
                    <a:lnTo>
                      <a:pt x="43939" y="30833"/>
                    </a:lnTo>
                    <a:lnTo>
                      <a:pt x="43911" y="30833"/>
                    </a:lnTo>
                    <a:cubicBezTo>
                      <a:pt x="44023" y="30553"/>
                      <a:pt x="44051" y="30245"/>
                      <a:pt x="44023" y="29909"/>
                    </a:cubicBezTo>
                    <a:cubicBezTo>
                      <a:pt x="44023" y="29545"/>
                      <a:pt x="43939" y="29209"/>
                      <a:pt x="43799" y="28845"/>
                    </a:cubicBezTo>
                    <a:cubicBezTo>
                      <a:pt x="43799" y="28845"/>
                      <a:pt x="43771" y="28817"/>
                      <a:pt x="43771" y="28789"/>
                    </a:cubicBezTo>
                    <a:cubicBezTo>
                      <a:pt x="43631" y="28425"/>
                      <a:pt x="43407" y="28061"/>
                      <a:pt x="43155" y="27725"/>
                    </a:cubicBezTo>
                    <a:cubicBezTo>
                      <a:pt x="43015" y="27557"/>
                      <a:pt x="42875" y="27416"/>
                      <a:pt x="42735" y="27276"/>
                    </a:cubicBezTo>
                    <a:cubicBezTo>
                      <a:pt x="42595" y="27136"/>
                      <a:pt x="42426" y="26996"/>
                      <a:pt x="42258" y="26856"/>
                    </a:cubicBezTo>
                    <a:cubicBezTo>
                      <a:pt x="41194" y="26100"/>
                      <a:pt x="40018" y="25624"/>
                      <a:pt x="38926" y="25316"/>
                    </a:cubicBezTo>
                    <a:lnTo>
                      <a:pt x="39794" y="25316"/>
                    </a:lnTo>
                    <a:cubicBezTo>
                      <a:pt x="40830" y="25316"/>
                      <a:pt x="41726" y="25176"/>
                      <a:pt x="42567" y="24924"/>
                    </a:cubicBezTo>
                    <a:cubicBezTo>
                      <a:pt x="43351" y="24672"/>
                      <a:pt x="44079" y="24196"/>
                      <a:pt x="44639" y="23580"/>
                    </a:cubicBezTo>
                    <a:cubicBezTo>
                      <a:pt x="44891" y="23300"/>
                      <a:pt x="45087" y="22964"/>
                      <a:pt x="45227" y="22628"/>
                    </a:cubicBezTo>
                    <a:cubicBezTo>
                      <a:pt x="45367" y="22292"/>
                      <a:pt x="45451" y="21928"/>
                      <a:pt x="45423" y="21592"/>
                    </a:cubicBezTo>
                    <a:cubicBezTo>
                      <a:pt x="45423" y="21340"/>
                      <a:pt x="45367" y="21116"/>
                      <a:pt x="45283" y="20864"/>
                    </a:cubicBezTo>
                    <a:cubicBezTo>
                      <a:pt x="45255" y="20752"/>
                      <a:pt x="45199" y="20640"/>
                      <a:pt x="45143" y="20556"/>
                    </a:cubicBezTo>
                    <a:cubicBezTo>
                      <a:pt x="44975" y="20220"/>
                      <a:pt x="44751" y="19912"/>
                      <a:pt x="44443" y="19631"/>
                    </a:cubicBezTo>
                    <a:cubicBezTo>
                      <a:pt x="43883" y="19071"/>
                      <a:pt x="43099" y="18679"/>
                      <a:pt x="42286" y="18483"/>
                    </a:cubicBezTo>
                    <a:cubicBezTo>
                      <a:pt x="41687" y="18367"/>
                      <a:pt x="41074" y="18305"/>
                      <a:pt x="40411" y="18305"/>
                    </a:cubicBezTo>
                    <a:cubicBezTo>
                      <a:pt x="40114" y="18305"/>
                      <a:pt x="39807" y="18317"/>
                      <a:pt x="39486" y="18343"/>
                    </a:cubicBezTo>
                    <a:cubicBezTo>
                      <a:pt x="39206" y="18371"/>
                      <a:pt x="38898" y="18399"/>
                      <a:pt x="38618" y="18427"/>
                    </a:cubicBezTo>
                    <a:cubicBezTo>
                      <a:pt x="39682" y="18007"/>
                      <a:pt x="40802" y="17419"/>
                      <a:pt x="41782" y="16579"/>
                    </a:cubicBezTo>
                    <a:cubicBezTo>
                      <a:pt x="42090" y="16299"/>
                      <a:pt x="42370" y="15991"/>
                      <a:pt x="42595" y="15627"/>
                    </a:cubicBezTo>
                    <a:cubicBezTo>
                      <a:pt x="42707" y="15459"/>
                      <a:pt x="42819" y="15291"/>
                      <a:pt x="42903" y="15095"/>
                    </a:cubicBezTo>
                    <a:cubicBezTo>
                      <a:pt x="42987" y="14927"/>
                      <a:pt x="43071" y="14731"/>
                      <a:pt x="43127" y="14535"/>
                    </a:cubicBezTo>
                    <a:cubicBezTo>
                      <a:pt x="43239" y="14143"/>
                      <a:pt x="43295" y="13751"/>
                      <a:pt x="43295" y="13415"/>
                    </a:cubicBezTo>
                    <a:cubicBezTo>
                      <a:pt x="43267" y="13107"/>
                      <a:pt x="43211" y="12827"/>
                      <a:pt x="43127" y="12575"/>
                    </a:cubicBezTo>
                    <a:cubicBezTo>
                      <a:pt x="43099" y="12519"/>
                      <a:pt x="43071" y="12463"/>
                      <a:pt x="43043" y="12407"/>
                    </a:cubicBezTo>
                    <a:cubicBezTo>
                      <a:pt x="42875" y="12071"/>
                      <a:pt x="42651" y="11790"/>
                      <a:pt x="42370" y="11566"/>
                    </a:cubicBezTo>
                    <a:cubicBezTo>
                      <a:pt x="42090" y="11342"/>
                      <a:pt x="41754" y="11146"/>
                      <a:pt x="41362" y="11006"/>
                    </a:cubicBezTo>
                    <a:cubicBezTo>
                      <a:pt x="40998" y="10866"/>
                      <a:pt x="40606" y="10782"/>
                      <a:pt x="40158" y="10754"/>
                    </a:cubicBezTo>
                    <a:cubicBezTo>
                      <a:pt x="40053" y="10747"/>
                      <a:pt x="39948" y="10744"/>
                      <a:pt x="39844" y="10744"/>
                    </a:cubicBezTo>
                    <a:cubicBezTo>
                      <a:pt x="39530" y="10744"/>
                      <a:pt x="39220" y="10775"/>
                      <a:pt x="38926" y="10838"/>
                    </a:cubicBezTo>
                    <a:cubicBezTo>
                      <a:pt x="38058" y="11034"/>
                      <a:pt x="37190" y="11370"/>
                      <a:pt x="36294" y="11846"/>
                    </a:cubicBezTo>
                    <a:cubicBezTo>
                      <a:pt x="36042" y="11987"/>
                      <a:pt x="35790" y="12127"/>
                      <a:pt x="35538" y="12295"/>
                    </a:cubicBezTo>
                    <a:cubicBezTo>
                      <a:pt x="35734" y="12071"/>
                      <a:pt x="35958" y="11846"/>
                      <a:pt x="36126" y="11650"/>
                    </a:cubicBezTo>
                    <a:cubicBezTo>
                      <a:pt x="36798" y="10866"/>
                      <a:pt x="37302" y="10082"/>
                      <a:pt x="37666" y="9298"/>
                    </a:cubicBezTo>
                    <a:cubicBezTo>
                      <a:pt x="37862" y="8934"/>
                      <a:pt x="37974" y="8514"/>
                      <a:pt x="38030" y="8094"/>
                    </a:cubicBezTo>
                    <a:cubicBezTo>
                      <a:pt x="38114" y="7702"/>
                      <a:pt x="38114" y="7282"/>
                      <a:pt x="38058" y="6890"/>
                    </a:cubicBezTo>
                    <a:cubicBezTo>
                      <a:pt x="38030" y="6610"/>
                      <a:pt x="37974" y="6330"/>
                      <a:pt x="37862" y="6078"/>
                    </a:cubicBezTo>
                    <a:cubicBezTo>
                      <a:pt x="37834" y="5966"/>
                      <a:pt x="37778" y="5882"/>
                      <a:pt x="37750" y="5798"/>
                    </a:cubicBezTo>
                    <a:cubicBezTo>
                      <a:pt x="37582" y="5462"/>
                      <a:pt x="37358" y="5154"/>
                      <a:pt x="37106" y="4958"/>
                    </a:cubicBezTo>
                    <a:cubicBezTo>
                      <a:pt x="36966" y="4818"/>
                      <a:pt x="36826" y="4734"/>
                      <a:pt x="36658" y="4650"/>
                    </a:cubicBezTo>
                    <a:cubicBezTo>
                      <a:pt x="36490" y="4594"/>
                      <a:pt x="36322" y="4510"/>
                      <a:pt x="36154" y="4482"/>
                    </a:cubicBezTo>
                    <a:cubicBezTo>
                      <a:pt x="35876" y="4396"/>
                      <a:pt x="35581" y="4359"/>
                      <a:pt x="35283" y="4359"/>
                    </a:cubicBezTo>
                    <a:cubicBezTo>
                      <a:pt x="35191" y="4359"/>
                      <a:pt x="35098" y="4363"/>
                      <a:pt x="35005" y="4370"/>
                    </a:cubicBezTo>
                    <a:cubicBezTo>
                      <a:pt x="34585" y="4426"/>
                      <a:pt x="34193" y="4510"/>
                      <a:pt x="33801" y="4650"/>
                    </a:cubicBezTo>
                    <a:cubicBezTo>
                      <a:pt x="33409" y="4790"/>
                      <a:pt x="33045" y="4986"/>
                      <a:pt x="32709" y="5238"/>
                    </a:cubicBezTo>
                    <a:cubicBezTo>
                      <a:pt x="32009" y="5742"/>
                      <a:pt x="31365" y="6386"/>
                      <a:pt x="30721" y="7198"/>
                    </a:cubicBezTo>
                    <a:cubicBezTo>
                      <a:pt x="30553" y="7422"/>
                      <a:pt x="30385" y="7674"/>
                      <a:pt x="30217" y="7926"/>
                    </a:cubicBezTo>
                    <a:cubicBezTo>
                      <a:pt x="30329" y="7646"/>
                      <a:pt x="30413" y="7366"/>
                      <a:pt x="30497" y="7086"/>
                    </a:cubicBezTo>
                    <a:cubicBezTo>
                      <a:pt x="30805" y="6106"/>
                      <a:pt x="30945" y="5210"/>
                      <a:pt x="30973" y="4314"/>
                    </a:cubicBezTo>
                    <a:cubicBezTo>
                      <a:pt x="30973" y="3753"/>
                      <a:pt x="30861" y="3165"/>
                      <a:pt x="30665" y="2633"/>
                    </a:cubicBezTo>
                    <a:cubicBezTo>
                      <a:pt x="30581" y="2409"/>
                      <a:pt x="30469" y="2185"/>
                      <a:pt x="30329" y="1961"/>
                    </a:cubicBezTo>
                    <a:cubicBezTo>
                      <a:pt x="30133" y="1597"/>
                      <a:pt x="29881" y="1317"/>
                      <a:pt x="29601" y="1093"/>
                    </a:cubicBezTo>
                    <a:cubicBezTo>
                      <a:pt x="29321" y="869"/>
                      <a:pt x="29069" y="701"/>
                      <a:pt x="28789" y="617"/>
                    </a:cubicBezTo>
                    <a:lnTo>
                      <a:pt x="28537" y="533"/>
                    </a:lnTo>
                    <a:cubicBezTo>
                      <a:pt x="28383" y="505"/>
                      <a:pt x="28229" y="491"/>
                      <a:pt x="28075" y="491"/>
                    </a:cubicBezTo>
                    <a:cubicBezTo>
                      <a:pt x="27921" y="491"/>
                      <a:pt x="27767" y="505"/>
                      <a:pt x="27613" y="533"/>
                    </a:cubicBezTo>
                    <a:cubicBezTo>
                      <a:pt x="27248" y="589"/>
                      <a:pt x="26884" y="729"/>
                      <a:pt x="26520" y="925"/>
                    </a:cubicBezTo>
                    <a:cubicBezTo>
                      <a:pt x="26184" y="1093"/>
                      <a:pt x="25848" y="1345"/>
                      <a:pt x="25540" y="1625"/>
                    </a:cubicBezTo>
                    <a:cubicBezTo>
                      <a:pt x="25260" y="1905"/>
                      <a:pt x="25008" y="2241"/>
                      <a:pt x="24784" y="2605"/>
                    </a:cubicBezTo>
                    <a:cubicBezTo>
                      <a:pt x="24560" y="3025"/>
                      <a:pt x="24364" y="3445"/>
                      <a:pt x="24168" y="3893"/>
                    </a:cubicBezTo>
                    <a:cubicBezTo>
                      <a:pt x="24028" y="4314"/>
                      <a:pt x="23888" y="4762"/>
                      <a:pt x="23776" y="5238"/>
                    </a:cubicBezTo>
                    <a:cubicBezTo>
                      <a:pt x="23692" y="5518"/>
                      <a:pt x="23636" y="5798"/>
                      <a:pt x="23580" y="6106"/>
                    </a:cubicBezTo>
                    <a:cubicBezTo>
                      <a:pt x="23524" y="5042"/>
                      <a:pt x="23356" y="3921"/>
                      <a:pt x="22936" y="2857"/>
                    </a:cubicBezTo>
                    <a:cubicBezTo>
                      <a:pt x="22908" y="2717"/>
                      <a:pt x="22852" y="2605"/>
                      <a:pt x="22796" y="2493"/>
                    </a:cubicBezTo>
                    <a:cubicBezTo>
                      <a:pt x="22628" y="2129"/>
                      <a:pt x="22432" y="1765"/>
                      <a:pt x="22152" y="1429"/>
                    </a:cubicBezTo>
                    <a:cubicBezTo>
                      <a:pt x="21900" y="1093"/>
                      <a:pt x="21592" y="813"/>
                      <a:pt x="21284" y="617"/>
                    </a:cubicBezTo>
                    <a:cubicBezTo>
                      <a:pt x="20948" y="365"/>
                      <a:pt x="20584" y="197"/>
                      <a:pt x="20248" y="113"/>
                    </a:cubicBezTo>
                    <a:cubicBezTo>
                      <a:pt x="20005" y="38"/>
                      <a:pt x="19762" y="1"/>
                      <a:pt x="19528" y="1"/>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8904000" y="4298925"/>
                <a:ext cx="960550" cy="959150"/>
              </a:xfrm>
              <a:custGeom>
                <a:avLst/>
                <a:gdLst/>
                <a:ahLst/>
                <a:cxnLst/>
                <a:rect l="l" t="t" r="r" b="b"/>
                <a:pathLst>
                  <a:path w="38422" h="38366" extrusionOk="0">
                    <a:moveTo>
                      <a:pt x="25204" y="32737"/>
                    </a:moveTo>
                    <a:cubicBezTo>
                      <a:pt x="25176" y="32541"/>
                      <a:pt x="25120" y="32373"/>
                      <a:pt x="25064" y="32177"/>
                    </a:cubicBezTo>
                    <a:cubicBezTo>
                      <a:pt x="25540" y="32961"/>
                      <a:pt x="26156" y="33745"/>
                      <a:pt x="26968" y="34417"/>
                    </a:cubicBezTo>
                    <a:cubicBezTo>
                      <a:pt x="27248" y="34641"/>
                      <a:pt x="27556" y="34809"/>
                      <a:pt x="27892" y="34949"/>
                    </a:cubicBezTo>
                    <a:cubicBezTo>
                      <a:pt x="28200" y="35089"/>
                      <a:pt x="28564" y="35201"/>
                      <a:pt x="28872" y="35229"/>
                    </a:cubicBezTo>
                    <a:cubicBezTo>
                      <a:pt x="29236" y="35285"/>
                      <a:pt x="29572" y="35257"/>
                      <a:pt x="29852" y="35201"/>
                    </a:cubicBezTo>
                    <a:cubicBezTo>
                      <a:pt x="30160" y="35145"/>
                      <a:pt x="30440" y="35005"/>
                      <a:pt x="30664" y="34865"/>
                    </a:cubicBezTo>
                    <a:cubicBezTo>
                      <a:pt x="30916" y="34669"/>
                      <a:pt x="31112" y="34445"/>
                      <a:pt x="31252" y="34165"/>
                    </a:cubicBezTo>
                    <a:cubicBezTo>
                      <a:pt x="31392" y="33913"/>
                      <a:pt x="31504" y="33605"/>
                      <a:pt x="31560" y="33241"/>
                    </a:cubicBezTo>
                    <a:cubicBezTo>
                      <a:pt x="31617" y="32933"/>
                      <a:pt x="31645" y="32569"/>
                      <a:pt x="31617" y="32205"/>
                    </a:cubicBezTo>
                    <a:cubicBezTo>
                      <a:pt x="31560" y="31868"/>
                      <a:pt x="31476" y="31560"/>
                      <a:pt x="31392" y="31252"/>
                    </a:cubicBezTo>
                    <a:cubicBezTo>
                      <a:pt x="31364" y="31224"/>
                      <a:pt x="31364" y="31196"/>
                      <a:pt x="31364" y="31196"/>
                    </a:cubicBezTo>
                    <a:cubicBezTo>
                      <a:pt x="30944" y="30216"/>
                      <a:pt x="30384" y="29404"/>
                      <a:pt x="29768" y="28704"/>
                    </a:cubicBezTo>
                    <a:cubicBezTo>
                      <a:pt x="29936" y="28816"/>
                      <a:pt x="30104" y="28900"/>
                      <a:pt x="30244" y="29012"/>
                    </a:cubicBezTo>
                    <a:cubicBezTo>
                      <a:pt x="31000" y="29460"/>
                      <a:pt x="31729" y="29768"/>
                      <a:pt x="32429" y="29964"/>
                    </a:cubicBezTo>
                    <a:cubicBezTo>
                      <a:pt x="33129" y="30132"/>
                      <a:pt x="33857" y="30132"/>
                      <a:pt x="34501" y="29936"/>
                    </a:cubicBezTo>
                    <a:cubicBezTo>
                      <a:pt x="34837" y="29824"/>
                      <a:pt x="35117" y="29684"/>
                      <a:pt x="35369" y="29488"/>
                    </a:cubicBezTo>
                    <a:cubicBezTo>
                      <a:pt x="35593" y="29348"/>
                      <a:pt x="35761" y="29180"/>
                      <a:pt x="35901" y="28984"/>
                    </a:cubicBezTo>
                    <a:lnTo>
                      <a:pt x="35901" y="28984"/>
                    </a:lnTo>
                    <a:lnTo>
                      <a:pt x="35985" y="28844"/>
                    </a:lnTo>
                    <a:cubicBezTo>
                      <a:pt x="36265" y="28340"/>
                      <a:pt x="36349" y="27668"/>
                      <a:pt x="36153" y="26996"/>
                    </a:cubicBezTo>
                    <a:cubicBezTo>
                      <a:pt x="36125" y="26856"/>
                      <a:pt x="36097" y="26716"/>
                      <a:pt x="36041" y="26604"/>
                    </a:cubicBezTo>
                    <a:cubicBezTo>
                      <a:pt x="35957" y="26408"/>
                      <a:pt x="35873" y="26212"/>
                      <a:pt x="35761" y="26044"/>
                    </a:cubicBezTo>
                    <a:cubicBezTo>
                      <a:pt x="35593" y="25736"/>
                      <a:pt x="35369" y="25456"/>
                      <a:pt x="35117" y="25204"/>
                    </a:cubicBezTo>
                    <a:cubicBezTo>
                      <a:pt x="34585" y="24672"/>
                      <a:pt x="33941" y="24224"/>
                      <a:pt x="33185" y="23831"/>
                    </a:cubicBezTo>
                    <a:cubicBezTo>
                      <a:pt x="33017" y="23747"/>
                      <a:pt x="32849" y="23663"/>
                      <a:pt x="32681" y="23579"/>
                    </a:cubicBezTo>
                    <a:cubicBezTo>
                      <a:pt x="32877" y="23607"/>
                      <a:pt x="33045" y="23635"/>
                      <a:pt x="33241" y="23663"/>
                    </a:cubicBezTo>
                    <a:lnTo>
                      <a:pt x="33241" y="23663"/>
                    </a:lnTo>
                    <a:cubicBezTo>
                      <a:pt x="34081" y="23775"/>
                      <a:pt x="34865" y="23747"/>
                      <a:pt x="35593" y="23635"/>
                    </a:cubicBezTo>
                    <a:cubicBezTo>
                      <a:pt x="35957" y="23579"/>
                      <a:pt x="36293" y="23495"/>
                      <a:pt x="36601" y="23327"/>
                    </a:cubicBezTo>
                    <a:cubicBezTo>
                      <a:pt x="36937" y="23187"/>
                      <a:pt x="37245" y="22991"/>
                      <a:pt x="37497" y="22795"/>
                    </a:cubicBezTo>
                    <a:cubicBezTo>
                      <a:pt x="38001" y="22319"/>
                      <a:pt x="38337" y="21759"/>
                      <a:pt x="38393" y="21199"/>
                    </a:cubicBezTo>
                    <a:cubicBezTo>
                      <a:pt x="38421" y="20891"/>
                      <a:pt x="38393" y="20583"/>
                      <a:pt x="38281" y="20275"/>
                    </a:cubicBezTo>
                    <a:lnTo>
                      <a:pt x="38281" y="20247"/>
                    </a:lnTo>
                    <a:cubicBezTo>
                      <a:pt x="38169" y="19967"/>
                      <a:pt x="38001" y="19687"/>
                      <a:pt x="37805" y="19435"/>
                    </a:cubicBezTo>
                    <a:cubicBezTo>
                      <a:pt x="37609" y="19183"/>
                      <a:pt x="37357" y="18931"/>
                      <a:pt x="37049" y="18735"/>
                    </a:cubicBezTo>
                    <a:cubicBezTo>
                      <a:pt x="36769" y="18511"/>
                      <a:pt x="36461" y="18343"/>
                      <a:pt x="36125" y="18231"/>
                    </a:cubicBezTo>
                    <a:cubicBezTo>
                      <a:pt x="35145" y="17867"/>
                      <a:pt x="34165" y="17755"/>
                      <a:pt x="33241" y="17727"/>
                    </a:cubicBezTo>
                    <a:cubicBezTo>
                      <a:pt x="33437" y="17699"/>
                      <a:pt x="33605" y="17643"/>
                      <a:pt x="33773" y="17587"/>
                    </a:cubicBezTo>
                    <a:cubicBezTo>
                      <a:pt x="34613" y="17335"/>
                      <a:pt x="35313" y="16999"/>
                      <a:pt x="35957" y="16607"/>
                    </a:cubicBezTo>
                    <a:cubicBezTo>
                      <a:pt x="36517" y="16214"/>
                      <a:pt x="37021" y="15682"/>
                      <a:pt x="37301" y="15038"/>
                    </a:cubicBezTo>
                    <a:cubicBezTo>
                      <a:pt x="37469" y="14730"/>
                      <a:pt x="37553" y="14422"/>
                      <a:pt x="37581" y="14114"/>
                    </a:cubicBezTo>
                    <a:cubicBezTo>
                      <a:pt x="37609" y="13806"/>
                      <a:pt x="37581" y="13498"/>
                      <a:pt x="37497" y="13218"/>
                    </a:cubicBezTo>
                    <a:cubicBezTo>
                      <a:pt x="37497" y="13190"/>
                      <a:pt x="37497" y="13162"/>
                      <a:pt x="37469" y="13134"/>
                    </a:cubicBezTo>
                    <a:cubicBezTo>
                      <a:pt x="37385" y="12882"/>
                      <a:pt x="37245" y="12658"/>
                      <a:pt x="37021" y="12434"/>
                    </a:cubicBezTo>
                    <a:cubicBezTo>
                      <a:pt x="36825" y="12210"/>
                      <a:pt x="36545" y="12014"/>
                      <a:pt x="36237" y="11846"/>
                    </a:cubicBezTo>
                    <a:cubicBezTo>
                      <a:pt x="35649" y="11538"/>
                      <a:pt x="34921" y="11370"/>
                      <a:pt x="34221" y="11426"/>
                    </a:cubicBezTo>
                    <a:cubicBezTo>
                      <a:pt x="33185" y="11510"/>
                      <a:pt x="32205" y="11790"/>
                      <a:pt x="31364" y="12154"/>
                    </a:cubicBezTo>
                    <a:cubicBezTo>
                      <a:pt x="32093" y="11594"/>
                      <a:pt x="32821" y="10894"/>
                      <a:pt x="33381" y="10026"/>
                    </a:cubicBezTo>
                    <a:cubicBezTo>
                      <a:pt x="33577" y="9718"/>
                      <a:pt x="33717" y="9410"/>
                      <a:pt x="33829" y="9074"/>
                    </a:cubicBezTo>
                    <a:cubicBezTo>
                      <a:pt x="33885" y="8906"/>
                      <a:pt x="33941" y="8738"/>
                      <a:pt x="33969" y="8569"/>
                    </a:cubicBezTo>
                    <a:cubicBezTo>
                      <a:pt x="33997" y="8401"/>
                      <a:pt x="33997" y="8233"/>
                      <a:pt x="33997" y="8037"/>
                    </a:cubicBezTo>
                    <a:cubicBezTo>
                      <a:pt x="34025" y="7673"/>
                      <a:pt x="33941" y="7281"/>
                      <a:pt x="33829" y="6973"/>
                    </a:cubicBezTo>
                    <a:cubicBezTo>
                      <a:pt x="33745" y="6721"/>
                      <a:pt x="33605" y="6497"/>
                      <a:pt x="33437" y="6301"/>
                    </a:cubicBezTo>
                    <a:cubicBezTo>
                      <a:pt x="33241" y="6077"/>
                      <a:pt x="32989" y="5909"/>
                      <a:pt x="32681" y="5797"/>
                    </a:cubicBezTo>
                    <a:cubicBezTo>
                      <a:pt x="32401" y="5657"/>
                      <a:pt x="32093" y="5601"/>
                      <a:pt x="31729" y="5573"/>
                    </a:cubicBezTo>
                    <a:cubicBezTo>
                      <a:pt x="31420" y="5545"/>
                      <a:pt x="31056" y="5573"/>
                      <a:pt x="30692" y="5629"/>
                    </a:cubicBezTo>
                    <a:cubicBezTo>
                      <a:pt x="30356" y="5713"/>
                      <a:pt x="30020" y="5853"/>
                      <a:pt x="29712" y="5993"/>
                    </a:cubicBezTo>
                    <a:cubicBezTo>
                      <a:pt x="29040" y="6357"/>
                      <a:pt x="28424" y="6805"/>
                      <a:pt x="27808" y="7421"/>
                    </a:cubicBezTo>
                    <a:cubicBezTo>
                      <a:pt x="27668" y="7533"/>
                      <a:pt x="27556" y="7673"/>
                      <a:pt x="27416" y="7813"/>
                    </a:cubicBezTo>
                    <a:cubicBezTo>
                      <a:pt x="27500" y="7645"/>
                      <a:pt x="27584" y="7477"/>
                      <a:pt x="27668" y="7309"/>
                    </a:cubicBezTo>
                    <a:cubicBezTo>
                      <a:pt x="28032" y="6525"/>
                      <a:pt x="28256" y="5769"/>
                      <a:pt x="28368" y="5041"/>
                    </a:cubicBezTo>
                    <a:cubicBezTo>
                      <a:pt x="28424" y="4705"/>
                      <a:pt x="28452" y="4341"/>
                      <a:pt x="28396" y="3977"/>
                    </a:cubicBezTo>
                    <a:cubicBezTo>
                      <a:pt x="28368" y="3697"/>
                      <a:pt x="28284" y="3389"/>
                      <a:pt x="28200" y="3109"/>
                    </a:cubicBezTo>
                    <a:cubicBezTo>
                      <a:pt x="28172" y="3081"/>
                      <a:pt x="28144" y="3025"/>
                      <a:pt x="28144" y="2997"/>
                    </a:cubicBezTo>
                    <a:cubicBezTo>
                      <a:pt x="28004" y="2689"/>
                      <a:pt x="27836" y="2409"/>
                      <a:pt x="27612" y="2157"/>
                    </a:cubicBezTo>
                    <a:cubicBezTo>
                      <a:pt x="27416" y="1933"/>
                      <a:pt x="27164" y="1737"/>
                      <a:pt x="26884" y="1625"/>
                    </a:cubicBezTo>
                    <a:cubicBezTo>
                      <a:pt x="26744" y="1569"/>
                      <a:pt x="26604" y="1513"/>
                      <a:pt x="26464" y="1485"/>
                    </a:cubicBezTo>
                    <a:cubicBezTo>
                      <a:pt x="26296" y="1457"/>
                      <a:pt x="26156" y="1457"/>
                      <a:pt x="25988" y="1457"/>
                    </a:cubicBezTo>
                    <a:cubicBezTo>
                      <a:pt x="25680" y="1457"/>
                      <a:pt x="25344" y="1513"/>
                      <a:pt x="25036" y="1653"/>
                    </a:cubicBezTo>
                    <a:cubicBezTo>
                      <a:pt x="24700" y="1765"/>
                      <a:pt x="24392" y="1933"/>
                      <a:pt x="24140" y="2129"/>
                    </a:cubicBezTo>
                    <a:cubicBezTo>
                      <a:pt x="23859" y="2353"/>
                      <a:pt x="23579" y="2605"/>
                      <a:pt x="23383" y="2857"/>
                    </a:cubicBezTo>
                    <a:cubicBezTo>
                      <a:pt x="22907" y="3445"/>
                      <a:pt x="22543" y="4117"/>
                      <a:pt x="22207" y="4929"/>
                    </a:cubicBezTo>
                    <a:cubicBezTo>
                      <a:pt x="22151" y="5125"/>
                      <a:pt x="22067" y="5293"/>
                      <a:pt x="22011" y="5461"/>
                    </a:cubicBezTo>
                    <a:cubicBezTo>
                      <a:pt x="22067" y="4565"/>
                      <a:pt x="22039" y="3557"/>
                      <a:pt x="21787" y="2549"/>
                    </a:cubicBezTo>
                    <a:cubicBezTo>
                      <a:pt x="21731" y="2437"/>
                      <a:pt x="21703" y="2297"/>
                      <a:pt x="21675" y="2185"/>
                    </a:cubicBezTo>
                    <a:cubicBezTo>
                      <a:pt x="21451" y="1653"/>
                      <a:pt x="21115" y="1149"/>
                      <a:pt x="20723" y="756"/>
                    </a:cubicBezTo>
                    <a:cubicBezTo>
                      <a:pt x="20471" y="532"/>
                      <a:pt x="20191" y="336"/>
                      <a:pt x="19911" y="224"/>
                    </a:cubicBezTo>
                    <a:cubicBezTo>
                      <a:pt x="19659" y="112"/>
                      <a:pt x="19407" y="28"/>
                      <a:pt x="19183" y="28"/>
                    </a:cubicBezTo>
                    <a:lnTo>
                      <a:pt x="19183" y="0"/>
                    </a:lnTo>
                    <a:lnTo>
                      <a:pt x="19043" y="28"/>
                    </a:lnTo>
                    <a:cubicBezTo>
                      <a:pt x="18707" y="28"/>
                      <a:pt x="18427" y="112"/>
                      <a:pt x="18147" y="224"/>
                    </a:cubicBezTo>
                    <a:cubicBezTo>
                      <a:pt x="17867" y="364"/>
                      <a:pt x="17587" y="560"/>
                      <a:pt x="17363" y="784"/>
                    </a:cubicBezTo>
                    <a:cubicBezTo>
                      <a:pt x="16859" y="1261"/>
                      <a:pt x="16494" y="1905"/>
                      <a:pt x="16326" y="2577"/>
                    </a:cubicBezTo>
                    <a:cubicBezTo>
                      <a:pt x="16130" y="3305"/>
                      <a:pt x="16074" y="4089"/>
                      <a:pt x="16102" y="4957"/>
                    </a:cubicBezTo>
                    <a:cubicBezTo>
                      <a:pt x="16102" y="5125"/>
                      <a:pt x="16102" y="5321"/>
                      <a:pt x="16130" y="5517"/>
                    </a:cubicBezTo>
                    <a:cubicBezTo>
                      <a:pt x="16130" y="5489"/>
                      <a:pt x="16102" y="5461"/>
                      <a:pt x="16102" y="5433"/>
                    </a:cubicBezTo>
                    <a:cubicBezTo>
                      <a:pt x="15794" y="4593"/>
                      <a:pt x="15346" y="3725"/>
                      <a:pt x="14730" y="2941"/>
                    </a:cubicBezTo>
                    <a:cubicBezTo>
                      <a:pt x="14506" y="2661"/>
                      <a:pt x="14226" y="2437"/>
                      <a:pt x="13946" y="2213"/>
                    </a:cubicBezTo>
                    <a:cubicBezTo>
                      <a:pt x="13638" y="2017"/>
                      <a:pt x="13330" y="1849"/>
                      <a:pt x="13022" y="1737"/>
                    </a:cubicBezTo>
                    <a:cubicBezTo>
                      <a:pt x="12714" y="1653"/>
                      <a:pt x="12378" y="1597"/>
                      <a:pt x="12070" y="1569"/>
                    </a:cubicBezTo>
                    <a:cubicBezTo>
                      <a:pt x="11734" y="1569"/>
                      <a:pt x="11426" y="1653"/>
                      <a:pt x="11174" y="1765"/>
                    </a:cubicBezTo>
                    <a:cubicBezTo>
                      <a:pt x="10642" y="1989"/>
                      <a:pt x="10222" y="2521"/>
                      <a:pt x="9942" y="3165"/>
                    </a:cubicBezTo>
                    <a:cubicBezTo>
                      <a:pt x="9886" y="3305"/>
                      <a:pt x="9830" y="3473"/>
                      <a:pt x="9802" y="3641"/>
                    </a:cubicBezTo>
                    <a:cubicBezTo>
                      <a:pt x="9746" y="3809"/>
                      <a:pt x="9718" y="3977"/>
                      <a:pt x="9718" y="4145"/>
                    </a:cubicBezTo>
                    <a:cubicBezTo>
                      <a:pt x="9690" y="4509"/>
                      <a:pt x="9690" y="4873"/>
                      <a:pt x="9746" y="5209"/>
                    </a:cubicBezTo>
                    <a:cubicBezTo>
                      <a:pt x="9942" y="6217"/>
                      <a:pt x="10334" y="7141"/>
                      <a:pt x="10782" y="7953"/>
                    </a:cubicBezTo>
                    <a:cubicBezTo>
                      <a:pt x="10138" y="7309"/>
                      <a:pt x="9354" y="6637"/>
                      <a:pt x="8457" y="6161"/>
                    </a:cubicBezTo>
                    <a:cubicBezTo>
                      <a:pt x="8121" y="6021"/>
                      <a:pt x="7785" y="5909"/>
                      <a:pt x="7449" y="5825"/>
                    </a:cubicBezTo>
                    <a:cubicBezTo>
                      <a:pt x="7281" y="5797"/>
                      <a:pt x="7113" y="5769"/>
                      <a:pt x="6945" y="5769"/>
                    </a:cubicBezTo>
                    <a:cubicBezTo>
                      <a:pt x="6749" y="5741"/>
                      <a:pt x="6581" y="5741"/>
                      <a:pt x="6413" y="5769"/>
                    </a:cubicBezTo>
                    <a:cubicBezTo>
                      <a:pt x="5741" y="5825"/>
                      <a:pt x="5125" y="6105"/>
                      <a:pt x="4733" y="6525"/>
                    </a:cubicBezTo>
                    <a:cubicBezTo>
                      <a:pt x="4537" y="6749"/>
                      <a:pt x="4397" y="7001"/>
                      <a:pt x="4285" y="7309"/>
                    </a:cubicBezTo>
                    <a:cubicBezTo>
                      <a:pt x="4201" y="7617"/>
                      <a:pt x="4173" y="7953"/>
                      <a:pt x="4173" y="8289"/>
                    </a:cubicBezTo>
                    <a:cubicBezTo>
                      <a:pt x="4201" y="8626"/>
                      <a:pt x="4257" y="8962"/>
                      <a:pt x="4369" y="9298"/>
                    </a:cubicBezTo>
                    <a:cubicBezTo>
                      <a:pt x="4481" y="9634"/>
                      <a:pt x="4621" y="9970"/>
                      <a:pt x="4817" y="10250"/>
                    </a:cubicBezTo>
                    <a:cubicBezTo>
                      <a:pt x="5405" y="11118"/>
                      <a:pt x="6133" y="11790"/>
                      <a:pt x="6889" y="12350"/>
                    </a:cubicBezTo>
                    <a:cubicBezTo>
                      <a:pt x="6693" y="12294"/>
                      <a:pt x="6525" y="12210"/>
                      <a:pt x="6357" y="12154"/>
                    </a:cubicBezTo>
                    <a:cubicBezTo>
                      <a:pt x="5545" y="11874"/>
                      <a:pt x="4761" y="11734"/>
                      <a:pt x="4033" y="11678"/>
                    </a:cubicBezTo>
                    <a:cubicBezTo>
                      <a:pt x="3333" y="11650"/>
                      <a:pt x="2605" y="11818"/>
                      <a:pt x="1989" y="12154"/>
                    </a:cubicBezTo>
                    <a:cubicBezTo>
                      <a:pt x="1709" y="12294"/>
                      <a:pt x="1456" y="12518"/>
                      <a:pt x="1232" y="12742"/>
                    </a:cubicBezTo>
                    <a:cubicBezTo>
                      <a:pt x="1036" y="12966"/>
                      <a:pt x="868" y="13218"/>
                      <a:pt x="784" y="13498"/>
                    </a:cubicBezTo>
                    <a:cubicBezTo>
                      <a:pt x="672" y="13778"/>
                      <a:pt x="672" y="14086"/>
                      <a:pt x="700" y="14422"/>
                    </a:cubicBezTo>
                    <a:cubicBezTo>
                      <a:pt x="728" y="14730"/>
                      <a:pt x="840" y="15038"/>
                      <a:pt x="980" y="15346"/>
                    </a:cubicBezTo>
                    <a:cubicBezTo>
                      <a:pt x="1288" y="15962"/>
                      <a:pt x="1793" y="16495"/>
                      <a:pt x="2381" y="16887"/>
                    </a:cubicBezTo>
                    <a:cubicBezTo>
                      <a:pt x="3277" y="17419"/>
                      <a:pt x="4229" y="17755"/>
                      <a:pt x="5125" y="17951"/>
                    </a:cubicBezTo>
                    <a:cubicBezTo>
                      <a:pt x="4929" y="17979"/>
                      <a:pt x="4733" y="17979"/>
                      <a:pt x="4537" y="18007"/>
                    </a:cubicBezTo>
                    <a:cubicBezTo>
                      <a:pt x="3669" y="18063"/>
                      <a:pt x="2913" y="18231"/>
                      <a:pt x="2241" y="18511"/>
                    </a:cubicBezTo>
                    <a:cubicBezTo>
                      <a:pt x="1905" y="18623"/>
                      <a:pt x="1597" y="18791"/>
                      <a:pt x="1316" y="19015"/>
                    </a:cubicBezTo>
                    <a:cubicBezTo>
                      <a:pt x="1036" y="19211"/>
                      <a:pt x="784" y="19463"/>
                      <a:pt x="560" y="19743"/>
                    </a:cubicBezTo>
                    <a:cubicBezTo>
                      <a:pt x="364" y="19995"/>
                      <a:pt x="224" y="20275"/>
                      <a:pt x="112" y="20583"/>
                    </a:cubicBezTo>
                    <a:cubicBezTo>
                      <a:pt x="56" y="20751"/>
                      <a:pt x="28" y="20891"/>
                      <a:pt x="0" y="21031"/>
                    </a:cubicBezTo>
                    <a:cubicBezTo>
                      <a:pt x="0" y="21199"/>
                      <a:pt x="0" y="21339"/>
                      <a:pt x="0" y="21479"/>
                    </a:cubicBezTo>
                    <a:cubicBezTo>
                      <a:pt x="28" y="21787"/>
                      <a:pt x="140" y="22095"/>
                      <a:pt x="308" y="22347"/>
                    </a:cubicBezTo>
                    <a:cubicBezTo>
                      <a:pt x="476" y="22627"/>
                      <a:pt x="700" y="22879"/>
                      <a:pt x="952" y="23103"/>
                    </a:cubicBezTo>
                    <a:cubicBezTo>
                      <a:pt x="1204" y="23299"/>
                      <a:pt x="1512" y="23495"/>
                      <a:pt x="1821" y="23635"/>
                    </a:cubicBezTo>
                    <a:cubicBezTo>
                      <a:pt x="2157" y="23775"/>
                      <a:pt x="2493" y="23887"/>
                      <a:pt x="2857" y="23915"/>
                    </a:cubicBezTo>
                    <a:cubicBezTo>
                      <a:pt x="3585" y="24027"/>
                      <a:pt x="4369" y="24027"/>
                      <a:pt x="5209" y="23887"/>
                    </a:cubicBezTo>
                    <a:cubicBezTo>
                      <a:pt x="5405" y="23887"/>
                      <a:pt x="5601" y="23831"/>
                      <a:pt x="5769" y="23803"/>
                    </a:cubicBezTo>
                    <a:cubicBezTo>
                      <a:pt x="5601" y="23887"/>
                      <a:pt x="5433" y="23971"/>
                      <a:pt x="5265" y="24055"/>
                    </a:cubicBezTo>
                    <a:cubicBezTo>
                      <a:pt x="4509" y="24476"/>
                      <a:pt x="3893" y="24952"/>
                      <a:pt x="3361" y="25484"/>
                    </a:cubicBezTo>
                    <a:cubicBezTo>
                      <a:pt x="3109" y="25736"/>
                      <a:pt x="2913" y="26016"/>
                      <a:pt x="2717" y="26324"/>
                    </a:cubicBezTo>
                    <a:cubicBezTo>
                      <a:pt x="2549" y="26660"/>
                      <a:pt x="2409" y="26996"/>
                      <a:pt x="2353" y="27304"/>
                    </a:cubicBezTo>
                    <a:cubicBezTo>
                      <a:pt x="2269" y="27640"/>
                      <a:pt x="2269" y="27976"/>
                      <a:pt x="2297" y="28256"/>
                    </a:cubicBezTo>
                    <a:cubicBezTo>
                      <a:pt x="2325" y="28592"/>
                      <a:pt x="2409" y="28872"/>
                      <a:pt x="2549" y="29124"/>
                    </a:cubicBezTo>
                    <a:cubicBezTo>
                      <a:pt x="2857" y="29628"/>
                      <a:pt x="3417" y="29992"/>
                      <a:pt x="4061" y="30188"/>
                    </a:cubicBezTo>
                    <a:cubicBezTo>
                      <a:pt x="4229" y="30244"/>
                      <a:pt x="4397" y="30272"/>
                      <a:pt x="4565" y="30300"/>
                    </a:cubicBezTo>
                    <a:cubicBezTo>
                      <a:pt x="4733" y="30328"/>
                      <a:pt x="4901" y="30328"/>
                      <a:pt x="5097" y="30328"/>
                    </a:cubicBezTo>
                    <a:cubicBezTo>
                      <a:pt x="5433" y="30328"/>
                      <a:pt x="5797" y="30272"/>
                      <a:pt x="6133" y="30160"/>
                    </a:cubicBezTo>
                    <a:cubicBezTo>
                      <a:pt x="7113" y="29880"/>
                      <a:pt x="8009" y="29404"/>
                      <a:pt x="8765" y="28872"/>
                    </a:cubicBezTo>
                    <a:cubicBezTo>
                      <a:pt x="8177" y="29572"/>
                      <a:pt x="7589" y="30412"/>
                      <a:pt x="7225" y="31364"/>
                    </a:cubicBezTo>
                    <a:cubicBezTo>
                      <a:pt x="6973" y="32037"/>
                      <a:pt x="6917" y="32793"/>
                      <a:pt x="7029" y="33437"/>
                    </a:cubicBezTo>
                    <a:cubicBezTo>
                      <a:pt x="7113" y="33773"/>
                      <a:pt x="7225" y="34109"/>
                      <a:pt x="7365" y="34361"/>
                    </a:cubicBezTo>
                    <a:cubicBezTo>
                      <a:pt x="7561" y="34669"/>
                      <a:pt x="7757" y="34893"/>
                      <a:pt x="7953" y="35033"/>
                    </a:cubicBezTo>
                    <a:cubicBezTo>
                      <a:pt x="8233" y="35201"/>
                      <a:pt x="8513" y="35341"/>
                      <a:pt x="8821" y="35397"/>
                    </a:cubicBezTo>
                    <a:cubicBezTo>
                      <a:pt x="9130" y="35453"/>
                      <a:pt x="9466" y="35453"/>
                      <a:pt x="9802" y="35397"/>
                    </a:cubicBezTo>
                    <a:cubicBezTo>
                      <a:pt x="10474" y="35313"/>
                      <a:pt x="11146" y="35005"/>
                      <a:pt x="11678" y="34557"/>
                    </a:cubicBezTo>
                    <a:cubicBezTo>
                      <a:pt x="12266" y="34053"/>
                      <a:pt x="12770" y="33493"/>
                      <a:pt x="13246" y="32765"/>
                    </a:cubicBezTo>
                    <a:cubicBezTo>
                      <a:pt x="13358" y="32625"/>
                      <a:pt x="13442" y="32457"/>
                      <a:pt x="13554" y="32289"/>
                    </a:cubicBezTo>
                    <a:cubicBezTo>
                      <a:pt x="13302" y="33185"/>
                      <a:pt x="13134" y="34165"/>
                      <a:pt x="13190" y="35201"/>
                    </a:cubicBezTo>
                    <a:cubicBezTo>
                      <a:pt x="13190" y="35565"/>
                      <a:pt x="13274" y="35901"/>
                      <a:pt x="13386" y="36237"/>
                    </a:cubicBezTo>
                    <a:cubicBezTo>
                      <a:pt x="13498" y="36573"/>
                      <a:pt x="13666" y="36909"/>
                      <a:pt x="13834" y="37161"/>
                    </a:cubicBezTo>
                    <a:cubicBezTo>
                      <a:pt x="14030" y="37441"/>
                      <a:pt x="14254" y="37665"/>
                      <a:pt x="14506" y="37861"/>
                    </a:cubicBezTo>
                    <a:cubicBezTo>
                      <a:pt x="14786" y="38057"/>
                      <a:pt x="15066" y="38169"/>
                      <a:pt x="15318" y="38253"/>
                    </a:cubicBezTo>
                    <a:cubicBezTo>
                      <a:pt x="15906" y="38365"/>
                      <a:pt x="16551" y="38197"/>
                      <a:pt x="17139" y="37833"/>
                    </a:cubicBezTo>
                    <a:cubicBezTo>
                      <a:pt x="17419" y="37665"/>
                      <a:pt x="17699" y="37441"/>
                      <a:pt x="17923" y="37161"/>
                    </a:cubicBezTo>
                    <a:cubicBezTo>
                      <a:pt x="18175" y="36909"/>
                      <a:pt x="18371" y="36601"/>
                      <a:pt x="18511" y="36293"/>
                    </a:cubicBezTo>
                    <a:cubicBezTo>
                      <a:pt x="18847" y="35621"/>
                      <a:pt x="19071" y="34865"/>
                      <a:pt x="19239" y="34025"/>
                    </a:cubicBezTo>
                    <a:cubicBezTo>
                      <a:pt x="19267" y="33857"/>
                      <a:pt x="19295" y="33661"/>
                      <a:pt x="19323" y="33465"/>
                    </a:cubicBezTo>
                    <a:cubicBezTo>
                      <a:pt x="19351" y="33661"/>
                      <a:pt x="19379" y="33857"/>
                      <a:pt x="19407" y="34025"/>
                    </a:cubicBezTo>
                    <a:cubicBezTo>
                      <a:pt x="19575" y="34865"/>
                      <a:pt x="19799" y="35621"/>
                      <a:pt x="20163" y="36293"/>
                    </a:cubicBezTo>
                    <a:cubicBezTo>
                      <a:pt x="20303" y="36601"/>
                      <a:pt x="20527" y="36881"/>
                      <a:pt x="20751" y="37161"/>
                    </a:cubicBezTo>
                    <a:cubicBezTo>
                      <a:pt x="21003" y="37413"/>
                      <a:pt x="21255" y="37637"/>
                      <a:pt x="21563" y="37805"/>
                    </a:cubicBezTo>
                    <a:cubicBezTo>
                      <a:pt x="22151" y="38169"/>
                      <a:pt x="22823" y="38309"/>
                      <a:pt x="23355" y="38169"/>
                    </a:cubicBezTo>
                    <a:lnTo>
                      <a:pt x="23355" y="38029"/>
                    </a:lnTo>
                    <a:lnTo>
                      <a:pt x="23383" y="38169"/>
                    </a:lnTo>
                    <a:cubicBezTo>
                      <a:pt x="23663" y="38113"/>
                      <a:pt x="23915" y="38001"/>
                      <a:pt x="24196" y="37777"/>
                    </a:cubicBezTo>
                    <a:cubicBezTo>
                      <a:pt x="24448" y="37581"/>
                      <a:pt x="24672" y="37357"/>
                      <a:pt x="24868" y="37077"/>
                    </a:cubicBezTo>
                    <a:cubicBezTo>
                      <a:pt x="25232" y="36517"/>
                      <a:pt x="25456" y="35817"/>
                      <a:pt x="25484" y="35089"/>
                    </a:cubicBezTo>
                    <a:cubicBezTo>
                      <a:pt x="25512" y="34361"/>
                      <a:pt x="25428" y="33577"/>
                      <a:pt x="25204" y="32737"/>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9073425" y="4469750"/>
                <a:ext cx="621000" cy="618900"/>
              </a:xfrm>
              <a:custGeom>
                <a:avLst/>
                <a:gdLst/>
                <a:ahLst/>
                <a:cxnLst/>
                <a:rect l="l" t="t" r="r" b="b"/>
                <a:pathLst>
                  <a:path w="24840" h="24756" extrusionOk="0">
                    <a:moveTo>
                      <a:pt x="15122" y="24671"/>
                    </a:moveTo>
                    <a:lnTo>
                      <a:pt x="15122" y="24671"/>
                    </a:lnTo>
                    <a:lnTo>
                      <a:pt x="15122" y="24671"/>
                    </a:lnTo>
                    <a:lnTo>
                      <a:pt x="15094" y="24671"/>
                    </a:lnTo>
                    <a:lnTo>
                      <a:pt x="15094" y="24671"/>
                    </a:lnTo>
                    <a:cubicBezTo>
                      <a:pt x="14758" y="24755"/>
                      <a:pt x="14366" y="24643"/>
                      <a:pt x="14002" y="24419"/>
                    </a:cubicBezTo>
                    <a:cubicBezTo>
                      <a:pt x="13806" y="24335"/>
                      <a:pt x="13638" y="24195"/>
                      <a:pt x="13498" y="24027"/>
                    </a:cubicBezTo>
                    <a:cubicBezTo>
                      <a:pt x="13330" y="23859"/>
                      <a:pt x="13218" y="23663"/>
                      <a:pt x="13106" y="23467"/>
                    </a:cubicBezTo>
                    <a:cubicBezTo>
                      <a:pt x="12994" y="23243"/>
                      <a:pt x="12910" y="23019"/>
                      <a:pt x="12826" y="22767"/>
                    </a:cubicBezTo>
                    <a:cubicBezTo>
                      <a:pt x="12742" y="22515"/>
                      <a:pt x="12686" y="22291"/>
                      <a:pt x="12630" y="22039"/>
                    </a:cubicBezTo>
                    <a:cubicBezTo>
                      <a:pt x="12546" y="21535"/>
                      <a:pt x="12490" y="21031"/>
                      <a:pt x="12490" y="20555"/>
                    </a:cubicBezTo>
                    <a:lnTo>
                      <a:pt x="12490" y="20247"/>
                    </a:lnTo>
                    <a:lnTo>
                      <a:pt x="12462" y="20247"/>
                    </a:lnTo>
                    <a:lnTo>
                      <a:pt x="12462" y="20555"/>
                    </a:lnTo>
                    <a:cubicBezTo>
                      <a:pt x="12462" y="21031"/>
                      <a:pt x="12434" y="21535"/>
                      <a:pt x="12350" y="22039"/>
                    </a:cubicBezTo>
                    <a:cubicBezTo>
                      <a:pt x="12266" y="22543"/>
                      <a:pt x="12126" y="23019"/>
                      <a:pt x="11902" y="23495"/>
                    </a:cubicBezTo>
                    <a:cubicBezTo>
                      <a:pt x="11790" y="23691"/>
                      <a:pt x="11678" y="23859"/>
                      <a:pt x="11510" y="24027"/>
                    </a:cubicBezTo>
                    <a:cubicBezTo>
                      <a:pt x="11370" y="24195"/>
                      <a:pt x="11202" y="24335"/>
                      <a:pt x="11034" y="24447"/>
                    </a:cubicBezTo>
                    <a:cubicBezTo>
                      <a:pt x="10950" y="24503"/>
                      <a:pt x="10838" y="24559"/>
                      <a:pt x="10754" y="24615"/>
                    </a:cubicBezTo>
                    <a:cubicBezTo>
                      <a:pt x="10670" y="24643"/>
                      <a:pt x="10558" y="24671"/>
                      <a:pt x="10474" y="24699"/>
                    </a:cubicBezTo>
                    <a:cubicBezTo>
                      <a:pt x="10278" y="24727"/>
                      <a:pt x="10110" y="24755"/>
                      <a:pt x="9942" y="24727"/>
                    </a:cubicBezTo>
                    <a:lnTo>
                      <a:pt x="9942" y="24727"/>
                    </a:lnTo>
                    <a:lnTo>
                      <a:pt x="9914" y="24727"/>
                    </a:lnTo>
                    <a:lnTo>
                      <a:pt x="9914" y="24727"/>
                    </a:lnTo>
                    <a:lnTo>
                      <a:pt x="9914" y="24727"/>
                    </a:lnTo>
                    <a:cubicBezTo>
                      <a:pt x="9745" y="24671"/>
                      <a:pt x="9577" y="24587"/>
                      <a:pt x="9437" y="24475"/>
                    </a:cubicBezTo>
                    <a:cubicBezTo>
                      <a:pt x="9269" y="24363"/>
                      <a:pt x="9129" y="24223"/>
                      <a:pt x="9017" y="24055"/>
                    </a:cubicBezTo>
                    <a:cubicBezTo>
                      <a:pt x="8877" y="23887"/>
                      <a:pt x="8793" y="23691"/>
                      <a:pt x="8709" y="23467"/>
                    </a:cubicBezTo>
                    <a:cubicBezTo>
                      <a:pt x="8681" y="23355"/>
                      <a:pt x="8653" y="23271"/>
                      <a:pt x="8625" y="23159"/>
                    </a:cubicBezTo>
                    <a:cubicBezTo>
                      <a:pt x="8597" y="23047"/>
                      <a:pt x="8597" y="22935"/>
                      <a:pt x="8597" y="22823"/>
                    </a:cubicBezTo>
                    <a:cubicBezTo>
                      <a:pt x="8541" y="21787"/>
                      <a:pt x="8849" y="20807"/>
                      <a:pt x="9185" y="19883"/>
                    </a:cubicBezTo>
                    <a:cubicBezTo>
                      <a:pt x="9241" y="19799"/>
                      <a:pt x="9269" y="19715"/>
                      <a:pt x="9325" y="19603"/>
                    </a:cubicBezTo>
                    <a:lnTo>
                      <a:pt x="9325" y="19603"/>
                    </a:lnTo>
                    <a:cubicBezTo>
                      <a:pt x="9269" y="19687"/>
                      <a:pt x="9241" y="19799"/>
                      <a:pt x="9185" y="19883"/>
                    </a:cubicBezTo>
                    <a:cubicBezTo>
                      <a:pt x="8989" y="20331"/>
                      <a:pt x="8737" y="20779"/>
                      <a:pt x="8457" y="21199"/>
                    </a:cubicBezTo>
                    <a:cubicBezTo>
                      <a:pt x="8177" y="21619"/>
                      <a:pt x="7869" y="22011"/>
                      <a:pt x="7477" y="22319"/>
                    </a:cubicBezTo>
                    <a:cubicBezTo>
                      <a:pt x="7113" y="22627"/>
                      <a:pt x="6693" y="22795"/>
                      <a:pt x="6273" y="22851"/>
                    </a:cubicBezTo>
                    <a:cubicBezTo>
                      <a:pt x="6077" y="22879"/>
                      <a:pt x="5853" y="22879"/>
                      <a:pt x="5685" y="22851"/>
                    </a:cubicBezTo>
                    <a:cubicBezTo>
                      <a:pt x="5489" y="22823"/>
                      <a:pt x="5321" y="22739"/>
                      <a:pt x="5181" y="22655"/>
                    </a:cubicBezTo>
                    <a:lnTo>
                      <a:pt x="5181" y="22655"/>
                    </a:lnTo>
                    <a:lnTo>
                      <a:pt x="5153" y="22655"/>
                    </a:lnTo>
                    <a:lnTo>
                      <a:pt x="5153" y="22655"/>
                    </a:lnTo>
                    <a:lnTo>
                      <a:pt x="5153" y="22655"/>
                    </a:lnTo>
                    <a:cubicBezTo>
                      <a:pt x="5013" y="22543"/>
                      <a:pt x="4901" y="22403"/>
                      <a:pt x="4789" y="22235"/>
                    </a:cubicBezTo>
                    <a:cubicBezTo>
                      <a:pt x="4761" y="22151"/>
                      <a:pt x="4705" y="22067"/>
                      <a:pt x="4677" y="21955"/>
                    </a:cubicBezTo>
                    <a:cubicBezTo>
                      <a:pt x="4649" y="21871"/>
                      <a:pt x="4621" y="21759"/>
                      <a:pt x="4593" y="21675"/>
                    </a:cubicBezTo>
                    <a:cubicBezTo>
                      <a:pt x="4509" y="21255"/>
                      <a:pt x="4565" y="20779"/>
                      <a:pt x="4705" y="20359"/>
                    </a:cubicBezTo>
                    <a:cubicBezTo>
                      <a:pt x="4817" y="20135"/>
                      <a:pt x="4929" y="19883"/>
                      <a:pt x="5041" y="19687"/>
                    </a:cubicBezTo>
                    <a:cubicBezTo>
                      <a:pt x="5181" y="19463"/>
                      <a:pt x="5321" y="19239"/>
                      <a:pt x="5461" y="19043"/>
                    </a:cubicBezTo>
                    <a:cubicBezTo>
                      <a:pt x="5769" y="18651"/>
                      <a:pt x="6105" y="18287"/>
                      <a:pt x="6469" y="17951"/>
                    </a:cubicBezTo>
                    <a:cubicBezTo>
                      <a:pt x="6525" y="17867"/>
                      <a:pt x="6609" y="17811"/>
                      <a:pt x="6693" y="17755"/>
                    </a:cubicBezTo>
                    <a:cubicBezTo>
                      <a:pt x="6693" y="17755"/>
                      <a:pt x="6693" y="17727"/>
                      <a:pt x="6693" y="17727"/>
                    </a:cubicBezTo>
                    <a:cubicBezTo>
                      <a:pt x="6609" y="17811"/>
                      <a:pt x="6525" y="17867"/>
                      <a:pt x="6441" y="17951"/>
                    </a:cubicBezTo>
                    <a:cubicBezTo>
                      <a:pt x="6077" y="18259"/>
                      <a:pt x="5685" y="18567"/>
                      <a:pt x="5265" y="18847"/>
                    </a:cubicBezTo>
                    <a:cubicBezTo>
                      <a:pt x="4845" y="19099"/>
                      <a:pt x="4397" y="19323"/>
                      <a:pt x="3893" y="19463"/>
                    </a:cubicBezTo>
                    <a:cubicBezTo>
                      <a:pt x="3669" y="19519"/>
                      <a:pt x="3445" y="19547"/>
                      <a:pt x="3221" y="19575"/>
                    </a:cubicBezTo>
                    <a:cubicBezTo>
                      <a:pt x="3137" y="19575"/>
                      <a:pt x="3025" y="19547"/>
                      <a:pt x="2913" y="19547"/>
                    </a:cubicBezTo>
                    <a:cubicBezTo>
                      <a:pt x="2801" y="19519"/>
                      <a:pt x="2689" y="19519"/>
                      <a:pt x="2605" y="19491"/>
                    </a:cubicBezTo>
                    <a:cubicBezTo>
                      <a:pt x="2493" y="19463"/>
                      <a:pt x="2381" y="19407"/>
                      <a:pt x="2296" y="19379"/>
                    </a:cubicBezTo>
                    <a:cubicBezTo>
                      <a:pt x="2268" y="19351"/>
                      <a:pt x="2212" y="19323"/>
                      <a:pt x="2156" y="19295"/>
                    </a:cubicBezTo>
                    <a:cubicBezTo>
                      <a:pt x="2128" y="19295"/>
                      <a:pt x="2072" y="19267"/>
                      <a:pt x="2044" y="19239"/>
                    </a:cubicBezTo>
                    <a:cubicBezTo>
                      <a:pt x="1876" y="19127"/>
                      <a:pt x="1764" y="18987"/>
                      <a:pt x="1680" y="18847"/>
                    </a:cubicBezTo>
                    <a:lnTo>
                      <a:pt x="1680" y="18847"/>
                    </a:lnTo>
                    <a:lnTo>
                      <a:pt x="1680" y="18819"/>
                    </a:lnTo>
                    <a:lnTo>
                      <a:pt x="1680" y="18819"/>
                    </a:lnTo>
                    <a:lnTo>
                      <a:pt x="1680" y="18819"/>
                    </a:lnTo>
                    <a:cubicBezTo>
                      <a:pt x="1568" y="18679"/>
                      <a:pt x="1540" y="18483"/>
                      <a:pt x="1512" y="18315"/>
                    </a:cubicBezTo>
                    <a:cubicBezTo>
                      <a:pt x="1484" y="18119"/>
                      <a:pt x="1512" y="17895"/>
                      <a:pt x="1540" y="17699"/>
                    </a:cubicBezTo>
                    <a:cubicBezTo>
                      <a:pt x="1596" y="17503"/>
                      <a:pt x="1680" y="17278"/>
                      <a:pt x="1792" y="17082"/>
                    </a:cubicBezTo>
                    <a:cubicBezTo>
                      <a:pt x="1904" y="16886"/>
                      <a:pt x="2016" y="16718"/>
                      <a:pt x="2184" y="16550"/>
                    </a:cubicBezTo>
                    <a:cubicBezTo>
                      <a:pt x="2549" y="16186"/>
                      <a:pt x="2969" y="15906"/>
                      <a:pt x="3417" y="15654"/>
                    </a:cubicBezTo>
                    <a:cubicBezTo>
                      <a:pt x="3837" y="15430"/>
                      <a:pt x="4313" y="15234"/>
                      <a:pt x="4761" y="15066"/>
                    </a:cubicBezTo>
                    <a:cubicBezTo>
                      <a:pt x="4845" y="15038"/>
                      <a:pt x="4929" y="14982"/>
                      <a:pt x="5041" y="14954"/>
                    </a:cubicBezTo>
                    <a:lnTo>
                      <a:pt x="5041" y="14954"/>
                    </a:lnTo>
                    <a:cubicBezTo>
                      <a:pt x="4929" y="14982"/>
                      <a:pt x="4845" y="15010"/>
                      <a:pt x="4761" y="15038"/>
                    </a:cubicBezTo>
                    <a:cubicBezTo>
                      <a:pt x="4285" y="15206"/>
                      <a:pt x="3809" y="15318"/>
                      <a:pt x="3305" y="15374"/>
                    </a:cubicBezTo>
                    <a:cubicBezTo>
                      <a:pt x="2829" y="15458"/>
                      <a:pt x="2296" y="15458"/>
                      <a:pt x="1792" y="15402"/>
                    </a:cubicBezTo>
                    <a:cubicBezTo>
                      <a:pt x="1568" y="15374"/>
                      <a:pt x="1372" y="15318"/>
                      <a:pt x="1148" y="15206"/>
                    </a:cubicBezTo>
                    <a:cubicBezTo>
                      <a:pt x="952" y="15122"/>
                      <a:pt x="784" y="15010"/>
                      <a:pt x="616" y="14870"/>
                    </a:cubicBezTo>
                    <a:cubicBezTo>
                      <a:pt x="560" y="14842"/>
                      <a:pt x="532" y="14814"/>
                      <a:pt x="476" y="14758"/>
                    </a:cubicBezTo>
                    <a:cubicBezTo>
                      <a:pt x="448" y="14730"/>
                      <a:pt x="420" y="14702"/>
                      <a:pt x="392" y="14646"/>
                    </a:cubicBezTo>
                    <a:cubicBezTo>
                      <a:pt x="308" y="14590"/>
                      <a:pt x="252" y="14506"/>
                      <a:pt x="196" y="14422"/>
                    </a:cubicBezTo>
                    <a:cubicBezTo>
                      <a:pt x="112" y="14254"/>
                      <a:pt x="56" y="14086"/>
                      <a:pt x="28" y="13890"/>
                    </a:cubicBezTo>
                    <a:lnTo>
                      <a:pt x="28" y="13890"/>
                    </a:lnTo>
                    <a:lnTo>
                      <a:pt x="28" y="13890"/>
                    </a:lnTo>
                    <a:lnTo>
                      <a:pt x="28" y="13890"/>
                    </a:lnTo>
                    <a:lnTo>
                      <a:pt x="28" y="13890"/>
                    </a:lnTo>
                    <a:cubicBezTo>
                      <a:pt x="0" y="13806"/>
                      <a:pt x="0" y="13722"/>
                      <a:pt x="28" y="13610"/>
                    </a:cubicBezTo>
                    <a:cubicBezTo>
                      <a:pt x="28" y="13526"/>
                      <a:pt x="56" y="13442"/>
                      <a:pt x="84" y="13330"/>
                    </a:cubicBezTo>
                    <a:cubicBezTo>
                      <a:pt x="140" y="13162"/>
                      <a:pt x="252" y="12966"/>
                      <a:pt x="364" y="12798"/>
                    </a:cubicBezTo>
                    <a:cubicBezTo>
                      <a:pt x="504" y="12630"/>
                      <a:pt x="644" y="12490"/>
                      <a:pt x="840" y="12350"/>
                    </a:cubicBezTo>
                    <a:cubicBezTo>
                      <a:pt x="1008" y="12210"/>
                      <a:pt x="1204" y="12126"/>
                      <a:pt x="1428" y="12042"/>
                    </a:cubicBezTo>
                    <a:cubicBezTo>
                      <a:pt x="1540" y="11986"/>
                      <a:pt x="1652" y="11958"/>
                      <a:pt x="1792" y="11902"/>
                    </a:cubicBezTo>
                    <a:cubicBezTo>
                      <a:pt x="1904" y="11874"/>
                      <a:pt x="2016" y="11846"/>
                      <a:pt x="2156" y="11818"/>
                    </a:cubicBezTo>
                    <a:cubicBezTo>
                      <a:pt x="2409" y="11762"/>
                      <a:pt x="2661" y="11734"/>
                      <a:pt x="2913" y="11706"/>
                    </a:cubicBezTo>
                    <a:cubicBezTo>
                      <a:pt x="3389" y="11678"/>
                      <a:pt x="3893" y="11678"/>
                      <a:pt x="4369" y="11706"/>
                    </a:cubicBezTo>
                    <a:lnTo>
                      <a:pt x="4621" y="11734"/>
                    </a:lnTo>
                    <a:lnTo>
                      <a:pt x="4621" y="11734"/>
                    </a:lnTo>
                    <a:cubicBezTo>
                      <a:pt x="4537" y="11706"/>
                      <a:pt x="4453" y="11706"/>
                      <a:pt x="4369" y="11706"/>
                    </a:cubicBezTo>
                    <a:cubicBezTo>
                      <a:pt x="3893" y="11650"/>
                      <a:pt x="3417" y="11566"/>
                      <a:pt x="2913" y="11426"/>
                    </a:cubicBezTo>
                    <a:cubicBezTo>
                      <a:pt x="2437" y="11286"/>
                      <a:pt x="1960" y="11090"/>
                      <a:pt x="1540" y="10810"/>
                    </a:cubicBezTo>
                    <a:cubicBezTo>
                      <a:pt x="1344" y="10698"/>
                      <a:pt x="1176" y="10558"/>
                      <a:pt x="1008" y="10390"/>
                    </a:cubicBezTo>
                    <a:cubicBezTo>
                      <a:pt x="952" y="10306"/>
                      <a:pt x="868" y="10222"/>
                      <a:pt x="812" y="10138"/>
                    </a:cubicBezTo>
                    <a:cubicBezTo>
                      <a:pt x="756" y="10054"/>
                      <a:pt x="700" y="9942"/>
                      <a:pt x="644" y="9858"/>
                    </a:cubicBezTo>
                    <a:cubicBezTo>
                      <a:pt x="616" y="9774"/>
                      <a:pt x="560" y="9662"/>
                      <a:pt x="532" y="9578"/>
                    </a:cubicBezTo>
                    <a:cubicBezTo>
                      <a:pt x="504" y="9465"/>
                      <a:pt x="476" y="9381"/>
                      <a:pt x="476" y="9269"/>
                    </a:cubicBezTo>
                    <a:cubicBezTo>
                      <a:pt x="448" y="9073"/>
                      <a:pt x="448" y="8905"/>
                      <a:pt x="504" y="8737"/>
                    </a:cubicBezTo>
                    <a:lnTo>
                      <a:pt x="504" y="8737"/>
                    </a:lnTo>
                    <a:lnTo>
                      <a:pt x="504" y="8737"/>
                    </a:lnTo>
                    <a:lnTo>
                      <a:pt x="504" y="8737"/>
                    </a:lnTo>
                    <a:lnTo>
                      <a:pt x="504" y="8737"/>
                    </a:lnTo>
                    <a:cubicBezTo>
                      <a:pt x="532" y="8625"/>
                      <a:pt x="588" y="8569"/>
                      <a:pt x="616" y="8485"/>
                    </a:cubicBezTo>
                    <a:cubicBezTo>
                      <a:pt x="672" y="8401"/>
                      <a:pt x="728" y="8317"/>
                      <a:pt x="784" y="8261"/>
                    </a:cubicBezTo>
                    <a:cubicBezTo>
                      <a:pt x="924" y="8121"/>
                      <a:pt x="1092" y="7981"/>
                      <a:pt x="1260" y="7897"/>
                    </a:cubicBezTo>
                    <a:cubicBezTo>
                      <a:pt x="1456" y="7785"/>
                      <a:pt x="1652" y="7701"/>
                      <a:pt x="1876" y="7645"/>
                    </a:cubicBezTo>
                    <a:cubicBezTo>
                      <a:pt x="2072" y="7617"/>
                      <a:pt x="2325" y="7589"/>
                      <a:pt x="2521" y="7589"/>
                    </a:cubicBezTo>
                    <a:cubicBezTo>
                      <a:pt x="2801" y="7617"/>
                      <a:pt x="3053" y="7645"/>
                      <a:pt x="3305" y="7701"/>
                    </a:cubicBezTo>
                    <a:cubicBezTo>
                      <a:pt x="3557" y="7757"/>
                      <a:pt x="3781" y="7813"/>
                      <a:pt x="4033" y="7897"/>
                    </a:cubicBezTo>
                    <a:cubicBezTo>
                      <a:pt x="4509" y="8065"/>
                      <a:pt x="4957" y="8261"/>
                      <a:pt x="5377" y="8513"/>
                    </a:cubicBezTo>
                    <a:cubicBezTo>
                      <a:pt x="5433" y="8541"/>
                      <a:pt x="5489" y="8569"/>
                      <a:pt x="5545" y="8597"/>
                    </a:cubicBezTo>
                    <a:cubicBezTo>
                      <a:pt x="5545" y="8597"/>
                      <a:pt x="5545" y="8597"/>
                      <a:pt x="5545" y="8597"/>
                    </a:cubicBezTo>
                    <a:cubicBezTo>
                      <a:pt x="5489" y="8569"/>
                      <a:pt x="5433" y="8541"/>
                      <a:pt x="5377" y="8485"/>
                    </a:cubicBezTo>
                    <a:cubicBezTo>
                      <a:pt x="4957" y="8233"/>
                      <a:pt x="4537" y="7981"/>
                      <a:pt x="4173" y="7645"/>
                    </a:cubicBezTo>
                    <a:cubicBezTo>
                      <a:pt x="3781" y="7337"/>
                      <a:pt x="3417" y="6973"/>
                      <a:pt x="3137" y="6525"/>
                    </a:cubicBezTo>
                    <a:cubicBezTo>
                      <a:pt x="3081" y="6441"/>
                      <a:pt x="3025" y="6329"/>
                      <a:pt x="2969" y="6245"/>
                    </a:cubicBezTo>
                    <a:cubicBezTo>
                      <a:pt x="2913" y="6133"/>
                      <a:pt x="2885" y="6049"/>
                      <a:pt x="2857" y="5937"/>
                    </a:cubicBezTo>
                    <a:cubicBezTo>
                      <a:pt x="2773" y="5713"/>
                      <a:pt x="2745" y="5517"/>
                      <a:pt x="2717" y="5293"/>
                    </a:cubicBezTo>
                    <a:cubicBezTo>
                      <a:pt x="2717" y="5097"/>
                      <a:pt x="2745" y="4873"/>
                      <a:pt x="2801" y="4705"/>
                    </a:cubicBezTo>
                    <a:cubicBezTo>
                      <a:pt x="2857" y="4509"/>
                      <a:pt x="2941" y="4341"/>
                      <a:pt x="3053" y="4201"/>
                    </a:cubicBezTo>
                    <a:lnTo>
                      <a:pt x="3053" y="4201"/>
                    </a:lnTo>
                    <a:lnTo>
                      <a:pt x="3053" y="4201"/>
                    </a:lnTo>
                    <a:lnTo>
                      <a:pt x="3081" y="4201"/>
                    </a:lnTo>
                    <a:lnTo>
                      <a:pt x="3081" y="4201"/>
                    </a:lnTo>
                    <a:cubicBezTo>
                      <a:pt x="3305" y="3949"/>
                      <a:pt x="3669" y="3781"/>
                      <a:pt x="4117" y="3753"/>
                    </a:cubicBezTo>
                    <a:cubicBezTo>
                      <a:pt x="4201" y="3725"/>
                      <a:pt x="4313" y="3725"/>
                      <a:pt x="4425" y="3753"/>
                    </a:cubicBezTo>
                    <a:cubicBezTo>
                      <a:pt x="4537" y="3753"/>
                      <a:pt x="4649" y="3753"/>
                      <a:pt x="4761" y="3781"/>
                    </a:cubicBezTo>
                    <a:cubicBezTo>
                      <a:pt x="4957" y="3837"/>
                      <a:pt x="5181" y="3893"/>
                      <a:pt x="5377" y="4005"/>
                    </a:cubicBezTo>
                    <a:cubicBezTo>
                      <a:pt x="5825" y="4229"/>
                      <a:pt x="6245" y="4537"/>
                      <a:pt x="6609" y="4901"/>
                    </a:cubicBezTo>
                    <a:cubicBezTo>
                      <a:pt x="6973" y="5237"/>
                      <a:pt x="7309" y="5601"/>
                      <a:pt x="7589" y="5993"/>
                    </a:cubicBezTo>
                    <a:cubicBezTo>
                      <a:pt x="7617" y="6021"/>
                      <a:pt x="7645" y="6077"/>
                      <a:pt x="7673" y="6105"/>
                    </a:cubicBezTo>
                    <a:lnTo>
                      <a:pt x="7701" y="6105"/>
                    </a:lnTo>
                    <a:cubicBezTo>
                      <a:pt x="7673" y="6077"/>
                      <a:pt x="7645" y="6021"/>
                      <a:pt x="7617" y="5993"/>
                    </a:cubicBezTo>
                    <a:cubicBezTo>
                      <a:pt x="7337" y="5601"/>
                      <a:pt x="7057" y="5181"/>
                      <a:pt x="6833" y="4733"/>
                    </a:cubicBezTo>
                    <a:cubicBezTo>
                      <a:pt x="6609" y="4285"/>
                      <a:pt x="6441" y="3781"/>
                      <a:pt x="6357" y="3277"/>
                    </a:cubicBezTo>
                    <a:cubicBezTo>
                      <a:pt x="6301" y="3053"/>
                      <a:pt x="6301" y="2829"/>
                      <a:pt x="6329" y="2605"/>
                    </a:cubicBezTo>
                    <a:cubicBezTo>
                      <a:pt x="6329" y="2521"/>
                      <a:pt x="6357" y="2409"/>
                      <a:pt x="6385" y="2297"/>
                    </a:cubicBezTo>
                    <a:cubicBezTo>
                      <a:pt x="6413" y="2185"/>
                      <a:pt x="6441" y="2073"/>
                      <a:pt x="6469" y="1989"/>
                    </a:cubicBezTo>
                    <a:cubicBezTo>
                      <a:pt x="6637" y="1596"/>
                      <a:pt x="6917" y="1288"/>
                      <a:pt x="7225" y="1120"/>
                    </a:cubicBezTo>
                    <a:lnTo>
                      <a:pt x="7225" y="1120"/>
                    </a:lnTo>
                    <a:lnTo>
                      <a:pt x="7225" y="1120"/>
                    </a:lnTo>
                    <a:lnTo>
                      <a:pt x="7225" y="1120"/>
                    </a:lnTo>
                    <a:lnTo>
                      <a:pt x="7225" y="1120"/>
                    </a:lnTo>
                    <a:cubicBezTo>
                      <a:pt x="7393" y="1064"/>
                      <a:pt x="7589" y="1036"/>
                      <a:pt x="7757" y="1008"/>
                    </a:cubicBezTo>
                    <a:cubicBezTo>
                      <a:pt x="7953" y="1008"/>
                      <a:pt x="8177" y="1064"/>
                      <a:pt x="8373" y="1120"/>
                    </a:cubicBezTo>
                    <a:cubicBezTo>
                      <a:pt x="8569" y="1204"/>
                      <a:pt x="8765" y="1288"/>
                      <a:pt x="8933" y="1428"/>
                    </a:cubicBezTo>
                    <a:cubicBezTo>
                      <a:pt x="9045" y="1484"/>
                      <a:pt x="9129" y="1568"/>
                      <a:pt x="9213" y="1624"/>
                    </a:cubicBezTo>
                    <a:cubicBezTo>
                      <a:pt x="9269" y="1708"/>
                      <a:pt x="9353" y="1793"/>
                      <a:pt x="9437" y="1877"/>
                    </a:cubicBezTo>
                    <a:cubicBezTo>
                      <a:pt x="9745" y="2269"/>
                      <a:pt x="9998" y="2717"/>
                      <a:pt x="10194" y="3193"/>
                    </a:cubicBezTo>
                    <a:cubicBezTo>
                      <a:pt x="10390" y="3641"/>
                      <a:pt x="10530" y="4117"/>
                      <a:pt x="10642" y="4593"/>
                    </a:cubicBezTo>
                    <a:cubicBezTo>
                      <a:pt x="10670" y="4621"/>
                      <a:pt x="10670" y="4677"/>
                      <a:pt x="10670" y="4705"/>
                    </a:cubicBezTo>
                    <a:lnTo>
                      <a:pt x="10698" y="4705"/>
                    </a:lnTo>
                    <a:cubicBezTo>
                      <a:pt x="10670" y="4677"/>
                      <a:pt x="10670" y="4649"/>
                      <a:pt x="10670" y="4593"/>
                    </a:cubicBezTo>
                    <a:cubicBezTo>
                      <a:pt x="10586" y="4117"/>
                      <a:pt x="10502" y="3641"/>
                      <a:pt x="10474" y="3137"/>
                    </a:cubicBezTo>
                    <a:cubicBezTo>
                      <a:pt x="10474" y="2885"/>
                      <a:pt x="10474" y="2633"/>
                      <a:pt x="10502" y="2381"/>
                    </a:cubicBezTo>
                    <a:cubicBezTo>
                      <a:pt x="10530" y="2129"/>
                      <a:pt x="10558" y="1877"/>
                      <a:pt x="10614" y="1624"/>
                    </a:cubicBezTo>
                    <a:cubicBezTo>
                      <a:pt x="10670" y="1400"/>
                      <a:pt x="10754" y="1176"/>
                      <a:pt x="10866" y="1008"/>
                    </a:cubicBezTo>
                    <a:cubicBezTo>
                      <a:pt x="10978" y="812"/>
                      <a:pt x="11118" y="616"/>
                      <a:pt x="11258" y="476"/>
                    </a:cubicBezTo>
                    <a:cubicBezTo>
                      <a:pt x="11426" y="336"/>
                      <a:pt x="11594" y="224"/>
                      <a:pt x="11762" y="140"/>
                    </a:cubicBezTo>
                    <a:cubicBezTo>
                      <a:pt x="11846" y="84"/>
                      <a:pt x="11930" y="56"/>
                      <a:pt x="12042" y="56"/>
                    </a:cubicBezTo>
                    <a:cubicBezTo>
                      <a:pt x="12126" y="28"/>
                      <a:pt x="12210" y="0"/>
                      <a:pt x="12294" y="0"/>
                    </a:cubicBezTo>
                    <a:lnTo>
                      <a:pt x="12294" y="0"/>
                    </a:lnTo>
                    <a:lnTo>
                      <a:pt x="12294" y="0"/>
                    </a:lnTo>
                    <a:lnTo>
                      <a:pt x="12322" y="0"/>
                    </a:lnTo>
                    <a:lnTo>
                      <a:pt x="12322" y="0"/>
                    </a:lnTo>
                    <a:cubicBezTo>
                      <a:pt x="12490" y="0"/>
                      <a:pt x="12658" y="56"/>
                      <a:pt x="12826" y="140"/>
                    </a:cubicBezTo>
                    <a:cubicBezTo>
                      <a:pt x="12938" y="168"/>
                      <a:pt x="13022" y="224"/>
                      <a:pt x="13106" y="280"/>
                    </a:cubicBezTo>
                    <a:cubicBezTo>
                      <a:pt x="13190" y="336"/>
                      <a:pt x="13274" y="392"/>
                      <a:pt x="13330" y="476"/>
                    </a:cubicBezTo>
                    <a:cubicBezTo>
                      <a:pt x="13414" y="532"/>
                      <a:pt x="13498" y="616"/>
                      <a:pt x="13554" y="700"/>
                    </a:cubicBezTo>
                    <a:cubicBezTo>
                      <a:pt x="13610" y="784"/>
                      <a:pt x="13694" y="868"/>
                      <a:pt x="13750" y="980"/>
                    </a:cubicBezTo>
                    <a:cubicBezTo>
                      <a:pt x="13862" y="1176"/>
                      <a:pt x="13946" y="1372"/>
                      <a:pt x="14002" y="1596"/>
                    </a:cubicBezTo>
                    <a:cubicBezTo>
                      <a:pt x="14142" y="2101"/>
                      <a:pt x="14170" y="2605"/>
                      <a:pt x="14170" y="3109"/>
                    </a:cubicBezTo>
                    <a:cubicBezTo>
                      <a:pt x="14142" y="3585"/>
                      <a:pt x="14086" y="4089"/>
                      <a:pt x="14002" y="4565"/>
                    </a:cubicBezTo>
                    <a:cubicBezTo>
                      <a:pt x="14002" y="4593"/>
                      <a:pt x="14002" y="4621"/>
                      <a:pt x="14002" y="4649"/>
                    </a:cubicBezTo>
                    <a:lnTo>
                      <a:pt x="14002" y="4649"/>
                    </a:lnTo>
                    <a:cubicBezTo>
                      <a:pt x="14002" y="4621"/>
                      <a:pt x="14002" y="4593"/>
                      <a:pt x="14030" y="4565"/>
                    </a:cubicBezTo>
                    <a:cubicBezTo>
                      <a:pt x="14114" y="4089"/>
                      <a:pt x="14254" y="3613"/>
                      <a:pt x="14450" y="3165"/>
                    </a:cubicBezTo>
                    <a:cubicBezTo>
                      <a:pt x="14534" y="2913"/>
                      <a:pt x="14646" y="2689"/>
                      <a:pt x="14758" y="2465"/>
                    </a:cubicBezTo>
                    <a:cubicBezTo>
                      <a:pt x="14842" y="2353"/>
                      <a:pt x="14898" y="2241"/>
                      <a:pt x="14982" y="2129"/>
                    </a:cubicBezTo>
                    <a:cubicBezTo>
                      <a:pt x="15038" y="2045"/>
                      <a:pt x="15122" y="1933"/>
                      <a:pt x="15206" y="1821"/>
                    </a:cubicBezTo>
                    <a:cubicBezTo>
                      <a:pt x="15318" y="1652"/>
                      <a:pt x="15486" y="1484"/>
                      <a:pt x="15682" y="1372"/>
                    </a:cubicBezTo>
                    <a:cubicBezTo>
                      <a:pt x="15850" y="1232"/>
                      <a:pt x="16046" y="1120"/>
                      <a:pt x="16242" y="1064"/>
                    </a:cubicBezTo>
                    <a:cubicBezTo>
                      <a:pt x="16438" y="980"/>
                      <a:pt x="16634" y="952"/>
                      <a:pt x="16830" y="952"/>
                    </a:cubicBezTo>
                    <a:cubicBezTo>
                      <a:pt x="16942" y="952"/>
                      <a:pt x="17026" y="952"/>
                      <a:pt x="17110" y="952"/>
                    </a:cubicBezTo>
                    <a:cubicBezTo>
                      <a:pt x="17194" y="980"/>
                      <a:pt x="17278" y="1008"/>
                      <a:pt x="17363" y="1036"/>
                    </a:cubicBezTo>
                    <a:lnTo>
                      <a:pt x="17363" y="1036"/>
                    </a:lnTo>
                    <a:lnTo>
                      <a:pt x="17363" y="1036"/>
                    </a:lnTo>
                    <a:lnTo>
                      <a:pt x="17391" y="1036"/>
                    </a:lnTo>
                    <a:lnTo>
                      <a:pt x="17391" y="1036"/>
                    </a:lnTo>
                    <a:cubicBezTo>
                      <a:pt x="17531" y="1092"/>
                      <a:pt x="17699" y="1204"/>
                      <a:pt x="17811" y="1372"/>
                    </a:cubicBezTo>
                    <a:cubicBezTo>
                      <a:pt x="17895" y="1428"/>
                      <a:pt x="17951" y="1512"/>
                      <a:pt x="18007" y="1596"/>
                    </a:cubicBezTo>
                    <a:cubicBezTo>
                      <a:pt x="18035" y="1652"/>
                      <a:pt x="18063" y="1680"/>
                      <a:pt x="18063" y="1736"/>
                    </a:cubicBezTo>
                    <a:cubicBezTo>
                      <a:pt x="18091" y="1764"/>
                      <a:pt x="18119" y="1821"/>
                      <a:pt x="18147" y="1877"/>
                    </a:cubicBezTo>
                    <a:cubicBezTo>
                      <a:pt x="18231" y="2073"/>
                      <a:pt x="18287" y="2297"/>
                      <a:pt x="18315" y="2493"/>
                    </a:cubicBezTo>
                    <a:cubicBezTo>
                      <a:pt x="18343" y="2717"/>
                      <a:pt x="18315" y="2941"/>
                      <a:pt x="18287" y="3165"/>
                    </a:cubicBezTo>
                    <a:cubicBezTo>
                      <a:pt x="18203" y="3669"/>
                      <a:pt x="18035" y="4173"/>
                      <a:pt x="17839" y="4621"/>
                    </a:cubicBezTo>
                    <a:cubicBezTo>
                      <a:pt x="17615" y="5069"/>
                      <a:pt x="17363" y="5489"/>
                      <a:pt x="17082" y="5909"/>
                    </a:cubicBezTo>
                    <a:cubicBezTo>
                      <a:pt x="17082" y="5937"/>
                      <a:pt x="17054" y="5937"/>
                      <a:pt x="17054" y="5965"/>
                    </a:cubicBezTo>
                    <a:lnTo>
                      <a:pt x="17054" y="5965"/>
                    </a:lnTo>
                    <a:cubicBezTo>
                      <a:pt x="17054" y="5965"/>
                      <a:pt x="17082" y="5937"/>
                      <a:pt x="17110" y="5909"/>
                    </a:cubicBezTo>
                    <a:cubicBezTo>
                      <a:pt x="17391" y="5517"/>
                      <a:pt x="17699" y="5125"/>
                      <a:pt x="18063" y="4789"/>
                    </a:cubicBezTo>
                    <a:cubicBezTo>
                      <a:pt x="18427" y="4453"/>
                      <a:pt x="18819" y="4117"/>
                      <a:pt x="19295" y="3893"/>
                    </a:cubicBezTo>
                    <a:cubicBezTo>
                      <a:pt x="19491" y="3781"/>
                      <a:pt x="19687" y="3697"/>
                      <a:pt x="19911" y="3669"/>
                    </a:cubicBezTo>
                    <a:cubicBezTo>
                      <a:pt x="20135" y="3613"/>
                      <a:pt x="20359" y="3585"/>
                      <a:pt x="20555" y="3613"/>
                    </a:cubicBezTo>
                    <a:cubicBezTo>
                      <a:pt x="20779" y="3641"/>
                      <a:pt x="20975" y="3669"/>
                      <a:pt x="21143" y="3753"/>
                    </a:cubicBezTo>
                    <a:cubicBezTo>
                      <a:pt x="21339" y="3837"/>
                      <a:pt x="21479" y="3921"/>
                      <a:pt x="21619" y="4061"/>
                    </a:cubicBezTo>
                    <a:lnTo>
                      <a:pt x="21619" y="4061"/>
                    </a:lnTo>
                    <a:lnTo>
                      <a:pt x="21619" y="4061"/>
                    </a:lnTo>
                    <a:lnTo>
                      <a:pt x="21619" y="4061"/>
                    </a:lnTo>
                    <a:lnTo>
                      <a:pt x="21619" y="4061"/>
                    </a:lnTo>
                    <a:cubicBezTo>
                      <a:pt x="21731" y="4201"/>
                      <a:pt x="21815" y="4341"/>
                      <a:pt x="21871" y="4537"/>
                    </a:cubicBezTo>
                    <a:cubicBezTo>
                      <a:pt x="21899" y="4593"/>
                      <a:pt x="21899" y="4621"/>
                      <a:pt x="21927" y="4677"/>
                    </a:cubicBezTo>
                    <a:cubicBezTo>
                      <a:pt x="21927" y="4733"/>
                      <a:pt x="21927" y="4761"/>
                      <a:pt x="21927" y="4817"/>
                    </a:cubicBezTo>
                    <a:cubicBezTo>
                      <a:pt x="21955" y="4929"/>
                      <a:pt x="21955" y="5013"/>
                      <a:pt x="21955" y="5125"/>
                    </a:cubicBezTo>
                    <a:cubicBezTo>
                      <a:pt x="21955" y="5237"/>
                      <a:pt x="21955" y="5349"/>
                      <a:pt x="21927" y="5461"/>
                    </a:cubicBezTo>
                    <a:cubicBezTo>
                      <a:pt x="21899" y="5545"/>
                      <a:pt x="21871" y="5657"/>
                      <a:pt x="21843" y="5769"/>
                    </a:cubicBezTo>
                    <a:cubicBezTo>
                      <a:pt x="21787" y="5965"/>
                      <a:pt x="21703" y="6189"/>
                      <a:pt x="21563" y="6357"/>
                    </a:cubicBezTo>
                    <a:cubicBezTo>
                      <a:pt x="21283" y="6805"/>
                      <a:pt x="20947" y="7169"/>
                      <a:pt x="20555" y="7505"/>
                    </a:cubicBezTo>
                    <a:cubicBezTo>
                      <a:pt x="20191" y="7841"/>
                      <a:pt x="19771" y="8121"/>
                      <a:pt x="19351" y="8373"/>
                    </a:cubicBezTo>
                    <a:lnTo>
                      <a:pt x="19267" y="8429"/>
                    </a:lnTo>
                    <a:cubicBezTo>
                      <a:pt x="19267" y="8429"/>
                      <a:pt x="19267" y="8429"/>
                      <a:pt x="19295" y="8429"/>
                    </a:cubicBezTo>
                    <a:cubicBezTo>
                      <a:pt x="19323" y="8401"/>
                      <a:pt x="19351" y="8401"/>
                      <a:pt x="19379" y="8373"/>
                    </a:cubicBezTo>
                    <a:cubicBezTo>
                      <a:pt x="19799" y="8149"/>
                      <a:pt x="20247" y="7925"/>
                      <a:pt x="20723" y="7757"/>
                    </a:cubicBezTo>
                    <a:cubicBezTo>
                      <a:pt x="20947" y="7673"/>
                      <a:pt x="21199" y="7589"/>
                      <a:pt x="21423" y="7533"/>
                    </a:cubicBezTo>
                    <a:cubicBezTo>
                      <a:pt x="21675" y="7477"/>
                      <a:pt x="21927" y="7449"/>
                      <a:pt x="22207" y="7421"/>
                    </a:cubicBezTo>
                    <a:cubicBezTo>
                      <a:pt x="22627" y="7393"/>
                      <a:pt x="23103" y="7477"/>
                      <a:pt x="23467" y="7673"/>
                    </a:cubicBezTo>
                    <a:cubicBezTo>
                      <a:pt x="23551" y="7729"/>
                      <a:pt x="23663" y="7785"/>
                      <a:pt x="23747" y="7841"/>
                    </a:cubicBezTo>
                    <a:cubicBezTo>
                      <a:pt x="23831" y="7897"/>
                      <a:pt x="23887" y="7981"/>
                      <a:pt x="23943" y="8037"/>
                    </a:cubicBezTo>
                    <a:cubicBezTo>
                      <a:pt x="24083" y="8177"/>
                      <a:pt x="24195" y="8345"/>
                      <a:pt x="24251" y="8513"/>
                    </a:cubicBezTo>
                    <a:lnTo>
                      <a:pt x="24251" y="8513"/>
                    </a:lnTo>
                    <a:lnTo>
                      <a:pt x="24251" y="8513"/>
                    </a:lnTo>
                    <a:lnTo>
                      <a:pt x="24251" y="8513"/>
                    </a:lnTo>
                    <a:lnTo>
                      <a:pt x="24251" y="8513"/>
                    </a:lnTo>
                    <a:cubicBezTo>
                      <a:pt x="24307" y="8681"/>
                      <a:pt x="24307" y="8877"/>
                      <a:pt x="24307" y="9073"/>
                    </a:cubicBezTo>
                    <a:cubicBezTo>
                      <a:pt x="24279" y="9269"/>
                      <a:pt x="24223" y="9465"/>
                      <a:pt x="24139" y="9662"/>
                    </a:cubicBezTo>
                    <a:cubicBezTo>
                      <a:pt x="23943" y="10054"/>
                      <a:pt x="23635" y="10390"/>
                      <a:pt x="23271" y="10642"/>
                    </a:cubicBezTo>
                    <a:cubicBezTo>
                      <a:pt x="22823" y="10922"/>
                      <a:pt x="22375" y="11118"/>
                      <a:pt x="21871" y="11258"/>
                    </a:cubicBezTo>
                    <a:cubicBezTo>
                      <a:pt x="21395" y="11398"/>
                      <a:pt x="20919" y="11510"/>
                      <a:pt x="20443" y="11566"/>
                    </a:cubicBezTo>
                    <a:cubicBezTo>
                      <a:pt x="20387" y="11566"/>
                      <a:pt x="20331" y="11566"/>
                      <a:pt x="20303" y="11566"/>
                    </a:cubicBezTo>
                    <a:lnTo>
                      <a:pt x="20303" y="11594"/>
                    </a:lnTo>
                    <a:cubicBezTo>
                      <a:pt x="20331" y="11594"/>
                      <a:pt x="20387" y="11566"/>
                      <a:pt x="20443" y="11566"/>
                    </a:cubicBezTo>
                    <a:cubicBezTo>
                      <a:pt x="21395" y="11482"/>
                      <a:pt x="22431" y="11482"/>
                      <a:pt x="23411" y="11846"/>
                    </a:cubicBezTo>
                    <a:cubicBezTo>
                      <a:pt x="23523" y="11902"/>
                      <a:pt x="23607" y="11930"/>
                      <a:pt x="23719" y="11986"/>
                    </a:cubicBezTo>
                    <a:cubicBezTo>
                      <a:pt x="23803" y="12042"/>
                      <a:pt x="23887" y="12098"/>
                      <a:pt x="23999" y="12154"/>
                    </a:cubicBezTo>
                    <a:cubicBezTo>
                      <a:pt x="24167" y="12294"/>
                      <a:pt x="24335" y="12434"/>
                      <a:pt x="24447" y="12602"/>
                    </a:cubicBezTo>
                    <a:cubicBezTo>
                      <a:pt x="24587" y="12770"/>
                      <a:pt x="24699" y="12966"/>
                      <a:pt x="24755" y="13134"/>
                    </a:cubicBezTo>
                    <a:cubicBezTo>
                      <a:pt x="24811" y="13330"/>
                      <a:pt x="24840" y="13498"/>
                      <a:pt x="24840" y="13666"/>
                    </a:cubicBezTo>
                    <a:lnTo>
                      <a:pt x="24840" y="13666"/>
                    </a:lnTo>
                    <a:lnTo>
                      <a:pt x="24840" y="13694"/>
                    </a:lnTo>
                    <a:lnTo>
                      <a:pt x="24840" y="13694"/>
                    </a:lnTo>
                    <a:lnTo>
                      <a:pt x="24840" y="13694"/>
                    </a:lnTo>
                    <a:cubicBezTo>
                      <a:pt x="24811" y="13862"/>
                      <a:pt x="24755" y="14030"/>
                      <a:pt x="24643" y="14198"/>
                    </a:cubicBezTo>
                    <a:cubicBezTo>
                      <a:pt x="24615" y="14282"/>
                      <a:pt x="24531" y="14366"/>
                      <a:pt x="24475" y="14450"/>
                    </a:cubicBezTo>
                    <a:cubicBezTo>
                      <a:pt x="24419" y="14534"/>
                      <a:pt x="24335" y="14590"/>
                      <a:pt x="24251" y="14674"/>
                    </a:cubicBezTo>
                    <a:cubicBezTo>
                      <a:pt x="24111" y="14814"/>
                      <a:pt x="23915" y="14926"/>
                      <a:pt x="23719" y="15010"/>
                    </a:cubicBezTo>
                    <a:cubicBezTo>
                      <a:pt x="23523" y="15122"/>
                      <a:pt x="23299" y="15178"/>
                      <a:pt x="23075" y="15206"/>
                    </a:cubicBezTo>
                    <a:cubicBezTo>
                      <a:pt x="22571" y="15290"/>
                      <a:pt x="22067" y="15290"/>
                      <a:pt x="21563" y="15234"/>
                    </a:cubicBezTo>
                    <a:cubicBezTo>
                      <a:pt x="21059" y="15150"/>
                      <a:pt x="20583" y="15038"/>
                      <a:pt x="20107" y="14926"/>
                    </a:cubicBezTo>
                    <a:lnTo>
                      <a:pt x="19939" y="14870"/>
                    </a:lnTo>
                    <a:lnTo>
                      <a:pt x="19939" y="14870"/>
                    </a:lnTo>
                    <a:lnTo>
                      <a:pt x="20107" y="14926"/>
                    </a:lnTo>
                    <a:cubicBezTo>
                      <a:pt x="20555" y="15066"/>
                      <a:pt x="21031" y="15262"/>
                      <a:pt x="21479" y="15486"/>
                    </a:cubicBezTo>
                    <a:cubicBezTo>
                      <a:pt x="21703" y="15626"/>
                      <a:pt x="21899" y="15738"/>
                      <a:pt x="22123" y="15878"/>
                    </a:cubicBezTo>
                    <a:cubicBezTo>
                      <a:pt x="22319" y="16046"/>
                      <a:pt x="22515" y="16186"/>
                      <a:pt x="22711" y="16382"/>
                    </a:cubicBezTo>
                    <a:cubicBezTo>
                      <a:pt x="22879" y="16522"/>
                      <a:pt x="23019" y="16718"/>
                      <a:pt x="23131" y="16886"/>
                    </a:cubicBezTo>
                    <a:cubicBezTo>
                      <a:pt x="23243" y="17082"/>
                      <a:pt x="23327" y="17278"/>
                      <a:pt x="23355" y="17503"/>
                    </a:cubicBezTo>
                    <a:cubicBezTo>
                      <a:pt x="23467" y="17895"/>
                      <a:pt x="23439" y="18315"/>
                      <a:pt x="23271" y="18623"/>
                    </a:cubicBezTo>
                    <a:lnTo>
                      <a:pt x="23271" y="18623"/>
                    </a:lnTo>
                    <a:lnTo>
                      <a:pt x="23271" y="18623"/>
                    </a:lnTo>
                    <a:lnTo>
                      <a:pt x="23271" y="18651"/>
                    </a:lnTo>
                    <a:lnTo>
                      <a:pt x="23271" y="18651"/>
                    </a:lnTo>
                    <a:cubicBezTo>
                      <a:pt x="23215" y="18707"/>
                      <a:pt x="23187" y="18791"/>
                      <a:pt x="23103" y="18847"/>
                    </a:cubicBezTo>
                    <a:cubicBezTo>
                      <a:pt x="23047" y="18931"/>
                      <a:pt x="22963" y="18987"/>
                      <a:pt x="22907" y="19043"/>
                    </a:cubicBezTo>
                    <a:cubicBezTo>
                      <a:pt x="22823" y="19099"/>
                      <a:pt x="22739" y="19155"/>
                      <a:pt x="22655" y="19183"/>
                    </a:cubicBezTo>
                    <a:cubicBezTo>
                      <a:pt x="22543" y="19239"/>
                      <a:pt x="22459" y="19267"/>
                      <a:pt x="22347" y="19295"/>
                    </a:cubicBezTo>
                    <a:cubicBezTo>
                      <a:pt x="22151" y="19351"/>
                      <a:pt x="21927" y="19407"/>
                      <a:pt x="21703" y="19407"/>
                    </a:cubicBezTo>
                    <a:cubicBezTo>
                      <a:pt x="21479" y="19407"/>
                      <a:pt x="21255" y="19379"/>
                      <a:pt x="21059" y="19323"/>
                    </a:cubicBezTo>
                    <a:cubicBezTo>
                      <a:pt x="20919" y="19295"/>
                      <a:pt x="20807" y="19239"/>
                      <a:pt x="20695" y="19211"/>
                    </a:cubicBezTo>
                    <a:cubicBezTo>
                      <a:pt x="20555" y="19155"/>
                      <a:pt x="20443" y="19127"/>
                      <a:pt x="20331" y="19071"/>
                    </a:cubicBezTo>
                    <a:cubicBezTo>
                      <a:pt x="20107" y="18959"/>
                      <a:pt x="19883" y="18847"/>
                      <a:pt x="19659" y="18707"/>
                    </a:cubicBezTo>
                    <a:cubicBezTo>
                      <a:pt x="19239" y="18455"/>
                      <a:pt x="18847" y="18147"/>
                      <a:pt x="18455" y="17839"/>
                    </a:cubicBezTo>
                    <a:cubicBezTo>
                      <a:pt x="18399" y="17783"/>
                      <a:pt x="18343" y="17727"/>
                      <a:pt x="18287" y="17699"/>
                    </a:cubicBezTo>
                    <a:lnTo>
                      <a:pt x="18287" y="17699"/>
                    </a:lnTo>
                    <a:cubicBezTo>
                      <a:pt x="18343" y="17755"/>
                      <a:pt x="18399" y="17783"/>
                      <a:pt x="18455" y="17839"/>
                    </a:cubicBezTo>
                    <a:cubicBezTo>
                      <a:pt x="18819" y="18175"/>
                      <a:pt x="19155" y="18539"/>
                      <a:pt x="19463" y="18931"/>
                    </a:cubicBezTo>
                    <a:cubicBezTo>
                      <a:pt x="19771" y="19323"/>
                      <a:pt x="20051" y="19743"/>
                      <a:pt x="20247" y="20247"/>
                    </a:cubicBezTo>
                    <a:cubicBezTo>
                      <a:pt x="20331" y="20443"/>
                      <a:pt x="20387" y="20667"/>
                      <a:pt x="20387" y="20891"/>
                    </a:cubicBezTo>
                    <a:cubicBezTo>
                      <a:pt x="20415" y="21003"/>
                      <a:pt x="20415" y="21115"/>
                      <a:pt x="20415" y="21199"/>
                    </a:cubicBezTo>
                    <a:cubicBezTo>
                      <a:pt x="20415" y="21311"/>
                      <a:pt x="20387" y="21423"/>
                      <a:pt x="20387" y="21535"/>
                    </a:cubicBezTo>
                    <a:cubicBezTo>
                      <a:pt x="20359" y="21647"/>
                      <a:pt x="20331" y="21731"/>
                      <a:pt x="20303" y="21843"/>
                    </a:cubicBezTo>
                    <a:cubicBezTo>
                      <a:pt x="20275" y="21927"/>
                      <a:pt x="20219" y="22011"/>
                      <a:pt x="20191" y="22095"/>
                    </a:cubicBezTo>
                    <a:cubicBezTo>
                      <a:pt x="20079" y="22263"/>
                      <a:pt x="19967" y="22403"/>
                      <a:pt x="19827" y="22515"/>
                    </a:cubicBezTo>
                    <a:lnTo>
                      <a:pt x="19827" y="22515"/>
                    </a:lnTo>
                    <a:lnTo>
                      <a:pt x="19827" y="22515"/>
                    </a:lnTo>
                    <a:lnTo>
                      <a:pt x="19827" y="22515"/>
                    </a:lnTo>
                    <a:lnTo>
                      <a:pt x="19827" y="22515"/>
                    </a:lnTo>
                    <a:cubicBezTo>
                      <a:pt x="19687" y="22627"/>
                      <a:pt x="19519" y="22683"/>
                      <a:pt x="19323" y="22739"/>
                    </a:cubicBezTo>
                    <a:cubicBezTo>
                      <a:pt x="19239" y="22767"/>
                      <a:pt x="19127" y="22767"/>
                      <a:pt x="19043" y="22767"/>
                    </a:cubicBezTo>
                    <a:cubicBezTo>
                      <a:pt x="18931" y="22767"/>
                      <a:pt x="18819" y="22767"/>
                      <a:pt x="18735" y="22767"/>
                    </a:cubicBezTo>
                    <a:cubicBezTo>
                      <a:pt x="18623" y="22739"/>
                      <a:pt x="18511" y="22711"/>
                      <a:pt x="18399" y="22683"/>
                    </a:cubicBezTo>
                    <a:cubicBezTo>
                      <a:pt x="18315" y="22655"/>
                      <a:pt x="18203" y="22627"/>
                      <a:pt x="18091" y="22599"/>
                    </a:cubicBezTo>
                    <a:cubicBezTo>
                      <a:pt x="17895" y="22487"/>
                      <a:pt x="17699" y="22375"/>
                      <a:pt x="17531" y="22235"/>
                    </a:cubicBezTo>
                    <a:cubicBezTo>
                      <a:pt x="17138" y="21927"/>
                      <a:pt x="16774" y="21535"/>
                      <a:pt x="16494" y="21115"/>
                    </a:cubicBezTo>
                    <a:cubicBezTo>
                      <a:pt x="16214" y="20723"/>
                      <a:pt x="15962" y="20275"/>
                      <a:pt x="15766" y="19827"/>
                    </a:cubicBezTo>
                    <a:cubicBezTo>
                      <a:pt x="15710" y="19743"/>
                      <a:pt x="15682" y="19659"/>
                      <a:pt x="15654" y="19603"/>
                    </a:cubicBezTo>
                    <a:lnTo>
                      <a:pt x="15626" y="19603"/>
                    </a:lnTo>
                    <a:cubicBezTo>
                      <a:pt x="15682" y="19687"/>
                      <a:pt x="15710" y="19743"/>
                      <a:pt x="15738" y="19827"/>
                    </a:cubicBezTo>
                    <a:cubicBezTo>
                      <a:pt x="15934" y="20275"/>
                      <a:pt x="16102" y="20751"/>
                      <a:pt x="16242" y="21227"/>
                    </a:cubicBezTo>
                    <a:cubicBezTo>
                      <a:pt x="16298" y="21479"/>
                      <a:pt x="16354" y="21731"/>
                      <a:pt x="16382" y="21983"/>
                    </a:cubicBezTo>
                    <a:cubicBezTo>
                      <a:pt x="16382" y="22095"/>
                      <a:pt x="16410" y="22235"/>
                      <a:pt x="16410" y="22347"/>
                    </a:cubicBezTo>
                    <a:cubicBezTo>
                      <a:pt x="16410" y="22487"/>
                      <a:pt x="16410" y="22627"/>
                      <a:pt x="16410" y="22739"/>
                    </a:cubicBezTo>
                    <a:cubicBezTo>
                      <a:pt x="16410" y="22963"/>
                      <a:pt x="16354" y="23187"/>
                      <a:pt x="16298" y="23411"/>
                    </a:cubicBezTo>
                    <a:cubicBezTo>
                      <a:pt x="16214" y="23607"/>
                      <a:pt x="16130" y="23803"/>
                      <a:pt x="16018" y="23971"/>
                    </a:cubicBezTo>
                    <a:cubicBezTo>
                      <a:pt x="15962" y="24083"/>
                      <a:pt x="15878" y="24167"/>
                      <a:pt x="15822" y="24223"/>
                    </a:cubicBezTo>
                    <a:cubicBezTo>
                      <a:pt x="15738" y="24307"/>
                      <a:pt x="15682" y="24363"/>
                      <a:pt x="15598" y="24419"/>
                    </a:cubicBezTo>
                    <a:cubicBezTo>
                      <a:pt x="15514" y="24475"/>
                      <a:pt x="15430" y="24531"/>
                      <a:pt x="15346" y="24587"/>
                    </a:cubicBezTo>
                    <a:cubicBezTo>
                      <a:pt x="15262" y="24615"/>
                      <a:pt x="15178" y="24643"/>
                      <a:pt x="15094" y="2467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9297450" y="4709000"/>
                <a:ext cx="176450" cy="156200"/>
              </a:xfrm>
              <a:custGeom>
                <a:avLst/>
                <a:gdLst/>
                <a:ahLst/>
                <a:cxnLst/>
                <a:rect l="l" t="t" r="r" b="b"/>
                <a:pathLst>
                  <a:path w="7058" h="6248" extrusionOk="0">
                    <a:moveTo>
                      <a:pt x="3525" y="1"/>
                    </a:moveTo>
                    <a:cubicBezTo>
                      <a:pt x="3162" y="1"/>
                      <a:pt x="2794" y="66"/>
                      <a:pt x="2437" y="204"/>
                    </a:cubicBezTo>
                    <a:cubicBezTo>
                      <a:pt x="813" y="820"/>
                      <a:pt x="0" y="2612"/>
                      <a:pt x="616" y="4236"/>
                    </a:cubicBezTo>
                    <a:cubicBezTo>
                      <a:pt x="1075" y="5480"/>
                      <a:pt x="2281" y="6248"/>
                      <a:pt x="3547" y="6248"/>
                    </a:cubicBezTo>
                    <a:cubicBezTo>
                      <a:pt x="3905" y="6248"/>
                      <a:pt x="4269" y="6186"/>
                      <a:pt x="4621" y="6056"/>
                    </a:cubicBezTo>
                    <a:cubicBezTo>
                      <a:pt x="6245" y="5440"/>
                      <a:pt x="7057" y="3648"/>
                      <a:pt x="6441" y="2024"/>
                    </a:cubicBezTo>
                    <a:cubicBezTo>
                      <a:pt x="5985" y="784"/>
                      <a:pt x="4785" y="1"/>
                      <a:pt x="3525" y="1"/>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 name="Google Shape;609;p35"/>
          <p:cNvGrpSpPr/>
          <p:nvPr/>
        </p:nvGrpSpPr>
        <p:grpSpPr>
          <a:xfrm>
            <a:off x="-756227" y="4156315"/>
            <a:ext cx="5182143" cy="1034046"/>
            <a:chOff x="-969650" y="4469200"/>
            <a:chExt cx="3379291" cy="674305"/>
          </a:xfrm>
        </p:grpSpPr>
        <p:sp>
          <p:nvSpPr>
            <p:cNvPr id="610" name="Google Shape;610;p35"/>
            <p:cNvSpPr/>
            <p:nvPr/>
          </p:nvSpPr>
          <p:spPr>
            <a:xfrm>
              <a:off x="-969650" y="4469200"/>
              <a:ext cx="3379291" cy="673755"/>
            </a:xfrm>
            <a:custGeom>
              <a:avLst/>
              <a:gdLst/>
              <a:ahLst/>
              <a:cxnLst/>
              <a:rect l="l" t="t" r="r" b="b"/>
              <a:pathLst>
                <a:path w="115344" h="22997" extrusionOk="0">
                  <a:moveTo>
                    <a:pt x="115343" y="22997"/>
                  </a:moveTo>
                  <a:cubicBezTo>
                    <a:pt x="113612" y="22312"/>
                    <a:pt x="111863" y="21589"/>
                    <a:pt x="110151" y="20867"/>
                  </a:cubicBezTo>
                  <a:cubicBezTo>
                    <a:pt x="97730" y="15579"/>
                    <a:pt x="85557" y="9587"/>
                    <a:pt x="72527" y="5669"/>
                  </a:cubicBezTo>
                  <a:cubicBezTo>
                    <a:pt x="59498" y="1770"/>
                    <a:pt x="45271" y="1"/>
                    <a:pt x="32070" y="3463"/>
                  </a:cubicBezTo>
                  <a:cubicBezTo>
                    <a:pt x="19516" y="6734"/>
                    <a:pt x="9226" y="14247"/>
                    <a:pt x="1" y="22978"/>
                  </a:cubicBezTo>
                  <a:lnTo>
                    <a:pt x="115343" y="22978"/>
                  </a:lnTo>
                  <a:close/>
                </a:path>
              </a:pathLst>
            </a:custGeom>
            <a:solidFill>
              <a:schemeClr val="accent5"/>
            </a:solidFill>
            <a:ln>
              <a:noFill/>
            </a:ln>
            <a:effectLst>
              <a:outerShdw blurRad="57150" dist="38100" dir="152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327108" y="4852610"/>
              <a:ext cx="1736434" cy="290895"/>
            </a:xfrm>
            <a:custGeom>
              <a:avLst/>
              <a:gdLst/>
              <a:ahLst/>
              <a:cxnLst/>
              <a:rect l="l" t="t" r="r" b="b"/>
              <a:pathLst>
                <a:path w="59269" h="9929" extrusionOk="0">
                  <a:moveTo>
                    <a:pt x="59269" y="9910"/>
                  </a:moveTo>
                  <a:cubicBezTo>
                    <a:pt x="56130" y="8198"/>
                    <a:pt x="52859" y="6657"/>
                    <a:pt x="49511" y="5326"/>
                  </a:cubicBezTo>
                  <a:cubicBezTo>
                    <a:pt x="41427" y="2092"/>
                    <a:pt x="32754" y="0"/>
                    <a:pt x="24004" y="380"/>
                  </a:cubicBezTo>
                  <a:cubicBezTo>
                    <a:pt x="15274" y="761"/>
                    <a:pt x="6486" y="3785"/>
                    <a:pt x="228" y="9701"/>
                  </a:cubicBezTo>
                  <a:lnTo>
                    <a:pt x="0" y="9929"/>
                  </a:lnTo>
                  <a:lnTo>
                    <a:pt x="59269" y="9929"/>
                  </a:lnTo>
                  <a:close/>
                </a:path>
              </a:pathLst>
            </a:custGeom>
            <a:solidFill>
              <a:schemeClr val="lt1"/>
            </a:solidFill>
            <a:ln>
              <a:noFill/>
            </a:ln>
            <a:effectLst>
              <a:outerShdw blurRad="57150" dist="38100" dir="152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5"/>
          <p:cNvGrpSpPr/>
          <p:nvPr/>
        </p:nvGrpSpPr>
        <p:grpSpPr>
          <a:xfrm>
            <a:off x="384875" y="396025"/>
            <a:ext cx="670250" cy="671000"/>
            <a:chOff x="1274600" y="3495025"/>
            <a:chExt cx="670250" cy="671000"/>
          </a:xfrm>
        </p:grpSpPr>
        <p:sp>
          <p:nvSpPr>
            <p:cNvPr id="613" name="Google Shape;613;p35"/>
            <p:cNvSpPr/>
            <p:nvPr/>
          </p:nvSpPr>
          <p:spPr>
            <a:xfrm>
              <a:off x="1274600" y="3495025"/>
              <a:ext cx="670250" cy="671000"/>
            </a:xfrm>
            <a:custGeom>
              <a:avLst/>
              <a:gdLst/>
              <a:ahLst/>
              <a:cxnLst/>
              <a:rect l="l" t="t" r="r" b="b"/>
              <a:pathLst>
                <a:path w="26810" h="26840" extrusionOk="0">
                  <a:moveTo>
                    <a:pt x="18360" y="13405"/>
                  </a:moveTo>
                  <a:cubicBezTo>
                    <a:pt x="22524" y="12615"/>
                    <a:pt x="26810" y="11125"/>
                    <a:pt x="25685" y="8329"/>
                  </a:cubicBezTo>
                  <a:cubicBezTo>
                    <a:pt x="24530" y="5563"/>
                    <a:pt x="20427" y="7538"/>
                    <a:pt x="16901" y="9909"/>
                  </a:cubicBezTo>
                  <a:cubicBezTo>
                    <a:pt x="19302" y="6414"/>
                    <a:pt x="21278" y="2310"/>
                    <a:pt x="18512" y="1125"/>
                  </a:cubicBezTo>
                  <a:cubicBezTo>
                    <a:pt x="15715" y="0"/>
                    <a:pt x="14196" y="4286"/>
                    <a:pt x="13405" y="8481"/>
                  </a:cubicBezTo>
                  <a:cubicBezTo>
                    <a:pt x="12615" y="4286"/>
                    <a:pt x="11126" y="0"/>
                    <a:pt x="8329" y="1125"/>
                  </a:cubicBezTo>
                  <a:cubicBezTo>
                    <a:pt x="5533" y="2280"/>
                    <a:pt x="7508" y="6383"/>
                    <a:pt x="9910" y="9909"/>
                  </a:cubicBezTo>
                  <a:cubicBezTo>
                    <a:pt x="6414" y="7538"/>
                    <a:pt x="2311" y="5563"/>
                    <a:pt x="1125" y="8329"/>
                  </a:cubicBezTo>
                  <a:cubicBezTo>
                    <a:pt x="1" y="11095"/>
                    <a:pt x="4287" y="12615"/>
                    <a:pt x="8481" y="13405"/>
                  </a:cubicBezTo>
                  <a:cubicBezTo>
                    <a:pt x="4287" y="14226"/>
                    <a:pt x="1" y="15685"/>
                    <a:pt x="1125" y="18511"/>
                  </a:cubicBezTo>
                  <a:cubicBezTo>
                    <a:pt x="2280" y="21277"/>
                    <a:pt x="6384" y="19302"/>
                    <a:pt x="9910" y="16900"/>
                  </a:cubicBezTo>
                  <a:cubicBezTo>
                    <a:pt x="7508" y="20396"/>
                    <a:pt x="5533" y="24499"/>
                    <a:pt x="8329" y="25685"/>
                  </a:cubicBezTo>
                  <a:cubicBezTo>
                    <a:pt x="11095" y="26840"/>
                    <a:pt x="12615" y="22524"/>
                    <a:pt x="13405" y="18359"/>
                  </a:cubicBezTo>
                  <a:cubicBezTo>
                    <a:pt x="14196" y="22524"/>
                    <a:pt x="15685" y="26840"/>
                    <a:pt x="18512" y="25685"/>
                  </a:cubicBezTo>
                  <a:cubicBezTo>
                    <a:pt x="21278" y="24560"/>
                    <a:pt x="19302" y="20457"/>
                    <a:pt x="16901" y="16900"/>
                  </a:cubicBezTo>
                  <a:cubicBezTo>
                    <a:pt x="20396" y="19302"/>
                    <a:pt x="24500" y="21277"/>
                    <a:pt x="25685" y="18511"/>
                  </a:cubicBezTo>
                  <a:cubicBezTo>
                    <a:pt x="26810" y="15685"/>
                    <a:pt x="22494" y="14226"/>
                    <a:pt x="18360" y="13405"/>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1537525" y="3757950"/>
              <a:ext cx="144400" cy="144400"/>
            </a:xfrm>
            <a:custGeom>
              <a:avLst/>
              <a:gdLst/>
              <a:ahLst/>
              <a:cxnLst/>
              <a:rect l="l" t="t" r="r" b="b"/>
              <a:pathLst>
                <a:path w="5776" h="5776" extrusionOk="0">
                  <a:moveTo>
                    <a:pt x="2888" y="0"/>
                  </a:moveTo>
                  <a:cubicBezTo>
                    <a:pt x="2615" y="0"/>
                    <a:pt x="2463" y="213"/>
                    <a:pt x="2402" y="456"/>
                  </a:cubicBezTo>
                  <a:cubicBezTo>
                    <a:pt x="2290" y="299"/>
                    <a:pt x="2128" y="208"/>
                    <a:pt x="1965" y="208"/>
                  </a:cubicBezTo>
                  <a:cubicBezTo>
                    <a:pt x="1907" y="208"/>
                    <a:pt x="1850" y="220"/>
                    <a:pt x="1794" y="243"/>
                  </a:cubicBezTo>
                  <a:cubicBezTo>
                    <a:pt x="1520" y="335"/>
                    <a:pt x="1490" y="547"/>
                    <a:pt x="1520" y="851"/>
                  </a:cubicBezTo>
                  <a:cubicBezTo>
                    <a:pt x="1419" y="779"/>
                    <a:pt x="1310" y="741"/>
                    <a:pt x="1205" y="741"/>
                  </a:cubicBezTo>
                  <a:cubicBezTo>
                    <a:pt x="1089" y="741"/>
                    <a:pt x="977" y="786"/>
                    <a:pt x="882" y="882"/>
                  </a:cubicBezTo>
                  <a:cubicBezTo>
                    <a:pt x="700" y="1064"/>
                    <a:pt x="700" y="1307"/>
                    <a:pt x="852" y="1520"/>
                  </a:cubicBezTo>
                  <a:cubicBezTo>
                    <a:pt x="818" y="1516"/>
                    <a:pt x="784" y="1514"/>
                    <a:pt x="751" y="1514"/>
                  </a:cubicBezTo>
                  <a:cubicBezTo>
                    <a:pt x="520" y="1514"/>
                    <a:pt x="324" y="1607"/>
                    <a:pt x="244" y="1794"/>
                  </a:cubicBezTo>
                  <a:cubicBezTo>
                    <a:pt x="122" y="2067"/>
                    <a:pt x="244" y="2250"/>
                    <a:pt x="457" y="2402"/>
                  </a:cubicBezTo>
                  <a:cubicBezTo>
                    <a:pt x="183" y="2493"/>
                    <a:pt x="1" y="2645"/>
                    <a:pt x="1" y="2888"/>
                  </a:cubicBezTo>
                  <a:cubicBezTo>
                    <a:pt x="1" y="3161"/>
                    <a:pt x="183" y="3313"/>
                    <a:pt x="457" y="3405"/>
                  </a:cubicBezTo>
                  <a:cubicBezTo>
                    <a:pt x="244" y="3557"/>
                    <a:pt x="153" y="3769"/>
                    <a:pt x="244" y="4012"/>
                  </a:cubicBezTo>
                  <a:cubicBezTo>
                    <a:pt x="292" y="4182"/>
                    <a:pt x="456" y="4274"/>
                    <a:pt x="674" y="4274"/>
                  </a:cubicBezTo>
                  <a:cubicBezTo>
                    <a:pt x="730" y="4274"/>
                    <a:pt x="790" y="4268"/>
                    <a:pt x="852" y="4256"/>
                  </a:cubicBezTo>
                  <a:lnTo>
                    <a:pt x="852" y="4256"/>
                  </a:lnTo>
                  <a:cubicBezTo>
                    <a:pt x="700" y="4499"/>
                    <a:pt x="700" y="4712"/>
                    <a:pt x="882" y="4924"/>
                  </a:cubicBezTo>
                  <a:cubicBezTo>
                    <a:pt x="977" y="5020"/>
                    <a:pt x="1089" y="5065"/>
                    <a:pt x="1205" y="5065"/>
                  </a:cubicBezTo>
                  <a:cubicBezTo>
                    <a:pt x="1310" y="5065"/>
                    <a:pt x="1419" y="5027"/>
                    <a:pt x="1520" y="4955"/>
                  </a:cubicBezTo>
                  <a:lnTo>
                    <a:pt x="1520" y="4955"/>
                  </a:lnTo>
                  <a:cubicBezTo>
                    <a:pt x="1490" y="5228"/>
                    <a:pt x="1551" y="5441"/>
                    <a:pt x="1794" y="5563"/>
                  </a:cubicBezTo>
                  <a:cubicBezTo>
                    <a:pt x="1851" y="5595"/>
                    <a:pt x="1910" y="5610"/>
                    <a:pt x="1969" y="5610"/>
                  </a:cubicBezTo>
                  <a:cubicBezTo>
                    <a:pt x="2131" y="5610"/>
                    <a:pt x="2291" y="5497"/>
                    <a:pt x="2402" y="5319"/>
                  </a:cubicBezTo>
                  <a:cubicBezTo>
                    <a:pt x="2463" y="5593"/>
                    <a:pt x="2615" y="5775"/>
                    <a:pt x="2888" y="5775"/>
                  </a:cubicBezTo>
                  <a:cubicBezTo>
                    <a:pt x="3162" y="5775"/>
                    <a:pt x="3314" y="5593"/>
                    <a:pt x="3375" y="5319"/>
                  </a:cubicBezTo>
                  <a:cubicBezTo>
                    <a:pt x="3491" y="5505"/>
                    <a:pt x="3660" y="5585"/>
                    <a:pt x="3828" y="5585"/>
                  </a:cubicBezTo>
                  <a:cubicBezTo>
                    <a:pt x="3880" y="5585"/>
                    <a:pt x="3932" y="5577"/>
                    <a:pt x="3982" y="5563"/>
                  </a:cubicBezTo>
                  <a:cubicBezTo>
                    <a:pt x="4256" y="5441"/>
                    <a:pt x="4286" y="5259"/>
                    <a:pt x="4256" y="4955"/>
                  </a:cubicBezTo>
                  <a:lnTo>
                    <a:pt x="4256" y="4955"/>
                  </a:lnTo>
                  <a:cubicBezTo>
                    <a:pt x="4372" y="5027"/>
                    <a:pt x="4481" y="5065"/>
                    <a:pt x="4583" y="5065"/>
                  </a:cubicBezTo>
                  <a:cubicBezTo>
                    <a:pt x="4695" y="5065"/>
                    <a:pt x="4799" y="5020"/>
                    <a:pt x="4894" y="4924"/>
                  </a:cubicBezTo>
                  <a:cubicBezTo>
                    <a:pt x="5107" y="4712"/>
                    <a:pt x="5107" y="4499"/>
                    <a:pt x="4955" y="4256"/>
                  </a:cubicBezTo>
                  <a:lnTo>
                    <a:pt x="4955" y="4256"/>
                  </a:lnTo>
                  <a:cubicBezTo>
                    <a:pt x="5005" y="4268"/>
                    <a:pt x="5054" y="4274"/>
                    <a:pt x="5103" y="4274"/>
                  </a:cubicBezTo>
                  <a:cubicBezTo>
                    <a:pt x="5293" y="4274"/>
                    <a:pt x="5466" y="4182"/>
                    <a:pt x="5563" y="4012"/>
                  </a:cubicBezTo>
                  <a:cubicBezTo>
                    <a:pt x="5654" y="3739"/>
                    <a:pt x="5563" y="3557"/>
                    <a:pt x="5320" y="3405"/>
                  </a:cubicBezTo>
                  <a:cubicBezTo>
                    <a:pt x="5593" y="3313"/>
                    <a:pt x="5776" y="3161"/>
                    <a:pt x="5776" y="2888"/>
                  </a:cubicBezTo>
                  <a:cubicBezTo>
                    <a:pt x="5776" y="2645"/>
                    <a:pt x="5593" y="2493"/>
                    <a:pt x="5320" y="2402"/>
                  </a:cubicBezTo>
                  <a:cubicBezTo>
                    <a:pt x="5563" y="2250"/>
                    <a:pt x="5624" y="2037"/>
                    <a:pt x="5563" y="1794"/>
                  </a:cubicBezTo>
                  <a:cubicBezTo>
                    <a:pt x="5465" y="1573"/>
                    <a:pt x="5327" y="1511"/>
                    <a:pt x="5119" y="1511"/>
                  </a:cubicBezTo>
                  <a:cubicBezTo>
                    <a:pt x="5068" y="1511"/>
                    <a:pt x="5014" y="1514"/>
                    <a:pt x="4955" y="1520"/>
                  </a:cubicBezTo>
                  <a:cubicBezTo>
                    <a:pt x="5107" y="1307"/>
                    <a:pt x="5107" y="1064"/>
                    <a:pt x="4894" y="882"/>
                  </a:cubicBezTo>
                  <a:cubicBezTo>
                    <a:pt x="4799" y="786"/>
                    <a:pt x="4695" y="741"/>
                    <a:pt x="4583" y="741"/>
                  </a:cubicBezTo>
                  <a:cubicBezTo>
                    <a:pt x="4481" y="741"/>
                    <a:pt x="4372" y="779"/>
                    <a:pt x="4256" y="851"/>
                  </a:cubicBezTo>
                  <a:cubicBezTo>
                    <a:pt x="4286" y="578"/>
                    <a:pt x="4226" y="335"/>
                    <a:pt x="3982" y="243"/>
                  </a:cubicBezTo>
                  <a:cubicBezTo>
                    <a:pt x="3916" y="210"/>
                    <a:pt x="3852" y="195"/>
                    <a:pt x="3791" y="195"/>
                  </a:cubicBezTo>
                  <a:cubicBezTo>
                    <a:pt x="3628" y="195"/>
                    <a:pt x="3485" y="302"/>
                    <a:pt x="3375" y="456"/>
                  </a:cubicBezTo>
                  <a:cubicBezTo>
                    <a:pt x="3314" y="213"/>
                    <a:pt x="3162" y="0"/>
                    <a:pt x="2888"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615"/>
        <p:cNvGrpSpPr/>
        <p:nvPr/>
      </p:nvGrpSpPr>
      <p:grpSpPr>
        <a:xfrm>
          <a:off x="0" y="0"/>
          <a:ext cx="0" cy="0"/>
          <a:chOff x="0" y="0"/>
          <a:chExt cx="0" cy="0"/>
        </a:xfrm>
      </p:grpSpPr>
      <p:grpSp>
        <p:nvGrpSpPr>
          <p:cNvPr id="616" name="Google Shape;616;p36"/>
          <p:cNvGrpSpPr/>
          <p:nvPr/>
        </p:nvGrpSpPr>
        <p:grpSpPr>
          <a:xfrm>
            <a:off x="-576965" y="2571747"/>
            <a:ext cx="7456509" cy="4686828"/>
            <a:chOff x="-7949025" y="161300"/>
            <a:chExt cx="8380925" cy="5267875"/>
          </a:xfrm>
        </p:grpSpPr>
        <p:sp>
          <p:nvSpPr>
            <p:cNvPr id="617" name="Google Shape;617;p36"/>
            <p:cNvSpPr/>
            <p:nvPr/>
          </p:nvSpPr>
          <p:spPr>
            <a:xfrm>
              <a:off x="-7719475" y="161300"/>
              <a:ext cx="8151375" cy="4952225"/>
            </a:xfrm>
            <a:custGeom>
              <a:avLst/>
              <a:gdLst/>
              <a:ahLst/>
              <a:cxnLst/>
              <a:rect l="l" t="t" r="r" b="b"/>
              <a:pathLst>
                <a:path w="326055" h="198089" extrusionOk="0">
                  <a:moveTo>
                    <a:pt x="19727" y="65776"/>
                  </a:moveTo>
                  <a:cubicBezTo>
                    <a:pt x="23527" y="72615"/>
                    <a:pt x="18967" y="84044"/>
                    <a:pt x="24165" y="90488"/>
                  </a:cubicBezTo>
                  <a:cubicBezTo>
                    <a:pt x="28086" y="95351"/>
                    <a:pt x="35685" y="96141"/>
                    <a:pt x="39241" y="101217"/>
                  </a:cubicBezTo>
                  <a:cubicBezTo>
                    <a:pt x="42129" y="105412"/>
                    <a:pt x="43588" y="110853"/>
                    <a:pt x="47509" y="114288"/>
                  </a:cubicBezTo>
                  <a:cubicBezTo>
                    <a:pt x="49454" y="115959"/>
                    <a:pt x="51947" y="116962"/>
                    <a:pt x="54165" y="118391"/>
                  </a:cubicBezTo>
                  <a:cubicBezTo>
                    <a:pt x="63558" y="124470"/>
                    <a:pt x="66871" y="135078"/>
                    <a:pt x="72251" y="144318"/>
                  </a:cubicBezTo>
                  <a:cubicBezTo>
                    <a:pt x="77874" y="153954"/>
                    <a:pt x="85929" y="161735"/>
                    <a:pt x="96719" y="166659"/>
                  </a:cubicBezTo>
                  <a:cubicBezTo>
                    <a:pt x="125413" y="179638"/>
                    <a:pt x="157055" y="185413"/>
                    <a:pt x="188241" y="191097"/>
                  </a:cubicBezTo>
                  <a:cubicBezTo>
                    <a:pt x="196904" y="192647"/>
                    <a:pt x="205870" y="194228"/>
                    <a:pt x="214412" y="192647"/>
                  </a:cubicBezTo>
                  <a:cubicBezTo>
                    <a:pt x="232284" y="189334"/>
                    <a:pt x="290492" y="198088"/>
                    <a:pt x="296723" y="182678"/>
                  </a:cubicBezTo>
                  <a:cubicBezTo>
                    <a:pt x="302985" y="167237"/>
                    <a:pt x="326055" y="158148"/>
                    <a:pt x="320645" y="142069"/>
                  </a:cubicBezTo>
                  <a:cubicBezTo>
                    <a:pt x="319338" y="138118"/>
                    <a:pt x="313623" y="138239"/>
                    <a:pt x="287179" y="125625"/>
                  </a:cubicBezTo>
                  <a:cubicBezTo>
                    <a:pt x="276388" y="120458"/>
                    <a:pt x="269215" y="98786"/>
                    <a:pt x="257239" y="92919"/>
                  </a:cubicBezTo>
                  <a:cubicBezTo>
                    <a:pt x="243287" y="86080"/>
                    <a:pt x="231220" y="88664"/>
                    <a:pt x="209852" y="91734"/>
                  </a:cubicBezTo>
                  <a:cubicBezTo>
                    <a:pt x="198363" y="93406"/>
                    <a:pt x="187937" y="88634"/>
                    <a:pt x="181645" y="85473"/>
                  </a:cubicBezTo>
                  <a:cubicBezTo>
                    <a:pt x="175323" y="82281"/>
                    <a:pt x="169396" y="76263"/>
                    <a:pt x="162526" y="74317"/>
                  </a:cubicBezTo>
                  <a:cubicBezTo>
                    <a:pt x="145261" y="69515"/>
                    <a:pt x="125048" y="80245"/>
                    <a:pt x="109790" y="71339"/>
                  </a:cubicBezTo>
                  <a:cubicBezTo>
                    <a:pt x="100671" y="66019"/>
                    <a:pt x="96020" y="55624"/>
                    <a:pt x="86506" y="51004"/>
                  </a:cubicBezTo>
                  <a:cubicBezTo>
                    <a:pt x="82737" y="49180"/>
                    <a:pt x="78391" y="48329"/>
                    <a:pt x="75108" y="45898"/>
                  </a:cubicBezTo>
                  <a:cubicBezTo>
                    <a:pt x="69667" y="41885"/>
                    <a:pt x="68634" y="34955"/>
                    <a:pt x="66081" y="29058"/>
                  </a:cubicBezTo>
                  <a:cubicBezTo>
                    <a:pt x="61126" y="17417"/>
                    <a:pt x="48238" y="0"/>
                    <a:pt x="26931" y="0"/>
                  </a:cubicBezTo>
                  <a:cubicBezTo>
                    <a:pt x="15654" y="0"/>
                    <a:pt x="11824" y="3708"/>
                    <a:pt x="7873" y="5441"/>
                  </a:cubicBezTo>
                  <a:cubicBezTo>
                    <a:pt x="1277" y="8359"/>
                    <a:pt x="10791" y="18845"/>
                    <a:pt x="9848" y="25502"/>
                  </a:cubicBezTo>
                  <a:cubicBezTo>
                    <a:pt x="8937" y="32007"/>
                    <a:pt x="0" y="44925"/>
                    <a:pt x="2736" y="51430"/>
                  </a:cubicBezTo>
                  <a:cubicBezTo>
                    <a:pt x="7113" y="61764"/>
                    <a:pt x="13587" y="54712"/>
                    <a:pt x="19727" y="65776"/>
                  </a:cubicBezTo>
                  <a:close/>
                </a:path>
              </a:pathLst>
            </a:custGeom>
            <a:solidFill>
              <a:schemeClr val="accent5"/>
            </a:solidFill>
            <a:ln>
              <a:noFill/>
            </a:ln>
            <a:effectLst>
              <a:outerShdw blurRad="57150" dist="38100" dir="171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7949025" y="476950"/>
              <a:ext cx="8151375" cy="4952225"/>
            </a:xfrm>
            <a:custGeom>
              <a:avLst/>
              <a:gdLst/>
              <a:ahLst/>
              <a:cxnLst/>
              <a:rect l="l" t="t" r="r" b="b"/>
              <a:pathLst>
                <a:path w="326055" h="198089" extrusionOk="0">
                  <a:moveTo>
                    <a:pt x="19727" y="65776"/>
                  </a:moveTo>
                  <a:cubicBezTo>
                    <a:pt x="23527" y="72615"/>
                    <a:pt x="18967" y="84044"/>
                    <a:pt x="24165" y="90488"/>
                  </a:cubicBezTo>
                  <a:cubicBezTo>
                    <a:pt x="28086" y="95351"/>
                    <a:pt x="35685" y="96141"/>
                    <a:pt x="39241" y="101217"/>
                  </a:cubicBezTo>
                  <a:cubicBezTo>
                    <a:pt x="42129" y="105412"/>
                    <a:pt x="43588" y="110853"/>
                    <a:pt x="47509" y="114288"/>
                  </a:cubicBezTo>
                  <a:cubicBezTo>
                    <a:pt x="49454" y="115959"/>
                    <a:pt x="51947" y="116962"/>
                    <a:pt x="54165" y="118391"/>
                  </a:cubicBezTo>
                  <a:cubicBezTo>
                    <a:pt x="63558" y="124470"/>
                    <a:pt x="66871" y="135078"/>
                    <a:pt x="72251" y="144318"/>
                  </a:cubicBezTo>
                  <a:cubicBezTo>
                    <a:pt x="77874" y="153954"/>
                    <a:pt x="85929" y="161735"/>
                    <a:pt x="96719" y="166659"/>
                  </a:cubicBezTo>
                  <a:cubicBezTo>
                    <a:pt x="125413" y="179638"/>
                    <a:pt x="157055" y="185413"/>
                    <a:pt x="188241" y="191097"/>
                  </a:cubicBezTo>
                  <a:cubicBezTo>
                    <a:pt x="196904" y="192647"/>
                    <a:pt x="205870" y="194228"/>
                    <a:pt x="214412" y="192647"/>
                  </a:cubicBezTo>
                  <a:cubicBezTo>
                    <a:pt x="232284" y="189334"/>
                    <a:pt x="290492" y="198088"/>
                    <a:pt x="296723" y="182678"/>
                  </a:cubicBezTo>
                  <a:cubicBezTo>
                    <a:pt x="302985" y="167237"/>
                    <a:pt x="326055" y="158148"/>
                    <a:pt x="320645" y="142069"/>
                  </a:cubicBezTo>
                  <a:cubicBezTo>
                    <a:pt x="319338" y="138118"/>
                    <a:pt x="313623" y="138239"/>
                    <a:pt x="287179" y="125625"/>
                  </a:cubicBezTo>
                  <a:cubicBezTo>
                    <a:pt x="276388" y="120458"/>
                    <a:pt x="269215" y="98786"/>
                    <a:pt x="257239" y="92919"/>
                  </a:cubicBezTo>
                  <a:cubicBezTo>
                    <a:pt x="243287" y="86080"/>
                    <a:pt x="231220" y="88664"/>
                    <a:pt x="209852" y="91734"/>
                  </a:cubicBezTo>
                  <a:cubicBezTo>
                    <a:pt x="198363" y="93406"/>
                    <a:pt x="187937" y="88634"/>
                    <a:pt x="181645" y="85473"/>
                  </a:cubicBezTo>
                  <a:cubicBezTo>
                    <a:pt x="175323" y="82281"/>
                    <a:pt x="169396" y="76263"/>
                    <a:pt x="162526" y="74317"/>
                  </a:cubicBezTo>
                  <a:cubicBezTo>
                    <a:pt x="145261" y="69515"/>
                    <a:pt x="125048" y="80245"/>
                    <a:pt x="109790" y="71339"/>
                  </a:cubicBezTo>
                  <a:cubicBezTo>
                    <a:pt x="100671" y="66019"/>
                    <a:pt x="96020" y="55624"/>
                    <a:pt x="86506" y="51004"/>
                  </a:cubicBezTo>
                  <a:cubicBezTo>
                    <a:pt x="82737" y="49180"/>
                    <a:pt x="78391" y="48329"/>
                    <a:pt x="75108" y="45898"/>
                  </a:cubicBezTo>
                  <a:cubicBezTo>
                    <a:pt x="69667" y="41885"/>
                    <a:pt x="68634" y="34955"/>
                    <a:pt x="66081" y="29058"/>
                  </a:cubicBezTo>
                  <a:cubicBezTo>
                    <a:pt x="61126" y="17417"/>
                    <a:pt x="48238" y="0"/>
                    <a:pt x="26931" y="0"/>
                  </a:cubicBezTo>
                  <a:cubicBezTo>
                    <a:pt x="15654" y="0"/>
                    <a:pt x="11824" y="3708"/>
                    <a:pt x="7873" y="5441"/>
                  </a:cubicBezTo>
                  <a:cubicBezTo>
                    <a:pt x="1277" y="8359"/>
                    <a:pt x="10791" y="18845"/>
                    <a:pt x="9848" y="25502"/>
                  </a:cubicBezTo>
                  <a:cubicBezTo>
                    <a:pt x="8937" y="32007"/>
                    <a:pt x="0" y="44925"/>
                    <a:pt x="2736" y="51430"/>
                  </a:cubicBezTo>
                  <a:cubicBezTo>
                    <a:pt x="7113" y="61764"/>
                    <a:pt x="13587" y="54712"/>
                    <a:pt x="19727" y="65776"/>
                  </a:cubicBezTo>
                  <a:close/>
                </a:path>
              </a:pathLst>
            </a:custGeom>
            <a:solidFill>
              <a:schemeClr val="lt1"/>
            </a:solidFill>
            <a:ln>
              <a:noFill/>
            </a:ln>
            <a:effectLst>
              <a:outerShdw blurRad="57150" dist="38100" dir="17160000" algn="bl" rotWithShape="0">
                <a:srgbClr val="000000">
                  <a:alpha val="64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6"/>
          <p:cNvGrpSpPr/>
          <p:nvPr/>
        </p:nvGrpSpPr>
        <p:grpSpPr>
          <a:xfrm>
            <a:off x="776125" y="187038"/>
            <a:ext cx="643650" cy="627675"/>
            <a:chOff x="6428950" y="2529975"/>
            <a:chExt cx="643650" cy="627675"/>
          </a:xfrm>
        </p:grpSpPr>
        <p:sp>
          <p:nvSpPr>
            <p:cNvPr id="620" name="Google Shape;620;p36"/>
            <p:cNvSpPr/>
            <p:nvPr/>
          </p:nvSpPr>
          <p:spPr>
            <a:xfrm>
              <a:off x="6521675" y="2571000"/>
              <a:ext cx="237100" cy="265225"/>
            </a:xfrm>
            <a:custGeom>
              <a:avLst/>
              <a:gdLst/>
              <a:ahLst/>
              <a:cxnLst/>
              <a:rect l="l" t="t" r="r" b="b"/>
              <a:pathLst>
                <a:path w="9484" h="10609" extrusionOk="0">
                  <a:moveTo>
                    <a:pt x="7325" y="3010"/>
                  </a:moveTo>
                  <a:cubicBezTo>
                    <a:pt x="9484" y="5624"/>
                    <a:pt x="9271" y="10608"/>
                    <a:pt x="9271" y="10608"/>
                  </a:cubicBezTo>
                  <a:cubicBezTo>
                    <a:pt x="9271" y="10608"/>
                    <a:pt x="4316" y="9849"/>
                    <a:pt x="2158" y="7204"/>
                  </a:cubicBezTo>
                  <a:cubicBezTo>
                    <a:pt x="0" y="4590"/>
                    <a:pt x="30" y="2280"/>
                    <a:pt x="1489" y="1125"/>
                  </a:cubicBezTo>
                  <a:cubicBezTo>
                    <a:pt x="2888" y="0"/>
                    <a:pt x="5167" y="365"/>
                    <a:pt x="7325" y="301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449475" y="2800475"/>
              <a:ext cx="300950" cy="218125"/>
            </a:xfrm>
            <a:custGeom>
              <a:avLst/>
              <a:gdLst/>
              <a:ahLst/>
              <a:cxnLst/>
              <a:rect l="l" t="t" r="r" b="b"/>
              <a:pathLst>
                <a:path w="12038" h="8725" extrusionOk="0">
                  <a:moveTo>
                    <a:pt x="4225" y="1277"/>
                  </a:moveTo>
                  <a:cubicBezTo>
                    <a:pt x="7356" y="1"/>
                    <a:pt x="12037" y="1764"/>
                    <a:pt x="12037" y="1764"/>
                  </a:cubicBezTo>
                  <a:cubicBezTo>
                    <a:pt x="12037" y="1764"/>
                    <a:pt x="9788" y="6232"/>
                    <a:pt x="6657" y="7448"/>
                  </a:cubicBezTo>
                  <a:cubicBezTo>
                    <a:pt x="3496" y="8724"/>
                    <a:pt x="1277" y="7964"/>
                    <a:pt x="639" y="6232"/>
                  </a:cubicBezTo>
                  <a:cubicBezTo>
                    <a:pt x="0" y="4530"/>
                    <a:pt x="1064" y="2493"/>
                    <a:pt x="4225" y="1277"/>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6681250" y="2849125"/>
              <a:ext cx="176300" cy="308525"/>
            </a:xfrm>
            <a:custGeom>
              <a:avLst/>
              <a:gdLst/>
              <a:ahLst/>
              <a:cxnLst/>
              <a:rect l="l" t="t" r="r" b="b"/>
              <a:pathLst>
                <a:path w="7052" h="12341" extrusionOk="0">
                  <a:moveTo>
                    <a:pt x="183" y="7295"/>
                  </a:moveTo>
                  <a:cubicBezTo>
                    <a:pt x="0" y="3921"/>
                    <a:pt x="3101" y="0"/>
                    <a:pt x="3101" y="0"/>
                  </a:cubicBezTo>
                  <a:cubicBezTo>
                    <a:pt x="3101" y="0"/>
                    <a:pt x="6687" y="3526"/>
                    <a:pt x="6870" y="6930"/>
                  </a:cubicBezTo>
                  <a:cubicBezTo>
                    <a:pt x="7052" y="10304"/>
                    <a:pt x="5684" y="12158"/>
                    <a:pt x="3830" y="12280"/>
                  </a:cubicBezTo>
                  <a:cubicBezTo>
                    <a:pt x="1976" y="12341"/>
                    <a:pt x="365" y="10669"/>
                    <a:pt x="183" y="7295"/>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764825" y="2786800"/>
              <a:ext cx="307775" cy="203675"/>
            </a:xfrm>
            <a:custGeom>
              <a:avLst/>
              <a:gdLst/>
              <a:ahLst/>
              <a:cxnLst/>
              <a:rect l="l" t="t" r="r" b="b"/>
              <a:pathLst>
                <a:path w="12311" h="8147" extrusionOk="0">
                  <a:moveTo>
                    <a:pt x="6049" y="7296"/>
                  </a:moveTo>
                  <a:cubicBezTo>
                    <a:pt x="2767" y="6445"/>
                    <a:pt x="1" y="2280"/>
                    <a:pt x="1" y="2280"/>
                  </a:cubicBezTo>
                  <a:cubicBezTo>
                    <a:pt x="1" y="2280"/>
                    <a:pt x="4438" y="1"/>
                    <a:pt x="7721" y="821"/>
                  </a:cubicBezTo>
                  <a:cubicBezTo>
                    <a:pt x="10974" y="1672"/>
                    <a:pt x="12311" y="3557"/>
                    <a:pt x="11855" y="5350"/>
                  </a:cubicBezTo>
                  <a:cubicBezTo>
                    <a:pt x="11399" y="7174"/>
                    <a:pt x="9302" y="8147"/>
                    <a:pt x="6049" y="7296"/>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6741275" y="2552750"/>
              <a:ext cx="231800" cy="283475"/>
            </a:xfrm>
            <a:custGeom>
              <a:avLst/>
              <a:gdLst/>
              <a:ahLst/>
              <a:cxnLst/>
              <a:rect l="l" t="t" r="r" b="b"/>
              <a:pathLst>
                <a:path w="9272" h="11339" extrusionOk="0">
                  <a:moveTo>
                    <a:pt x="7447" y="7144"/>
                  </a:moveTo>
                  <a:cubicBezTo>
                    <a:pt x="5624" y="10001"/>
                    <a:pt x="791" y="11338"/>
                    <a:pt x="791" y="11338"/>
                  </a:cubicBezTo>
                  <a:cubicBezTo>
                    <a:pt x="791" y="11338"/>
                    <a:pt x="0" y="6384"/>
                    <a:pt x="1824" y="3527"/>
                  </a:cubicBezTo>
                  <a:cubicBezTo>
                    <a:pt x="3648" y="700"/>
                    <a:pt x="5836" y="1"/>
                    <a:pt x="7387" y="1004"/>
                  </a:cubicBezTo>
                  <a:cubicBezTo>
                    <a:pt x="8967" y="1977"/>
                    <a:pt x="9271" y="4287"/>
                    <a:pt x="7447" y="7144"/>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6628050" y="2529975"/>
              <a:ext cx="187725" cy="310800"/>
            </a:xfrm>
            <a:custGeom>
              <a:avLst/>
              <a:gdLst/>
              <a:ahLst/>
              <a:cxnLst/>
              <a:rect l="l" t="t" r="r" b="b"/>
              <a:pathLst>
                <a:path w="7509" h="12432" extrusionOk="0">
                  <a:moveTo>
                    <a:pt x="7052" y="4954"/>
                  </a:moveTo>
                  <a:cubicBezTo>
                    <a:pt x="7508" y="8298"/>
                    <a:pt x="4681" y="12432"/>
                    <a:pt x="4681" y="12432"/>
                  </a:cubicBezTo>
                  <a:cubicBezTo>
                    <a:pt x="4681" y="12432"/>
                    <a:pt x="882" y="9149"/>
                    <a:pt x="456" y="5806"/>
                  </a:cubicBezTo>
                  <a:cubicBezTo>
                    <a:pt x="0" y="2462"/>
                    <a:pt x="1247" y="486"/>
                    <a:pt x="3101" y="274"/>
                  </a:cubicBezTo>
                  <a:cubicBezTo>
                    <a:pt x="4894" y="0"/>
                    <a:pt x="6596" y="1550"/>
                    <a:pt x="7052" y="4954"/>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6428950" y="2716125"/>
              <a:ext cx="310075" cy="194575"/>
            </a:xfrm>
            <a:custGeom>
              <a:avLst/>
              <a:gdLst/>
              <a:ahLst/>
              <a:cxnLst/>
              <a:rect l="l" t="t" r="r" b="b"/>
              <a:pathLst>
                <a:path w="12403" h="7783" extrusionOk="0">
                  <a:moveTo>
                    <a:pt x="6019" y="609"/>
                  </a:moveTo>
                  <a:cubicBezTo>
                    <a:pt x="9363" y="1217"/>
                    <a:pt x="12402" y="5199"/>
                    <a:pt x="12402" y="5199"/>
                  </a:cubicBezTo>
                  <a:cubicBezTo>
                    <a:pt x="12402" y="5199"/>
                    <a:pt x="8147" y="7782"/>
                    <a:pt x="4803" y="7174"/>
                  </a:cubicBezTo>
                  <a:cubicBezTo>
                    <a:pt x="1460" y="6566"/>
                    <a:pt x="1" y="4773"/>
                    <a:pt x="366" y="2980"/>
                  </a:cubicBezTo>
                  <a:cubicBezTo>
                    <a:pt x="670" y="1156"/>
                    <a:pt x="2676" y="1"/>
                    <a:pt x="6019" y="609"/>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6543700" y="2853675"/>
              <a:ext cx="228000" cy="291075"/>
            </a:xfrm>
            <a:custGeom>
              <a:avLst/>
              <a:gdLst/>
              <a:ahLst/>
              <a:cxnLst/>
              <a:rect l="l" t="t" r="r" b="b"/>
              <a:pathLst>
                <a:path w="9120" h="11643" extrusionOk="0">
                  <a:moveTo>
                    <a:pt x="1612" y="4651"/>
                  </a:moveTo>
                  <a:cubicBezTo>
                    <a:pt x="3253" y="1672"/>
                    <a:pt x="7964" y="1"/>
                    <a:pt x="7964" y="1"/>
                  </a:cubicBezTo>
                  <a:cubicBezTo>
                    <a:pt x="7964" y="1"/>
                    <a:pt x="9119" y="4864"/>
                    <a:pt x="7508" y="7843"/>
                  </a:cubicBezTo>
                  <a:cubicBezTo>
                    <a:pt x="5867" y="10791"/>
                    <a:pt x="3739" y="11642"/>
                    <a:pt x="2128" y="10761"/>
                  </a:cubicBezTo>
                  <a:cubicBezTo>
                    <a:pt x="487" y="9879"/>
                    <a:pt x="1" y="7599"/>
                    <a:pt x="1612" y="465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6750400" y="2852925"/>
              <a:ext cx="243950" cy="253825"/>
            </a:xfrm>
            <a:custGeom>
              <a:avLst/>
              <a:gdLst/>
              <a:ahLst/>
              <a:cxnLst/>
              <a:rect l="l" t="t" r="r" b="b"/>
              <a:pathLst>
                <a:path w="9758" h="10153" extrusionOk="0">
                  <a:moveTo>
                    <a:pt x="2462" y="7447"/>
                  </a:moveTo>
                  <a:cubicBezTo>
                    <a:pt x="152" y="4985"/>
                    <a:pt x="0" y="0"/>
                    <a:pt x="0" y="0"/>
                  </a:cubicBezTo>
                  <a:cubicBezTo>
                    <a:pt x="0" y="0"/>
                    <a:pt x="4985" y="426"/>
                    <a:pt x="7295" y="2857"/>
                  </a:cubicBezTo>
                  <a:cubicBezTo>
                    <a:pt x="9605" y="5319"/>
                    <a:pt x="9757" y="7599"/>
                    <a:pt x="8389" y="8876"/>
                  </a:cubicBezTo>
                  <a:cubicBezTo>
                    <a:pt x="7113" y="10152"/>
                    <a:pt x="4803" y="9879"/>
                    <a:pt x="2462" y="7447"/>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6752675" y="2656100"/>
              <a:ext cx="296375" cy="223425"/>
            </a:xfrm>
            <a:custGeom>
              <a:avLst/>
              <a:gdLst/>
              <a:ahLst/>
              <a:cxnLst/>
              <a:rect l="l" t="t" r="r" b="b"/>
              <a:pathLst>
                <a:path w="11855" h="8937" extrusionOk="0">
                  <a:moveTo>
                    <a:pt x="7842" y="7508"/>
                  </a:moveTo>
                  <a:cubicBezTo>
                    <a:pt x="4803" y="8937"/>
                    <a:pt x="0" y="7539"/>
                    <a:pt x="0" y="7539"/>
                  </a:cubicBezTo>
                  <a:cubicBezTo>
                    <a:pt x="0" y="7539"/>
                    <a:pt x="1915" y="2949"/>
                    <a:pt x="4955" y="1460"/>
                  </a:cubicBezTo>
                  <a:cubicBezTo>
                    <a:pt x="7994" y="1"/>
                    <a:pt x="10244" y="578"/>
                    <a:pt x="11034" y="2250"/>
                  </a:cubicBezTo>
                  <a:cubicBezTo>
                    <a:pt x="11855" y="3922"/>
                    <a:pt x="10882" y="6019"/>
                    <a:pt x="7842" y="7508"/>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6711650" y="2811875"/>
              <a:ext cx="69150" cy="69950"/>
            </a:xfrm>
            <a:custGeom>
              <a:avLst/>
              <a:gdLst/>
              <a:ahLst/>
              <a:cxnLst/>
              <a:rect l="l" t="t" r="r" b="b"/>
              <a:pathLst>
                <a:path w="2766" h="2798" extrusionOk="0">
                  <a:moveTo>
                    <a:pt x="2705" y="1217"/>
                  </a:moveTo>
                  <a:cubicBezTo>
                    <a:pt x="2766" y="1946"/>
                    <a:pt x="2280" y="2584"/>
                    <a:pt x="1550" y="2706"/>
                  </a:cubicBezTo>
                  <a:cubicBezTo>
                    <a:pt x="821" y="2797"/>
                    <a:pt x="182" y="2280"/>
                    <a:pt x="61" y="1581"/>
                  </a:cubicBezTo>
                  <a:cubicBezTo>
                    <a:pt x="0" y="852"/>
                    <a:pt x="486" y="214"/>
                    <a:pt x="1216" y="92"/>
                  </a:cubicBezTo>
                  <a:cubicBezTo>
                    <a:pt x="1945" y="1"/>
                    <a:pt x="2584" y="517"/>
                    <a:pt x="2705" y="1217"/>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6"/>
          <p:cNvGrpSpPr/>
          <p:nvPr/>
        </p:nvGrpSpPr>
        <p:grpSpPr>
          <a:xfrm>
            <a:off x="406475" y="593563"/>
            <a:ext cx="217350" cy="221150"/>
            <a:chOff x="6604500" y="3483625"/>
            <a:chExt cx="217350" cy="221150"/>
          </a:xfrm>
        </p:grpSpPr>
        <p:sp>
          <p:nvSpPr>
            <p:cNvPr id="632" name="Google Shape;632;p36"/>
            <p:cNvSpPr/>
            <p:nvPr/>
          </p:nvSpPr>
          <p:spPr>
            <a:xfrm>
              <a:off x="6692650" y="3483625"/>
              <a:ext cx="69175" cy="110200"/>
            </a:xfrm>
            <a:custGeom>
              <a:avLst/>
              <a:gdLst/>
              <a:ahLst/>
              <a:cxnLst/>
              <a:rect l="l" t="t" r="r" b="b"/>
              <a:pathLst>
                <a:path w="2767" h="4408" extrusionOk="0">
                  <a:moveTo>
                    <a:pt x="2493" y="2128"/>
                  </a:moveTo>
                  <a:cubicBezTo>
                    <a:pt x="2249" y="3314"/>
                    <a:pt x="790" y="4408"/>
                    <a:pt x="790" y="4408"/>
                  </a:cubicBezTo>
                  <a:cubicBezTo>
                    <a:pt x="790" y="4408"/>
                    <a:pt x="0" y="2766"/>
                    <a:pt x="274" y="1611"/>
                  </a:cubicBezTo>
                  <a:cubicBezTo>
                    <a:pt x="517" y="426"/>
                    <a:pt x="1125" y="0"/>
                    <a:pt x="1793" y="152"/>
                  </a:cubicBezTo>
                  <a:cubicBezTo>
                    <a:pt x="2401" y="304"/>
                    <a:pt x="2766" y="943"/>
                    <a:pt x="2493" y="2128"/>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6621200" y="3508700"/>
              <a:ext cx="91225" cy="85900"/>
            </a:xfrm>
            <a:custGeom>
              <a:avLst/>
              <a:gdLst/>
              <a:ahLst/>
              <a:cxnLst/>
              <a:rect l="l" t="t" r="r" b="b"/>
              <a:pathLst>
                <a:path w="3649" h="3436" extrusionOk="0">
                  <a:moveTo>
                    <a:pt x="2524" y="821"/>
                  </a:moveTo>
                  <a:cubicBezTo>
                    <a:pt x="3375" y="1672"/>
                    <a:pt x="3648" y="3435"/>
                    <a:pt x="3648" y="3435"/>
                  </a:cubicBezTo>
                  <a:cubicBezTo>
                    <a:pt x="3648" y="3435"/>
                    <a:pt x="1825" y="3344"/>
                    <a:pt x="943" y="2493"/>
                  </a:cubicBezTo>
                  <a:cubicBezTo>
                    <a:pt x="92" y="1672"/>
                    <a:pt x="1" y="943"/>
                    <a:pt x="457" y="487"/>
                  </a:cubicBezTo>
                  <a:cubicBezTo>
                    <a:pt x="882" y="31"/>
                    <a:pt x="1642" y="1"/>
                    <a:pt x="2524" y="821"/>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6604500" y="3577850"/>
              <a:ext cx="108675" cy="71450"/>
            </a:xfrm>
            <a:custGeom>
              <a:avLst/>
              <a:gdLst/>
              <a:ahLst/>
              <a:cxnLst/>
              <a:rect l="l" t="t" r="r" b="b"/>
              <a:pathLst>
                <a:path w="4347" h="2858" extrusionOk="0">
                  <a:moveTo>
                    <a:pt x="1520" y="335"/>
                  </a:moveTo>
                  <a:cubicBezTo>
                    <a:pt x="2645" y="1"/>
                    <a:pt x="4347" y="639"/>
                    <a:pt x="4347" y="639"/>
                  </a:cubicBezTo>
                  <a:cubicBezTo>
                    <a:pt x="4347" y="639"/>
                    <a:pt x="3374" y="2159"/>
                    <a:pt x="2189" y="2493"/>
                  </a:cubicBezTo>
                  <a:cubicBezTo>
                    <a:pt x="1064" y="2858"/>
                    <a:pt x="365" y="2554"/>
                    <a:pt x="183" y="1946"/>
                  </a:cubicBezTo>
                  <a:cubicBezTo>
                    <a:pt x="0" y="1368"/>
                    <a:pt x="335" y="730"/>
                    <a:pt x="1520" y="335"/>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6663775" y="3594575"/>
              <a:ext cx="69925" cy="110200"/>
            </a:xfrm>
            <a:custGeom>
              <a:avLst/>
              <a:gdLst/>
              <a:ahLst/>
              <a:cxnLst/>
              <a:rect l="l" t="t" r="r" b="b"/>
              <a:pathLst>
                <a:path w="2797" h="4408" extrusionOk="0">
                  <a:moveTo>
                    <a:pt x="274" y="2280"/>
                  </a:moveTo>
                  <a:cubicBezTo>
                    <a:pt x="547" y="1094"/>
                    <a:pt x="1976" y="0"/>
                    <a:pt x="1976" y="0"/>
                  </a:cubicBezTo>
                  <a:cubicBezTo>
                    <a:pt x="1976" y="0"/>
                    <a:pt x="2796" y="1642"/>
                    <a:pt x="2523" y="2827"/>
                  </a:cubicBezTo>
                  <a:cubicBezTo>
                    <a:pt x="2249" y="4012"/>
                    <a:pt x="1641" y="4408"/>
                    <a:pt x="1003" y="4256"/>
                  </a:cubicBezTo>
                  <a:cubicBezTo>
                    <a:pt x="395" y="4104"/>
                    <a:pt x="0" y="3465"/>
                    <a:pt x="274" y="2280"/>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6713150" y="3594575"/>
              <a:ext cx="91225" cy="85875"/>
            </a:xfrm>
            <a:custGeom>
              <a:avLst/>
              <a:gdLst/>
              <a:ahLst/>
              <a:cxnLst/>
              <a:rect l="l" t="t" r="r" b="b"/>
              <a:pathLst>
                <a:path w="3649" h="3435" extrusionOk="0">
                  <a:moveTo>
                    <a:pt x="1156" y="2645"/>
                  </a:moveTo>
                  <a:cubicBezTo>
                    <a:pt x="274" y="1794"/>
                    <a:pt x="1" y="0"/>
                    <a:pt x="1" y="0"/>
                  </a:cubicBezTo>
                  <a:cubicBezTo>
                    <a:pt x="1" y="0"/>
                    <a:pt x="1825" y="122"/>
                    <a:pt x="2706" y="973"/>
                  </a:cubicBezTo>
                  <a:cubicBezTo>
                    <a:pt x="3587" y="1794"/>
                    <a:pt x="3648" y="2523"/>
                    <a:pt x="3192" y="2979"/>
                  </a:cubicBezTo>
                  <a:cubicBezTo>
                    <a:pt x="2736" y="3435"/>
                    <a:pt x="2037" y="3435"/>
                    <a:pt x="1156" y="2645"/>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6712400" y="3539850"/>
              <a:ext cx="109450" cy="71450"/>
            </a:xfrm>
            <a:custGeom>
              <a:avLst/>
              <a:gdLst/>
              <a:ahLst/>
              <a:cxnLst/>
              <a:rect l="l" t="t" r="r" b="b"/>
              <a:pathLst>
                <a:path w="4378" h="2858" extrusionOk="0">
                  <a:moveTo>
                    <a:pt x="2858" y="2493"/>
                  </a:moveTo>
                  <a:cubicBezTo>
                    <a:pt x="1703" y="2858"/>
                    <a:pt x="0" y="2189"/>
                    <a:pt x="0" y="2189"/>
                  </a:cubicBezTo>
                  <a:cubicBezTo>
                    <a:pt x="0" y="2189"/>
                    <a:pt x="1003" y="669"/>
                    <a:pt x="2158" y="335"/>
                  </a:cubicBezTo>
                  <a:cubicBezTo>
                    <a:pt x="3314" y="1"/>
                    <a:pt x="3982" y="305"/>
                    <a:pt x="4195" y="913"/>
                  </a:cubicBezTo>
                  <a:cubicBezTo>
                    <a:pt x="4377" y="1521"/>
                    <a:pt x="3982" y="2159"/>
                    <a:pt x="2858" y="2493"/>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6684275" y="3563400"/>
              <a:ext cx="58550" cy="59300"/>
            </a:xfrm>
            <a:custGeom>
              <a:avLst/>
              <a:gdLst/>
              <a:ahLst/>
              <a:cxnLst/>
              <a:rect l="l" t="t" r="r" b="b"/>
              <a:pathLst>
                <a:path w="2342" h="2372" extrusionOk="0">
                  <a:moveTo>
                    <a:pt x="2220" y="1399"/>
                  </a:moveTo>
                  <a:cubicBezTo>
                    <a:pt x="2068" y="2007"/>
                    <a:pt x="1521" y="2372"/>
                    <a:pt x="943" y="2250"/>
                  </a:cubicBezTo>
                  <a:cubicBezTo>
                    <a:pt x="335" y="2098"/>
                    <a:pt x="1" y="1521"/>
                    <a:pt x="92" y="943"/>
                  </a:cubicBezTo>
                  <a:cubicBezTo>
                    <a:pt x="244" y="335"/>
                    <a:pt x="821" y="1"/>
                    <a:pt x="1399" y="123"/>
                  </a:cubicBezTo>
                  <a:cubicBezTo>
                    <a:pt x="2007" y="275"/>
                    <a:pt x="2341" y="852"/>
                    <a:pt x="2220" y="1399"/>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6"/>
          <p:cNvGrpSpPr/>
          <p:nvPr/>
        </p:nvGrpSpPr>
        <p:grpSpPr>
          <a:xfrm rot="560788" flipH="1">
            <a:off x="8252610" y="276059"/>
            <a:ext cx="449640" cy="449640"/>
            <a:chOff x="1455618" y="1674938"/>
            <a:chExt cx="449651" cy="449651"/>
          </a:xfrm>
        </p:grpSpPr>
        <p:sp>
          <p:nvSpPr>
            <p:cNvPr id="640" name="Google Shape;640;p36"/>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6"/>
          <p:cNvGrpSpPr/>
          <p:nvPr/>
        </p:nvGrpSpPr>
        <p:grpSpPr>
          <a:xfrm>
            <a:off x="7181125" y="4343238"/>
            <a:ext cx="514475" cy="520550"/>
            <a:chOff x="719125" y="4242750"/>
            <a:chExt cx="514475" cy="520550"/>
          </a:xfrm>
        </p:grpSpPr>
        <p:sp>
          <p:nvSpPr>
            <p:cNvPr id="643" name="Google Shape;643;p36"/>
            <p:cNvSpPr/>
            <p:nvPr/>
          </p:nvSpPr>
          <p:spPr>
            <a:xfrm>
              <a:off x="928100" y="4242750"/>
              <a:ext cx="164150" cy="259900"/>
            </a:xfrm>
            <a:custGeom>
              <a:avLst/>
              <a:gdLst/>
              <a:ahLst/>
              <a:cxnLst/>
              <a:rect l="l" t="t" r="r" b="b"/>
              <a:pathLst>
                <a:path w="6566" h="10396" extrusionOk="0">
                  <a:moveTo>
                    <a:pt x="5927" y="4986"/>
                  </a:moveTo>
                  <a:cubicBezTo>
                    <a:pt x="5259" y="7752"/>
                    <a:pt x="1885" y="10396"/>
                    <a:pt x="1885" y="10396"/>
                  </a:cubicBezTo>
                  <a:cubicBezTo>
                    <a:pt x="1885" y="10396"/>
                    <a:pt x="0" y="6566"/>
                    <a:pt x="608" y="3770"/>
                  </a:cubicBezTo>
                  <a:cubicBezTo>
                    <a:pt x="1247" y="973"/>
                    <a:pt x="2675" y="1"/>
                    <a:pt x="4165" y="305"/>
                  </a:cubicBezTo>
                  <a:cubicBezTo>
                    <a:pt x="5654" y="669"/>
                    <a:pt x="6566" y="2189"/>
                    <a:pt x="5927" y="4986"/>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761675" y="4299750"/>
              <a:ext cx="214325" cy="202900"/>
            </a:xfrm>
            <a:custGeom>
              <a:avLst/>
              <a:gdLst/>
              <a:ahLst/>
              <a:cxnLst/>
              <a:rect l="l" t="t" r="r" b="b"/>
              <a:pathLst>
                <a:path w="8573" h="8116" extrusionOk="0">
                  <a:moveTo>
                    <a:pt x="5867" y="1946"/>
                  </a:moveTo>
                  <a:cubicBezTo>
                    <a:pt x="7964" y="3861"/>
                    <a:pt x="8572" y="8116"/>
                    <a:pt x="8572" y="8116"/>
                  </a:cubicBezTo>
                  <a:cubicBezTo>
                    <a:pt x="8572" y="8116"/>
                    <a:pt x="4286" y="7873"/>
                    <a:pt x="2189" y="5927"/>
                  </a:cubicBezTo>
                  <a:cubicBezTo>
                    <a:pt x="92" y="3982"/>
                    <a:pt x="1" y="2250"/>
                    <a:pt x="973" y="1125"/>
                  </a:cubicBezTo>
                  <a:cubicBezTo>
                    <a:pt x="2007" y="31"/>
                    <a:pt x="3800" y="0"/>
                    <a:pt x="5867" y="1946"/>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719125" y="4463125"/>
              <a:ext cx="256875" cy="171000"/>
            </a:xfrm>
            <a:custGeom>
              <a:avLst/>
              <a:gdLst/>
              <a:ahLst/>
              <a:cxnLst/>
              <a:rect l="l" t="t" r="r" b="b"/>
              <a:pathLst>
                <a:path w="10275" h="6840" extrusionOk="0">
                  <a:moveTo>
                    <a:pt x="3557" y="821"/>
                  </a:moveTo>
                  <a:cubicBezTo>
                    <a:pt x="6292" y="0"/>
                    <a:pt x="10274" y="1581"/>
                    <a:pt x="10274" y="1581"/>
                  </a:cubicBezTo>
                  <a:cubicBezTo>
                    <a:pt x="10274" y="1581"/>
                    <a:pt x="7903" y="5168"/>
                    <a:pt x="5198" y="5988"/>
                  </a:cubicBezTo>
                  <a:cubicBezTo>
                    <a:pt x="2463" y="6839"/>
                    <a:pt x="852" y="6079"/>
                    <a:pt x="456" y="4620"/>
                  </a:cubicBezTo>
                  <a:cubicBezTo>
                    <a:pt x="0" y="3222"/>
                    <a:pt x="852" y="1672"/>
                    <a:pt x="3557" y="82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860475" y="4502625"/>
              <a:ext cx="163400" cy="260675"/>
            </a:xfrm>
            <a:custGeom>
              <a:avLst/>
              <a:gdLst/>
              <a:ahLst/>
              <a:cxnLst/>
              <a:rect l="l" t="t" r="r" b="b"/>
              <a:pathLst>
                <a:path w="6536" h="10427" extrusionOk="0">
                  <a:moveTo>
                    <a:pt x="608" y="5442"/>
                  </a:moveTo>
                  <a:cubicBezTo>
                    <a:pt x="1246" y="2676"/>
                    <a:pt x="4620" y="1"/>
                    <a:pt x="4620" y="1"/>
                  </a:cubicBezTo>
                  <a:cubicBezTo>
                    <a:pt x="4620" y="1"/>
                    <a:pt x="6535" y="3861"/>
                    <a:pt x="5927" y="6658"/>
                  </a:cubicBezTo>
                  <a:cubicBezTo>
                    <a:pt x="5259" y="9424"/>
                    <a:pt x="3830" y="10427"/>
                    <a:pt x="2341" y="10123"/>
                  </a:cubicBezTo>
                  <a:cubicBezTo>
                    <a:pt x="882" y="9728"/>
                    <a:pt x="0" y="8208"/>
                    <a:pt x="608" y="5442"/>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975975" y="4502625"/>
              <a:ext cx="215075" cy="203675"/>
            </a:xfrm>
            <a:custGeom>
              <a:avLst/>
              <a:gdLst/>
              <a:ahLst/>
              <a:cxnLst/>
              <a:rect l="l" t="t" r="r" b="b"/>
              <a:pathLst>
                <a:path w="8603" h="8147" extrusionOk="0">
                  <a:moveTo>
                    <a:pt x="2705" y="6202"/>
                  </a:moveTo>
                  <a:cubicBezTo>
                    <a:pt x="608" y="4256"/>
                    <a:pt x="0" y="1"/>
                    <a:pt x="0" y="1"/>
                  </a:cubicBezTo>
                  <a:cubicBezTo>
                    <a:pt x="0" y="1"/>
                    <a:pt x="4316" y="274"/>
                    <a:pt x="6383" y="2220"/>
                  </a:cubicBezTo>
                  <a:cubicBezTo>
                    <a:pt x="8481" y="4165"/>
                    <a:pt x="8602" y="5898"/>
                    <a:pt x="7599" y="6992"/>
                  </a:cubicBezTo>
                  <a:cubicBezTo>
                    <a:pt x="6596" y="8117"/>
                    <a:pt x="4803" y="8147"/>
                    <a:pt x="2705" y="6202"/>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975975" y="4371925"/>
              <a:ext cx="257625" cy="171000"/>
            </a:xfrm>
            <a:custGeom>
              <a:avLst/>
              <a:gdLst/>
              <a:ahLst/>
              <a:cxnLst/>
              <a:rect l="l" t="t" r="r" b="b"/>
              <a:pathLst>
                <a:path w="10305" h="6840" extrusionOk="0">
                  <a:moveTo>
                    <a:pt x="6748" y="5989"/>
                  </a:moveTo>
                  <a:cubicBezTo>
                    <a:pt x="4012" y="6840"/>
                    <a:pt x="0" y="5229"/>
                    <a:pt x="0" y="5229"/>
                  </a:cubicBezTo>
                  <a:cubicBezTo>
                    <a:pt x="0" y="5229"/>
                    <a:pt x="2401" y="1673"/>
                    <a:pt x="5107" y="822"/>
                  </a:cubicBezTo>
                  <a:cubicBezTo>
                    <a:pt x="7842" y="1"/>
                    <a:pt x="9423" y="761"/>
                    <a:pt x="9848" y="2189"/>
                  </a:cubicBezTo>
                  <a:cubicBezTo>
                    <a:pt x="10304" y="3618"/>
                    <a:pt x="9423" y="5168"/>
                    <a:pt x="6748" y="5989"/>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906050" y="4428175"/>
              <a:ext cx="142125" cy="142125"/>
            </a:xfrm>
            <a:custGeom>
              <a:avLst/>
              <a:gdLst/>
              <a:ahLst/>
              <a:cxnLst/>
              <a:rect l="l" t="t" r="r" b="b"/>
              <a:pathLst>
                <a:path w="5685" h="5685" extrusionOk="0">
                  <a:moveTo>
                    <a:pt x="5350" y="3404"/>
                  </a:moveTo>
                  <a:cubicBezTo>
                    <a:pt x="5047" y="4803"/>
                    <a:pt x="3648" y="5684"/>
                    <a:pt x="2281" y="5350"/>
                  </a:cubicBezTo>
                  <a:cubicBezTo>
                    <a:pt x="882" y="5046"/>
                    <a:pt x="1" y="3648"/>
                    <a:pt x="335" y="2280"/>
                  </a:cubicBezTo>
                  <a:cubicBezTo>
                    <a:pt x="639" y="851"/>
                    <a:pt x="2037" y="0"/>
                    <a:pt x="3405" y="335"/>
                  </a:cubicBezTo>
                  <a:cubicBezTo>
                    <a:pt x="4834" y="638"/>
                    <a:pt x="5685" y="2006"/>
                    <a:pt x="5350" y="3404"/>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36"/>
          <p:cNvSpPr/>
          <p:nvPr/>
        </p:nvSpPr>
        <p:spPr>
          <a:xfrm rot="2396315" flipH="1">
            <a:off x="7733893" y="4144854"/>
            <a:ext cx="1727545" cy="1015883"/>
          </a:xfrm>
          <a:custGeom>
            <a:avLst/>
            <a:gdLst/>
            <a:ahLst/>
            <a:cxnLst/>
            <a:rect l="l" t="t" r="r" b="b"/>
            <a:pathLst>
              <a:path w="55196" h="32458" extrusionOk="0">
                <a:moveTo>
                  <a:pt x="20779" y="15431"/>
                </a:moveTo>
                <a:cubicBezTo>
                  <a:pt x="25484" y="5826"/>
                  <a:pt x="34557" y="6246"/>
                  <a:pt x="34641" y="6414"/>
                </a:cubicBezTo>
                <a:cubicBezTo>
                  <a:pt x="32737" y="12183"/>
                  <a:pt x="26324" y="14759"/>
                  <a:pt x="22795" y="15711"/>
                </a:cubicBezTo>
                <a:cubicBezTo>
                  <a:pt x="24672" y="15963"/>
                  <a:pt x="26548" y="16299"/>
                  <a:pt x="28452" y="16663"/>
                </a:cubicBezTo>
                <a:cubicBezTo>
                  <a:pt x="28480" y="16663"/>
                  <a:pt x="28480" y="16691"/>
                  <a:pt x="28508" y="16691"/>
                </a:cubicBezTo>
                <a:cubicBezTo>
                  <a:pt x="35397" y="9522"/>
                  <a:pt x="44526" y="12771"/>
                  <a:pt x="44526" y="12911"/>
                </a:cubicBezTo>
                <a:cubicBezTo>
                  <a:pt x="41530" y="16579"/>
                  <a:pt x="35761" y="17391"/>
                  <a:pt x="31925" y="17447"/>
                </a:cubicBezTo>
                <a:cubicBezTo>
                  <a:pt x="32373" y="17559"/>
                  <a:pt x="32849" y="17643"/>
                  <a:pt x="33297" y="17755"/>
                </a:cubicBezTo>
                <a:cubicBezTo>
                  <a:pt x="34109" y="17979"/>
                  <a:pt x="34949" y="18203"/>
                  <a:pt x="35761" y="18427"/>
                </a:cubicBezTo>
                <a:cubicBezTo>
                  <a:pt x="36125" y="18539"/>
                  <a:pt x="36489" y="18623"/>
                  <a:pt x="36853" y="18735"/>
                </a:cubicBezTo>
                <a:cubicBezTo>
                  <a:pt x="47439" y="16831"/>
                  <a:pt x="55196" y="25316"/>
                  <a:pt x="55084" y="25316"/>
                </a:cubicBezTo>
                <a:cubicBezTo>
                  <a:pt x="48475" y="26128"/>
                  <a:pt x="39626" y="21004"/>
                  <a:pt x="37105" y="19351"/>
                </a:cubicBezTo>
                <a:cubicBezTo>
                  <a:pt x="35845" y="19015"/>
                  <a:pt x="34585" y="18707"/>
                  <a:pt x="33325" y="18427"/>
                </a:cubicBezTo>
                <a:cubicBezTo>
                  <a:pt x="32597" y="18259"/>
                  <a:pt x="31869" y="18119"/>
                  <a:pt x="31140" y="17979"/>
                </a:cubicBezTo>
                <a:cubicBezTo>
                  <a:pt x="35005" y="19603"/>
                  <a:pt x="41446" y="23384"/>
                  <a:pt x="44162" y="29657"/>
                </a:cubicBezTo>
                <a:cubicBezTo>
                  <a:pt x="44022" y="29629"/>
                  <a:pt x="35985" y="27220"/>
                  <a:pt x="28340" y="17475"/>
                </a:cubicBezTo>
                <a:cubicBezTo>
                  <a:pt x="26296" y="17139"/>
                  <a:pt x="24252" y="16859"/>
                  <a:pt x="22235" y="16663"/>
                </a:cubicBezTo>
                <a:cubicBezTo>
                  <a:pt x="25736" y="18343"/>
                  <a:pt x="33213" y="23216"/>
                  <a:pt x="35117" y="30525"/>
                </a:cubicBezTo>
                <a:cubicBezTo>
                  <a:pt x="34949" y="30441"/>
                  <a:pt x="27052" y="27220"/>
                  <a:pt x="20695" y="16523"/>
                </a:cubicBezTo>
                <a:cubicBezTo>
                  <a:pt x="20135" y="16467"/>
                  <a:pt x="19547" y="16411"/>
                  <a:pt x="18959" y="16355"/>
                </a:cubicBezTo>
                <a:cubicBezTo>
                  <a:pt x="17419" y="16243"/>
                  <a:pt x="15850" y="16187"/>
                  <a:pt x="14310" y="16131"/>
                </a:cubicBezTo>
                <a:cubicBezTo>
                  <a:pt x="17111" y="17475"/>
                  <a:pt x="25232" y="22796"/>
                  <a:pt x="26492" y="30385"/>
                </a:cubicBezTo>
                <a:cubicBezTo>
                  <a:pt x="26324" y="30273"/>
                  <a:pt x="18735" y="26884"/>
                  <a:pt x="13470" y="16131"/>
                </a:cubicBezTo>
                <a:cubicBezTo>
                  <a:pt x="11650" y="16103"/>
                  <a:pt x="9830" y="16131"/>
                  <a:pt x="8037" y="16187"/>
                </a:cubicBezTo>
                <a:cubicBezTo>
                  <a:pt x="11482" y="17783"/>
                  <a:pt x="19575" y="23132"/>
                  <a:pt x="20723" y="31365"/>
                </a:cubicBezTo>
                <a:cubicBezTo>
                  <a:pt x="20471" y="31253"/>
                  <a:pt x="12574" y="28173"/>
                  <a:pt x="6777" y="16243"/>
                </a:cubicBezTo>
                <a:cubicBezTo>
                  <a:pt x="5097" y="16327"/>
                  <a:pt x="3417" y="16467"/>
                  <a:pt x="1765" y="16635"/>
                </a:cubicBezTo>
                <a:cubicBezTo>
                  <a:pt x="5097" y="18679"/>
                  <a:pt x="11986" y="24476"/>
                  <a:pt x="11902" y="32457"/>
                </a:cubicBezTo>
                <a:cubicBezTo>
                  <a:pt x="11650" y="32317"/>
                  <a:pt x="4201" y="28985"/>
                  <a:pt x="28" y="15935"/>
                </a:cubicBezTo>
                <a:cubicBezTo>
                  <a:pt x="0" y="15795"/>
                  <a:pt x="224" y="15823"/>
                  <a:pt x="644" y="16019"/>
                </a:cubicBezTo>
                <a:cubicBezTo>
                  <a:pt x="588" y="15683"/>
                  <a:pt x="532" y="15347"/>
                  <a:pt x="476" y="14983"/>
                </a:cubicBezTo>
                <a:cubicBezTo>
                  <a:pt x="2521" y="14815"/>
                  <a:pt x="4593" y="14731"/>
                  <a:pt x="6665" y="14675"/>
                </a:cubicBezTo>
                <a:cubicBezTo>
                  <a:pt x="9046" y="2353"/>
                  <a:pt x="17811" y="1"/>
                  <a:pt x="18035" y="169"/>
                </a:cubicBezTo>
                <a:cubicBezTo>
                  <a:pt x="17895" y="7842"/>
                  <a:pt x="11706" y="12715"/>
                  <a:pt x="8457" y="14675"/>
                </a:cubicBezTo>
                <a:cubicBezTo>
                  <a:pt x="10110" y="14675"/>
                  <a:pt x="11790" y="14703"/>
                  <a:pt x="13470" y="14787"/>
                </a:cubicBezTo>
                <a:cubicBezTo>
                  <a:pt x="16327" y="4258"/>
                  <a:pt x="24700" y="2689"/>
                  <a:pt x="24840" y="2857"/>
                </a:cubicBezTo>
                <a:cubicBezTo>
                  <a:pt x="24140" y="9550"/>
                  <a:pt x="17727" y="13499"/>
                  <a:pt x="14786" y="14871"/>
                </a:cubicBezTo>
                <a:cubicBezTo>
                  <a:pt x="16130" y="14955"/>
                  <a:pt x="17503" y="15067"/>
                  <a:pt x="18875" y="15207"/>
                </a:cubicBezTo>
                <a:cubicBezTo>
                  <a:pt x="19491" y="15263"/>
                  <a:pt x="20135" y="15347"/>
                  <a:pt x="20779" y="1543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4347650" y="961275"/>
            <a:ext cx="4066800" cy="289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2543378"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2" name="Google Shape;122;p13"/>
          <p:cNvSpPr txBox="1">
            <a:spLocks noGrp="1"/>
          </p:cNvSpPr>
          <p:nvPr>
            <p:ph type="title" idx="2" hasCustomPrompt="1"/>
          </p:nvPr>
        </p:nvSpPr>
        <p:spPr>
          <a:xfrm>
            <a:off x="3317078"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2543378" y="2373232"/>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3"/>
          </p:nvPr>
        </p:nvSpPr>
        <p:spPr>
          <a:xfrm>
            <a:off x="5600731"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5" name="Google Shape;125;p13"/>
          <p:cNvSpPr txBox="1">
            <a:spLocks noGrp="1"/>
          </p:cNvSpPr>
          <p:nvPr>
            <p:ph type="title" idx="4" hasCustomPrompt="1"/>
          </p:nvPr>
        </p:nvSpPr>
        <p:spPr>
          <a:xfrm>
            <a:off x="6374431"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subTitle" idx="5"/>
          </p:nvPr>
        </p:nvSpPr>
        <p:spPr>
          <a:xfrm>
            <a:off x="5600731" y="2373226"/>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title" idx="6"/>
          </p:nvPr>
        </p:nvSpPr>
        <p:spPr>
          <a:xfrm>
            <a:off x="2543378"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8" name="Google Shape;128;p13"/>
          <p:cNvSpPr txBox="1">
            <a:spLocks noGrp="1"/>
          </p:cNvSpPr>
          <p:nvPr>
            <p:ph type="title" idx="7" hasCustomPrompt="1"/>
          </p:nvPr>
        </p:nvSpPr>
        <p:spPr>
          <a:xfrm>
            <a:off x="3317078"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8"/>
          </p:nvPr>
        </p:nvSpPr>
        <p:spPr>
          <a:xfrm>
            <a:off x="2543378" y="4118700"/>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9"/>
          </p:nvPr>
        </p:nvSpPr>
        <p:spPr>
          <a:xfrm>
            <a:off x="5600731"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1" name="Google Shape;131;p13"/>
          <p:cNvSpPr txBox="1">
            <a:spLocks noGrp="1"/>
          </p:cNvSpPr>
          <p:nvPr>
            <p:ph type="title" idx="13" hasCustomPrompt="1"/>
          </p:nvPr>
        </p:nvSpPr>
        <p:spPr>
          <a:xfrm>
            <a:off x="6374431"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14"/>
          </p:nvPr>
        </p:nvSpPr>
        <p:spPr>
          <a:xfrm>
            <a:off x="5600731" y="4118700"/>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15"/>
          </p:nvPr>
        </p:nvSpPr>
        <p:spPr>
          <a:xfrm>
            <a:off x="2543375" y="466550"/>
            <a:ext cx="588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5105400" y="1892900"/>
            <a:ext cx="3040500" cy="73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17"/>
          <p:cNvSpPr txBox="1">
            <a:spLocks noGrp="1"/>
          </p:cNvSpPr>
          <p:nvPr>
            <p:ph type="title" idx="2" hasCustomPrompt="1"/>
          </p:nvPr>
        </p:nvSpPr>
        <p:spPr>
          <a:xfrm>
            <a:off x="3793675" y="3216014"/>
            <a:ext cx="1949100" cy="140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1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6" name="Google Shape;166;p17"/>
          <p:cNvSpPr txBox="1">
            <a:spLocks noGrp="1"/>
          </p:cNvSpPr>
          <p:nvPr>
            <p:ph type="subTitle" idx="1"/>
          </p:nvPr>
        </p:nvSpPr>
        <p:spPr>
          <a:xfrm>
            <a:off x="5105400" y="2669625"/>
            <a:ext cx="3040500" cy="58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5028725" y="1755425"/>
            <a:ext cx="3177600" cy="64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191" name="Google Shape;191;p20"/>
          <p:cNvSpPr txBox="1">
            <a:spLocks noGrp="1"/>
          </p:cNvSpPr>
          <p:nvPr>
            <p:ph type="subTitle" idx="1"/>
          </p:nvPr>
        </p:nvSpPr>
        <p:spPr>
          <a:xfrm>
            <a:off x="5028725" y="2403965"/>
            <a:ext cx="3177600" cy="133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92" name="Google Shape;192;p20"/>
          <p:cNvSpPr/>
          <p:nvPr/>
        </p:nvSpPr>
        <p:spPr>
          <a:xfrm rot="-1201544" flipH="1">
            <a:off x="7613390" y="-94785"/>
            <a:ext cx="1727484" cy="1015847"/>
          </a:xfrm>
          <a:custGeom>
            <a:avLst/>
            <a:gdLst/>
            <a:ahLst/>
            <a:cxnLst/>
            <a:rect l="l" t="t" r="r" b="b"/>
            <a:pathLst>
              <a:path w="55196" h="32458" extrusionOk="0">
                <a:moveTo>
                  <a:pt x="20779" y="15431"/>
                </a:moveTo>
                <a:cubicBezTo>
                  <a:pt x="25484" y="5826"/>
                  <a:pt x="34557" y="6246"/>
                  <a:pt x="34641" y="6414"/>
                </a:cubicBezTo>
                <a:cubicBezTo>
                  <a:pt x="32737" y="12183"/>
                  <a:pt x="26324" y="14759"/>
                  <a:pt x="22795" y="15711"/>
                </a:cubicBezTo>
                <a:cubicBezTo>
                  <a:pt x="24672" y="15963"/>
                  <a:pt x="26548" y="16299"/>
                  <a:pt x="28452" y="16663"/>
                </a:cubicBezTo>
                <a:cubicBezTo>
                  <a:pt x="28480" y="16663"/>
                  <a:pt x="28480" y="16691"/>
                  <a:pt x="28508" y="16691"/>
                </a:cubicBezTo>
                <a:cubicBezTo>
                  <a:pt x="35397" y="9522"/>
                  <a:pt x="44526" y="12771"/>
                  <a:pt x="44526" y="12911"/>
                </a:cubicBezTo>
                <a:cubicBezTo>
                  <a:pt x="41530" y="16579"/>
                  <a:pt x="35761" y="17391"/>
                  <a:pt x="31925" y="17447"/>
                </a:cubicBezTo>
                <a:cubicBezTo>
                  <a:pt x="32373" y="17559"/>
                  <a:pt x="32849" y="17643"/>
                  <a:pt x="33297" y="17755"/>
                </a:cubicBezTo>
                <a:cubicBezTo>
                  <a:pt x="34109" y="17979"/>
                  <a:pt x="34949" y="18203"/>
                  <a:pt x="35761" y="18427"/>
                </a:cubicBezTo>
                <a:cubicBezTo>
                  <a:pt x="36125" y="18539"/>
                  <a:pt x="36489" y="18623"/>
                  <a:pt x="36853" y="18735"/>
                </a:cubicBezTo>
                <a:cubicBezTo>
                  <a:pt x="47439" y="16831"/>
                  <a:pt x="55196" y="25316"/>
                  <a:pt x="55084" y="25316"/>
                </a:cubicBezTo>
                <a:cubicBezTo>
                  <a:pt x="48475" y="26128"/>
                  <a:pt x="39626" y="21004"/>
                  <a:pt x="37105" y="19351"/>
                </a:cubicBezTo>
                <a:cubicBezTo>
                  <a:pt x="35845" y="19015"/>
                  <a:pt x="34585" y="18707"/>
                  <a:pt x="33325" y="18427"/>
                </a:cubicBezTo>
                <a:cubicBezTo>
                  <a:pt x="32597" y="18259"/>
                  <a:pt x="31869" y="18119"/>
                  <a:pt x="31140" y="17979"/>
                </a:cubicBezTo>
                <a:cubicBezTo>
                  <a:pt x="35005" y="19603"/>
                  <a:pt x="41446" y="23384"/>
                  <a:pt x="44162" y="29657"/>
                </a:cubicBezTo>
                <a:cubicBezTo>
                  <a:pt x="44022" y="29629"/>
                  <a:pt x="35985" y="27220"/>
                  <a:pt x="28340" y="17475"/>
                </a:cubicBezTo>
                <a:cubicBezTo>
                  <a:pt x="26296" y="17139"/>
                  <a:pt x="24252" y="16859"/>
                  <a:pt x="22235" y="16663"/>
                </a:cubicBezTo>
                <a:cubicBezTo>
                  <a:pt x="25736" y="18343"/>
                  <a:pt x="33213" y="23216"/>
                  <a:pt x="35117" y="30525"/>
                </a:cubicBezTo>
                <a:cubicBezTo>
                  <a:pt x="34949" y="30441"/>
                  <a:pt x="27052" y="27220"/>
                  <a:pt x="20695" y="16523"/>
                </a:cubicBezTo>
                <a:cubicBezTo>
                  <a:pt x="20135" y="16467"/>
                  <a:pt x="19547" y="16411"/>
                  <a:pt x="18959" y="16355"/>
                </a:cubicBezTo>
                <a:cubicBezTo>
                  <a:pt x="17419" y="16243"/>
                  <a:pt x="15850" y="16187"/>
                  <a:pt x="14310" y="16131"/>
                </a:cubicBezTo>
                <a:cubicBezTo>
                  <a:pt x="17111" y="17475"/>
                  <a:pt x="25232" y="22796"/>
                  <a:pt x="26492" y="30385"/>
                </a:cubicBezTo>
                <a:cubicBezTo>
                  <a:pt x="26324" y="30273"/>
                  <a:pt x="18735" y="26884"/>
                  <a:pt x="13470" y="16131"/>
                </a:cubicBezTo>
                <a:cubicBezTo>
                  <a:pt x="11650" y="16103"/>
                  <a:pt x="9830" y="16131"/>
                  <a:pt x="8037" y="16187"/>
                </a:cubicBezTo>
                <a:cubicBezTo>
                  <a:pt x="11482" y="17783"/>
                  <a:pt x="19575" y="23132"/>
                  <a:pt x="20723" y="31365"/>
                </a:cubicBezTo>
                <a:cubicBezTo>
                  <a:pt x="20471" y="31253"/>
                  <a:pt x="12574" y="28173"/>
                  <a:pt x="6777" y="16243"/>
                </a:cubicBezTo>
                <a:cubicBezTo>
                  <a:pt x="5097" y="16327"/>
                  <a:pt x="3417" y="16467"/>
                  <a:pt x="1765" y="16635"/>
                </a:cubicBezTo>
                <a:cubicBezTo>
                  <a:pt x="5097" y="18679"/>
                  <a:pt x="11986" y="24476"/>
                  <a:pt x="11902" y="32457"/>
                </a:cubicBezTo>
                <a:cubicBezTo>
                  <a:pt x="11650" y="32317"/>
                  <a:pt x="4201" y="28985"/>
                  <a:pt x="28" y="15935"/>
                </a:cubicBezTo>
                <a:cubicBezTo>
                  <a:pt x="0" y="15795"/>
                  <a:pt x="224" y="15823"/>
                  <a:pt x="644" y="16019"/>
                </a:cubicBezTo>
                <a:cubicBezTo>
                  <a:pt x="588" y="15683"/>
                  <a:pt x="532" y="15347"/>
                  <a:pt x="476" y="14983"/>
                </a:cubicBezTo>
                <a:cubicBezTo>
                  <a:pt x="2521" y="14815"/>
                  <a:pt x="4593" y="14731"/>
                  <a:pt x="6665" y="14675"/>
                </a:cubicBezTo>
                <a:cubicBezTo>
                  <a:pt x="9046" y="2353"/>
                  <a:pt x="17811" y="1"/>
                  <a:pt x="18035" y="169"/>
                </a:cubicBezTo>
                <a:cubicBezTo>
                  <a:pt x="17895" y="7842"/>
                  <a:pt x="11706" y="12715"/>
                  <a:pt x="8457" y="14675"/>
                </a:cubicBezTo>
                <a:cubicBezTo>
                  <a:pt x="10110" y="14675"/>
                  <a:pt x="11790" y="14703"/>
                  <a:pt x="13470" y="14787"/>
                </a:cubicBezTo>
                <a:cubicBezTo>
                  <a:pt x="16327" y="4258"/>
                  <a:pt x="24700" y="2689"/>
                  <a:pt x="24840" y="2857"/>
                </a:cubicBezTo>
                <a:cubicBezTo>
                  <a:pt x="24140" y="9550"/>
                  <a:pt x="17727" y="13499"/>
                  <a:pt x="14786" y="14871"/>
                </a:cubicBezTo>
                <a:cubicBezTo>
                  <a:pt x="16130" y="14955"/>
                  <a:pt x="17503" y="15067"/>
                  <a:pt x="18875" y="15207"/>
                </a:cubicBezTo>
                <a:cubicBezTo>
                  <a:pt x="19491" y="15263"/>
                  <a:pt x="20135" y="15347"/>
                  <a:pt x="20779" y="1543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40285" y="-7787"/>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0"/>
          <p:cNvGrpSpPr/>
          <p:nvPr/>
        </p:nvGrpSpPr>
        <p:grpSpPr>
          <a:xfrm rot="-1201454" flipH="1">
            <a:off x="8605952" y="113804"/>
            <a:ext cx="449628" cy="449628"/>
            <a:chOff x="1455618" y="1674938"/>
            <a:chExt cx="449651" cy="449651"/>
          </a:xfrm>
        </p:grpSpPr>
        <p:sp>
          <p:nvSpPr>
            <p:cNvPr id="195" name="Google Shape;195;p20"/>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p:cNvGrpSpPr/>
          <p:nvPr/>
        </p:nvGrpSpPr>
        <p:grpSpPr>
          <a:xfrm>
            <a:off x="523675" y="235313"/>
            <a:ext cx="505975" cy="499100"/>
            <a:chOff x="4287650" y="1268400"/>
            <a:chExt cx="505975" cy="499100"/>
          </a:xfrm>
        </p:grpSpPr>
        <p:sp>
          <p:nvSpPr>
            <p:cNvPr id="198" name="Google Shape;198;p20"/>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chemeClr val="accent4"/>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accent6"/>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0"/>
          <p:cNvGrpSpPr/>
          <p:nvPr/>
        </p:nvGrpSpPr>
        <p:grpSpPr>
          <a:xfrm>
            <a:off x="-727227" y="4131740"/>
            <a:ext cx="5182143" cy="1034046"/>
            <a:chOff x="-969650" y="4469200"/>
            <a:chExt cx="3379291" cy="674305"/>
          </a:xfrm>
        </p:grpSpPr>
        <p:sp>
          <p:nvSpPr>
            <p:cNvPr id="208" name="Google Shape;208;p20"/>
            <p:cNvSpPr/>
            <p:nvPr/>
          </p:nvSpPr>
          <p:spPr>
            <a:xfrm>
              <a:off x="-969650" y="4469200"/>
              <a:ext cx="3379291" cy="673755"/>
            </a:xfrm>
            <a:custGeom>
              <a:avLst/>
              <a:gdLst/>
              <a:ahLst/>
              <a:cxnLst/>
              <a:rect l="l" t="t" r="r" b="b"/>
              <a:pathLst>
                <a:path w="115344" h="22997" extrusionOk="0">
                  <a:moveTo>
                    <a:pt x="115343" y="22997"/>
                  </a:moveTo>
                  <a:cubicBezTo>
                    <a:pt x="113612" y="22312"/>
                    <a:pt x="111863" y="21589"/>
                    <a:pt x="110151" y="20867"/>
                  </a:cubicBezTo>
                  <a:cubicBezTo>
                    <a:pt x="97730" y="15579"/>
                    <a:pt x="85557" y="9587"/>
                    <a:pt x="72527" y="5669"/>
                  </a:cubicBezTo>
                  <a:cubicBezTo>
                    <a:pt x="59498" y="1770"/>
                    <a:pt x="45271" y="1"/>
                    <a:pt x="32070" y="3463"/>
                  </a:cubicBezTo>
                  <a:cubicBezTo>
                    <a:pt x="19516" y="6734"/>
                    <a:pt x="9226" y="14247"/>
                    <a:pt x="1" y="22978"/>
                  </a:cubicBezTo>
                  <a:lnTo>
                    <a:pt x="115343" y="22978"/>
                  </a:lnTo>
                  <a:close/>
                </a:path>
              </a:pathLst>
            </a:custGeom>
            <a:solidFill>
              <a:schemeClr val="accent5"/>
            </a:solidFill>
            <a:ln>
              <a:noFill/>
            </a:ln>
            <a:effectLst>
              <a:outerShdw blurRad="57150" dist="38100" dir="15240000" algn="bl" rotWithShape="0">
                <a:schemeClr val="dk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27108" y="4852610"/>
              <a:ext cx="1736434" cy="290895"/>
            </a:xfrm>
            <a:custGeom>
              <a:avLst/>
              <a:gdLst/>
              <a:ahLst/>
              <a:cxnLst/>
              <a:rect l="l" t="t" r="r" b="b"/>
              <a:pathLst>
                <a:path w="59269" h="9929" extrusionOk="0">
                  <a:moveTo>
                    <a:pt x="59269" y="9910"/>
                  </a:moveTo>
                  <a:cubicBezTo>
                    <a:pt x="56130" y="8198"/>
                    <a:pt x="52859" y="6657"/>
                    <a:pt x="49511" y="5326"/>
                  </a:cubicBezTo>
                  <a:cubicBezTo>
                    <a:pt x="41427" y="2092"/>
                    <a:pt x="32754" y="0"/>
                    <a:pt x="24004" y="380"/>
                  </a:cubicBezTo>
                  <a:cubicBezTo>
                    <a:pt x="15274" y="761"/>
                    <a:pt x="6486" y="3785"/>
                    <a:pt x="228" y="9701"/>
                  </a:cubicBezTo>
                  <a:lnTo>
                    <a:pt x="0" y="9929"/>
                  </a:lnTo>
                  <a:lnTo>
                    <a:pt x="59269" y="9929"/>
                  </a:lnTo>
                  <a:close/>
                </a:path>
              </a:pathLst>
            </a:custGeom>
            <a:solidFill>
              <a:schemeClr val="lt1"/>
            </a:solidFill>
            <a:ln>
              <a:noFill/>
            </a:ln>
            <a:effectLst>
              <a:outerShdw blurRad="57150" dist="38100" dir="1524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720000" y="46380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5" name="Google Shape;275;p24"/>
          <p:cNvSpPr txBox="1">
            <a:spLocks noGrp="1"/>
          </p:cNvSpPr>
          <p:nvPr>
            <p:ph type="body" idx="1"/>
          </p:nvPr>
        </p:nvSpPr>
        <p:spPr>
          <a:xfrm>
            <a:off x="720000" y="1207550"/>
            <a:ext cx="3852000" cy="3250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6" name="Google Shape;276;p24"/>
          <p:cNvSpPr txBox="1">
            <a:spLocks noGrp="1"/>
          </p:cNvSpPr>
          <p:nvPr>
            <p:ph type="body" idx="2"/>
          </p:nvPr>
        </p:nvSpPr>
        <p:spPr>
          <a:xfrm>
            <a:off x="4572000" y="1298425"/>
            <a:ext cx="3852000" cy="3130500"/>
          </a:xfrm>
          <a:prstGeom prst="rect">
            <a:avLst/>
          </a:prstGeom>
        </p:spPr>
        <p:txBody>
          <a:bodyPr spcFirstLastPara="1" wrap="square" lIns="91425" tIns="91425" rIns="91425" bIns="91425" anchor="b" anchorCtr="0">
            <a:noAutofit/>
          </a:bodyPr>
          <a:lstStyle>
            <a:lvl1pPr marL="457200" lvl="0" indent="-304800" rtl="0">
              <a:spcBef>
                <a:spcPts val="0"/>
              </a:spcBef>
              <a:spcAft>
                <a:spcPts val="0"/>
              </a:spcAft>
              <a:buClr>
                <a:schemeClr val="lt2"/>
              </a:buClr>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36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9" name="Google Shape;279;p25"/>
          <p:cNvSpPr txBox="1">
            <a:spLocks noGrp="1"/>
          </p:cNvSpPr>
          <p:nvPr>
            <p:ph type="title" idx="2"/>
          </p:nvPr>
        </p:nvSpPr>
        <p:spPr>
          <a:xfrm>
            <a:off x="800688" y="3153704"/>
            <a:ext cx="21825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80" name="Google Shape;280;p25"/>
          <p:cNvSpPr txBox="1">
            <a:spLocks noGrp="1"/>
          </p:cNvSpPr>
          <p:nvPr>
            <p:ph type="subTitle" idx="1"/>
          </p:nvPr>
        </p:nvSpPr>
        <p:spPr>
          <a:xfrm>
            <a:off x="800688" y="374669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5"/>
          <p:cNvSpPr txBox="1">
            <a:spLocks noGrp="1"/>
          </p:cNvSpPr>
          <p:nvPr>
            <p:ph type="title" idx="3"/>
          </p:nvPr>
        </p:nvSpPr>
        <p:spPr>
          <a:xfrm>
            <a:off x="3484554" y="3153704"/>
            <a:ext cx="21825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82" name="Google Shape;282;p25"/>
          <p:cNvSpPr txBox="1">
            <a:spLocks noGrp="1"/>
          </p:cNvSpPr>
          <p:nvPr>
            <p:ph type="subTitle" idx="4"/>
          </p:nvPr>
        </p:nvSpPr>
        <p:spPr>
          <a:xfrm>
            <a:off x="3484554" y="374669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5"/>
          <p:cNvSpPr txBox="1">
            <a:spLocks noGrp="1"/>
          </p:cNvSpPr>
          <p:nvPr>
            <p:ph type="title" idx="5"/>
          </p:nvPr>
        </p:nvSpPr>
        <p:spPr>
          <a:xfrm>
            <a:off x="6162581" y="3153704"/>
            <a:ext cx="21825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84" name="Google Shape;284;p25"/>
          <p:cNvSpPr txBox="1">
            <a:spLocks noGrp="1"/>
          </p:cNvSpPr>
          <p:nvPr>
            <p:ph type="subTitle" idx="6"/>
          </p:nvPr>
        </p:nvSpPr>
        <p:spPr>
          <a:xfrm>
            <a:off x="6162581" y="374669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5" name="Google Shape;285;p25"/>
          <p:cNvGrpSpPr/>
          <p:nvPr/>
        </p:nvGrpSpPr>
        <p:grpSpPr>
          <a:xfrm>
            <a:off x="-212435" y="-172150"/>
            <a:ext cx="9356435" cy="5149788"/>
            <a:chOff x="-212435" y="-172150"/>
            <a:chExt cx="9356435" cy="5149788"/>
          </a:xfrm>
        </p:grpSpPr>
        <p:grpSp>
          <p:nvGrpSpPr>
            <p:cNvPr id="286" name="Google Shape;286;p25"/>
            <p:cNvGrpSpPr/>
            <p:nvPr/>
          </p:nvGrpSpPr>
          <p:grpSpPr>
            <a:xfrm>
              <a:off x="6414688" y="-172150"/>
              <a:ext cx="2729312" cy="1071750"/>
              <a:chOff x="6414688" y="-172150"/>
              <a:chExt cx="2729312" cy="1071750"/>
            </a:xfrm>
          </p:grpSpPr>
          <p:sp>
            <p:nvSpPr>
              <p:cNvPr id="287" name="Google Shape;287;p25"/>
              <p:cNvSpPr/>
              <p:nvPr/>
            </p:nvSpPr>
            <p:spPr>
              <a:xfrm flipH="1">
                <a:off x="6414688" y="605"/>
                <a:ext cx="2727487" cy="898995"/>
              </a:xfrm>
              <a:custGeom>
                <a:avLst/>
                <a:gdLst/>
                <a:ahLst/>
                <a:cxnLst/>
                <a:rect l="l" t="t" r="r" b="b"/>
                <a:pathLst>
                  <a:path w="135292" h="44593" extrusionOk="0">
                    <a:moveTo>
                      <a:pt x="0" y="0"/>
                    </a:moveTo>
                    <a:lnTo>
                      <a:pt x="0" y="41338"/>
                    </a:lnTo>
                    <a:cubicBezTo>
                      <a:pt x="3626" y="43470"/>
                      <a:pt x="7757" y="44593"/>
                      <a:pt x="11978" y="44593"/>
                    </a:cubicBezTo>
                    <a:cubicBezTo>
                      <a:pt x="12392" y="44593"/>
                      <a:pt x="12807" y="44582"/>
                      <a:pt x="13222" y="44560"/>
                    </a:cubicBezTo>
                    <a:cubicBezTo>
                      <a:pt x="22007" y="44013"/>
                      <a:pt x="29788" y="39028"/>
                      <a:pt x="37873" y="35502"/>
                    </a:cubicBezTo>
                    <a:cubicBezTo>
                      <a:pt x="47730" y="31217"/>
                      <a:pt x="58360" y="29022"/>
                      <a:pt x="69071" y="29022"/>
                    </a:cubicBezTo>
                    <a:cubicBezTo>
                      <a:pt x="71274" y="29022"/>
                      <a:pt x="73481" y="29115"/>
                      <a:pt x="75685" y="29302"/>
                    </a:cubicBezTo>
                    <a:cubicBezTo>
                      <a:pt x="83348" y="29976"/>
                      <a:pt x="90990" y="31777"/>
                      <a:pt x="98645" y="31777"/>
                    </a:cubicBezTo>
                    <a:cubicBezTo>
                      <a:pt x="100313" y="31777"/>
                      <a:pt x="101981" y="31691"/>
                      <a:pt x="103650" y="31490"/>
                    </a:cubicBezTo>
                    <a:cubicBezTo>
                      <a:pt x="115929" y="30031"/>
                      <a:pt x="127176" y="21824"/>
                      <a:pt x="132343" y="10578"/>
                    </a:cubicBezTo>
                    <a:cubicBezTo>
                      <a:pt x="133863" y="7204"/>
                      <a:pt x="134866" y="3648"/>
                      <a:pt x="135291" y="0"/>
                    </a:cubicBezTo>
                    <a:close/>
                  </a:path>
                </a:pathLst>
              </a:custGeom>
              <a:solidFill>
                <a:schemeClr val="accent5"/>
              </a:solidFill>
              <a:ln>
                <a:noFill/>
              </a:ln>
              <a:effectLst>
                <a:outerShdw blurRad="100013" dist="47625" dir="5400000" algn="bl" rotWithShape="0">
                  <a:schemeClr val="dk1">
                    <a:alpha val="7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flipH="1">
                <a:off x="6685744" y="-172150"/>
                <a:ext cx="2458256" cy="681493"/>
              </a:xfrm>
              <a:custGeom>
                <a:avLst/>
                <a:gdLst/>
                <a:ahLst/>
                <a:cxnLst/>
                <a:rect l="l" t="t" r="r" b="b"/>
                <a:pathLst>
                  <a:path w="135292" h="44593" extrusionOk="0">
                    <a:moveTo>
                      <a:pt x="0" y="0"/>
                    </a:moveTo>
                    <a:lnTo>
                      <a:pt x="0" y="41338"/>
                    </a:lnTo>
                    <a:cubicBezTo>
                      <a:pt x="3626" y="43470"/>
                      <a:pt x="7757" y="44593"/>
                      <a:pt x="11978" y="44593"/>
                    </a:cubicBezTo>
                    <a:cubicBezTo>
                      <a:pt x="12392" y="44593"/>
                      <a:pt x="12807" y="44582"/>
                      <a:pt x="13222" y="44560"/>
                    </a:cubicBezTo>
                    <a:cubicBezTo>
                      <a:pt x="22007" y="44013"/>
                      <a:pt x="29788" y="39028"/>
                      <a:pt x="37873" y="35502"/>
                    </a:cubicBezTo>
                    <a:cubicBezTo>
                      <a:pt x="47730" y="31217"/>
                      <a:pt x="58360" y="29022"/>
                      <a:pt x="69071" y="29022"/>
                    </a:cubicBezTo>
                    <a:cubicBezTo>
                      <a:pt x="71274" y="29022"/>
                      <a:pt x="73481" y="29115"/>
                      <a:pt x="75685" y="29302"/>
                    </a:cubicBezTo>
                    <a:cubicBezTo>
                      <a:pt x="83348" y="29976"/>
                      <a:pt x="90990" y="31777"/>
                      <a:pt x="98645" y="31777"/>
                    </a:cubicBezTo>
                    <a:cubicBezTo>
                      <a:pt x="100313" y="31777"/>
                      <a:pt x="101981" y="31691"/>
                      <a:pt x="103650" y="31490"/>
                    </a:cubicBezTo>
                    <a:cubicBezTo>
                      <a:pt x="115929" y="30031"/>
                      <a:pt x="127176" y="21824"/>
                      <a:pt x="132343" y="10578"/>
                    </a:cubicBezTo>
                    <a:cubicBezTo>
                      <a:pt x="133863" y="7204"/>
                      <a:pt x="134866" y="3648"/>
                      <a:pt x="135291" y="0"/>
                    </a:cubicBezTo>
                    <a:close/>
                  </a:path>
                </a:pathLst>
              </a:custGeom>
              <a:solidFill>
                <a:schemeClr val="lt1"/>
              </a:solidFill>
              <a:ln>
                <a:noFill/>
              </a:ln>
              <a:effectLst>
                <a:outerShdw blurRad="100013" dist="47625" dir="5400000" algn="bl" rotWithShape="0">
                  <a:schemeClr val="dk1">
                    <a:alpha val="7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5"/>
            <p:cNvSpPr/>
            <p:nvPr/>
          </p:nvSpPr>
          <p:spPr>
            <a:xfrm>
              <a:off x="-212435" y="51950"/>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5"/>
            <p:cNvGrpSpPr/>
            <p:nvPr/>
          </p:nvGrpSpPr>
          <p:grpSpPr>
            <a:xfrm flipH="1">
              <a:off x="778962" y="176588"/>
              <a:ext cx="449651" cy="449651"/>
              <a:chOff x="1930662" y="2441838"/>
              <a:chExt cx="449651" cy="449651"/>
            </a:xfrm>
          </p:grpSpPr>
          <p:sp>
            <p:nvSpPr>
              <p:cNvPr id="291" name="Google Shape;291;p25"/>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25"/>
            <p:cNvGrpSpPr/>
            <p:nvPr/>
          </p:nvGrpSpPr>
          <p:grpSpPr>
            <a:xfrm>
              <a:off x="7880550" y="4478538"/>
              <a:ext cx="505975" cy="499100"/>
              <a:chOff x="4287650" y="1268400"/>
              <a:chExt cx="505975" cy="499100"/>
            </a:xfrm>
          </p:grpSpPr>
          <p:sp>
            <p:nvSpPr>
              <p:cNvPr id="294" name="Google Shape;294;p25"/>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418"/>
        <p:cNvGrpSpPr/>
        <p:nvPr/>
      </p:nvGrpSpPr>
      <p:grpSpPr>
        <a:xfrm>
          <a:off x="0" y="0"/>
          <a:ext cx="0" cy="0"/>
          <a:chOff x="0" y="0"/>
          <a:chExt cx="0" cy="0"/>
        </a:xfrm>
      </p:grpSpPr>
      <p:sp>
        <p:nvSpPr>
          <p:cNvPr id="419" name="Google Shape;419;p29"/>
          <p:cNvSpPr txBox="1">
            <a:spLocks noGrp="1"/>
          </p:cNvSpPr>
          <p:nvPr>
            <p:ph type="title" hasCustomPrompt="1"/>
          </p:nvPr>
        </p:nvSpPr>
        <p:spPr>
          <a:xfrm>
            <a:off x="824427" y="544366"/>
            <a:ext cx="3120000" cy="105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6200"/>
              <a:buNone/>
              <a:defRPr sz="6200">
                <a:solidFill>
                  <a:schemeClr val="dk2"/>
                </a:solidFill>
              </a:defRPr>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420" name="Google Shape;420;p29"/>
          <p:cNvSpPr txBox="1">
            <a:spLocks noGrp="1"/>
          </p:cNvSpPr>
          <p:nvPr>
            <p:ph type="subTitle" idx="1"/>
          </p:nvPr>
        </p:nvSpPr>
        <p:spPr>
          <a:xfrm>
            <a:off x="824427" y="1661848"/>
            <a:ext cx="3120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29"/>
          <p:cNvSpPr txBox="1">
            <a:spLocks noGrp="1"/>
          </p:cNvSpPr>
          <p:nvPr>
            <p:ph type="title" idx="2" hasCustomPrompt="1"/>
          </p:nvPr>
        </p:nvSpPr>
        <p:spPr>
          <a:xfrm>
            <a:off x="849132" y="2758921"/>
            <a:ext cx="3120000" cy="105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6200"/>
              <a:buNone/>
              <a:defRPr sz="6200">
                <a:solidFill>
                  <a:schemeClr val="dk2"/>
                </a:solidFill>
              </a:defRPr>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422" name="Google Shape;422;p29"/>
          <p:cNvSpPr txBox="1">
            <a:spLocks noGrp="1"/>
          </p:cNvSpPr>
          <p:nvPr>
            <p:ph type="subTitle" idx="3"/>
          </p:nvPr>
        </p:nvSpPr>
        <p:spPr>
          <a:xfrm>
            <a:off x="849132" y="3876428"/>
            <a:ext cx="3120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29"/>
          <p:cNvSpPr txBox="1">
            <a:spLocks noGrp="1"/>
          </p:cNvSpPr>
          <p:nvPr>
            <p:ph type="title" idx="4" hasCustomPrompt="1"/>
          </p:nvPr>
        </p:nvSpPr>
        <p:spPr>
          <a:xfrm>
            <a:off x="4428225" y="544366"/>
            <a:ext cx="3981900" cy="1059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6200"/>
              <a:buNone/>
              <a:defRPr sz="6200">
                <a:solidFill>
                  <a:schemeClr val="dk2"/>
                </a:solidFill>
              </a:defRPr>
            </a:lvl1pPr>
            <a:lvl2pPr lvl="1"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rtl="0">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r>
              <a:t>xx%</a:t>
            </a:r>
          </a:p>
        </p:txBody>
      </p:sp>
      <p:sp>
        <p:nvSpPr>
          <p:cNvPr id="424" name="Google Shape;424;p29"/>
          <p:cNvSpPr txBox="1">
            <a:spLocks noGrp="1"/>
          </p:cNvSpPr>
          <p:nvPr>
            <p:ph type="subTitle" idx="5"/>
          </p:nvPr>
        </p:nvSpPr>
        <p:spPr>
          <a:xfrm>
            <a:off x="4428225" y="1661848"/>
            <a:ext cx="39957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a:effectLst>
            <a:outerShdw blurRad="42863" dist="28575" dir="5400000" algn="bl" rotWithShape="0">
              <a:schemeClr val="dk1">
                <a:alpha val="25000"/>
              </a:schemeClr>
            </a:outerShdw>
          </a:effectLst>
        </p:spPr>
        <p:txBody>
          <a:bodyPr spcFirstLastPara="1" wrap="square" lIns="91425" tIns="91425" rIns="91425" bIns="91425" anchor="t" anchorCtr="0">
            <a:noAutofit/>
          </a:bodyPr>
          <a:lstStyle>
            <a:lvl1pPr lvl="0">
              <a:spcBef>
                <a:spcPts val="0"/>
              </a:spcBef>
              <a:spcAft>
                <a:spcPts val="0"/>
              </a:spcAft>
              <a:buClr>
                <a:schemeClr val="dk1"/>
              </a:buClr>
              <a:buSzPts val="3600"/>
              <a:buFont typeface="Imbue"/>
              <a:buNone/>
              <a:defRPr sz="3600" b="1">
                <a:solidFill>
                  <a:schemeClr val="dk1"/>
                </a:solidFill>
                <a:latin typeface="Imbue"/>
                <a:ea typeface="Imbue"/>
                <a:cs typeface="Imbue"/>
                <a:sym typeface="Imbue"/>
              </a:defRPr>
            </a:lvl1pPr>
            <a:lvl2pPr lvl="1">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2pPr>
            <a:lvl3pPr lvl="2">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3pPr>
            <a:lvl4pPr lvl="3">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4pPr>
            <a:lvl5pPr lvl="4">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5pPr>
            <a:lvl6pPr lvl="5">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6pPr>
            <a:lvl7pPr lvl="6">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7pPr>
            <a:lvl8pPr lvl="7">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8pPr>
            <a:lvl9pPr lvl="8">
              <a:spcBef>
                <a:spcPts val="0"/>
              </a:spcBef>
              <a:spcAft>
                <a:spcPts val="0"/>
              </a:spcAft>
              <a:buClr>
                <a:schemeClr val="dk1"/>
              </a:buClr>
              <a:buSzPts val="3000"/>
              <a:buFont typeface="DM Serif Text"/>
              <a:buNone/>
              <a:defRPr sz="3000" b="1">
                <a:solidFill>
                  <a:schemeClr val="dk1"/>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1pPr>
            <a:lvl2pPr marL="914400" lvl="1"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2pPr>
            <a:lvl3pPr marL="1371600" lvl="2"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3pPr>
            <a:lvl4pPr marL="1828800" lvl="3"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4pPr>
            <a:lvl5pPr marL="2286000" lvl="4"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5pPr>
            <a:lvl6pPr marL="2743200" lvl="5"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6pPr>
            <a:lvl7pPr marL="3200400" lvl="6"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7pPr>
            <a:lvl8pPr marL="3657600" lvl="7"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8pPr>
            <a:lvl9pPr marL="4114800" lvl="8" indent="-317500">
              <a:lnSpc>
                <a:spcPct val="100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59" r:id="rId4"/>
    <p:sldLayoutId id="2147483663" r:id="rId5"/>
    <p:sldLayoutId id="2147483666" r:id="rId6"/>
    <p:sldLayoutId id="2147483670" r:id="rId7"/>
    <p:sldLayoutId id="2147483671" r:id="rId8"/>
    <p:sldLayoutId id="2147483675" r:id="rId9"/>
    <p:sldLayoutId id="2147483679" r:id="rId10"/>
    <p:sldLayoutId id="2147483680" r:id="rId11"/>
    <p:sldLayoutId id="2147483681"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forms/d/e/1FAIpQLSefqO2-dzBAbK2FpatIkWQ-CvFJNXE4ixiUCzbKlGWNShlm0g/viewform?usp=sharing"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654"/>
        <p:cNvGrpSpPr/>
        <p:nvPr/>
      </p:nvGrpSpPr>
      <p:grpSpPr>
        <a:xfrm>
          <a:off x="0" y="0"/>
          <a:ext cx="0" cy="0"/>
          <a:chOff x="0" y="0"/>
          <a:chExt cx="0" cy="0"/>
        </a:xfrm>
      </p:grpSpPr>
      <p:grpSp>
        <p:nvGrpSpPr>
          <p:cNvPr id="758" name="Google Shape;758;p37"/>
          <p:cNvGrpSpPr/>
          <p:nvPr/>
        </p:nvGrpSpPr>
        <p:grpSpPr>
          <a:xfrm>
            <a:off x="252382" y="0"/>
            <a:ext cx="9954856" cy="5184300"/>
            <a:chOff x="0" y="0"/>
            <a:chExt cx="9954856" cy="5184300"/>
          </a:xfrm>
        </p:grpSpPr>
        <p:grpSp>
          <p:nvGrpSpPr>
            <p:cNvPr id="759" name="Google Shape;759;p37"/>
            <p:cNvGrpSpPr/>
            <p:nvPr/>
          </p:nvGrpSpPr>
          <p:grpSpPr>
            <a:xfrm>
              <a:off x="0" y="0"/>
              <a:ext cx="9954856" cy="5176800"/>
              <a:chOff x="0" y="381000"/>
              <a:chExt cx="9954856" cy="5176800"/>
            </a:xfrm>
          </p:grpSpPr>
          <p:sp>
            <p:nvSpPr>
              <p:cNvPr id="760" name="Google Shape;760;p37"/>
              <p:cNvSpPr/>
              <p:nvPr/>
            </p:nvSpPr>
            <p:spPr>
              <a:xfrm>
                <a:off x="3029100" y="659175"/>
                <a:ext cx="6925757" cy="4484317"/>
              </a:xfrm>
              <a:custGeom>
                <a:avLst/>
                <a:gdLst/>
                <a:ahLst/>
                <a:cxnLst/>
                <a:rect l="l" t="t" r="r" b="b"/>
                <a:pathLst>
                  <a:path w="118389" h="76655" extrusionOk="0">
                    <a:moveTo>
                      <a:pt x="70269" y="9737"/>
                    </a:moveTo>
                    <a:cubicBezTo>
                      <a:pt x="85469" y="9737"/>
                      <a:pt x="97791" y="22059"/>
                      <a:pt x="97791" y="37259"/>
                    </a:cubicBezTo>
                    <a:cubicBezTo>
                      <a:pt x="97791" y="52482"/>
                      <a:pt x="85469" y="64804"/>
                      <a:pt x="70269" y="64804"/>
                    </a:cubicBezTo>
                    <a:cubicBezTo>
                      <a:pt x="55068" y="64804"/>
                      <a:pt x="42746" y="52482"/>
                      <a:pt x="42746" y="37259"/>
                    </a:cubicBezTo>
                    <a:cubicBezTo>
                      <a:pt x="42746" y="22059"/>
                      <a:pt x="55068" y="9737"/>
                      <a:pt x="70269" y="9737"/>
                    </a:cubicBezTo>
                    <a:close/>
                    <a:moveTo>
                      <a:pt x="0" y="0"/>
                    </a:moveTo>
                    <a:lnTo>
                      <a:pt x="0" y="76654"/>
                    </a:lnTo>
                    <a:lnTo>
                      <a:pt x="118388" y="76654"/>
                    </a:lnTo>
                    <a:lnTo>
                      <a:pt x="118388" y="0"/>
                    </a:lnTo>
                    <a:close/>
                  </a:path>
                </a:pathLst>
              </a:custGeom>
              <a:solidFill>
                <a:schemeClr val="lt1"/>
              </a:solidFill>
              <a:ln>
                <a:noFill/>
              </a:ln>
              <a:effectLst>
                <a:outerShdw blurRad="57150" dist="123825" dir="930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0" y="381000"/>
                <a:ext cx="4419600" cy="517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4171950" y="381000"/>
                <a:ext cx="5782800" cy="4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37"/>
            <p:cNvSpPr/>
            <p:nvPr/>
          </p:nvSpPr>
          <p:spPr>
            <a:xfrm>
              <a:off x="4361575" y="4734600"/>
              <a:ext cx="5593200" cy="44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37"/>
          <p:cNvSpPr txBox="1">
            <a:spLocks noGrp="1"/>
          </p:cNvSpPr>
          <p:nvPr>
            <p:ph type="subTitle" idx="1"/>
          </p:nvPr>
        </p:nvSpPr>
        <p:spPr>
          <a:xfrm>
            <a:off x="1517834" y="4003280"/>
            <a:ext cx="3448935"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Poppins"/>
                <a:ea typeface="Poppins"/>
                <a:cs typeface="Poppins"/>
                <a:sym typeface="Poppins"/>
              </a:rPr>
              <a:t>Geovanna De la Cruz Medina</a:t>
            </a:r>
            <a:endParaRPr b="1" dirty="0">
              <a:latin typeface="Poppins"/>
              <a:ea typeface="Poppins"/>
              <a:cs typeface="Poppins"/>
              <a:sym typeface="Poppins"/>
            </a:endParaRPr>
          </a:p>
          <a:p>
            <a:pPr marL="0" lvl="0" indent="0" algn="l" rtl="0">
              <a:spcBef>
                <a:spcPts val="0"/>
              </a:spcBef>
              <a:spcAft>
                <a:spcPts val="0"/>
              </a:spcAft>
              <a:buNone/>
            </a:pPr>
            <a:r>
              <a:rPr lang="en" b="1" dirty="0">
                <a:latin typeface="Poppins"/>
                <a:ea typeface="Poppins"/>
                <a:cs typeface="Poppins"/>
                <a:sym typeface="Poppins"/>
              </a:rPr>
              <a:t>Alma Angélica Ordoñez Sánchez</a:t>
            </a:r>
            <a:endParaRPr b="1" dirty="0">
              <a:latin typeface="Poppins"/>
              <a:ea typeface="Poppins"/>
              <a:cs typeface="Poppins"/>
              <a:sym typeface="Poppins"/>
            </a:endParaRPr>
          </a:p>
          <a:p>
            <a:pPr marL="0" lvl="0" indent="0" algn="l" rtl="0">
              <a:spcBef>
                <a:spcPts val="0"/>
              </a:spcBef>
              <a:spcAft>
                <a:spcPts val="0"/>
              </a:spcAft>
              <a:buNone/>
            </a:pPr>
            <a:r>
              <a:rPr lang="en" b="1" dirty="0">
                <a:latin typeface="Poppins"/>
                <a:ea typeface="Poppins"/>
                <a:cs typeface="Poppins"/>
                <a:sym typeface="Poppins"/>
              </a:rPr>
              <a:t>Andrea Natalí Ortega Aguilar</a:t>
            </a:r>
            <a:endParaRPr b="1" dirty="0">
              <a:latin typeface="Poppins"/>
              <a:ea typeface="Poppins"/>
              <a:cs typeface="Poppins"/>
              <a:sym typeface="Poppins"/>
            </a:endParaRPr>
          </a:p>
          <a:p>
            <a:pPr marL="0" lvl="0" indent="0" algn="l" rtl="0">
              <a:spcBef>
                <a:spcPts val="0"/>
              </a:spcBef>
              <a:spcAft>
                <a:spcPts val="0"/>
              </a:spcAft>
              <a:buNone/>
            </a:pPr>
            <a:r>
              <a:rPr lang="en" b="1" dirty="0">
                <a:latin typeface="Poppins"/>
                <a:ea typeface="Poppins"/>
                <a:cs typeface="Poppins"/>
                <a:sym typeface="Poppins"/>
              </a:rPr>
              <a:t>Verónica Marilyn Rivera Manzanero</a:t>
            </a:r>
            <a:endParaRPr b="1" dirty="0">
              <a:latin typeface="Poppins"/>
              <a:ea typeface="Poppins"/>
              <a:cs typeface="Poppins"/>
              <a:sym typeface="Poppins"/>
            </a:endParaRPr>
          </a:p>
        </p:txBody>
      </p:sp>
      <p:sp>
        <p:nvSpPr>
          <p:cNvPr id="765" name="Google Shape;765;p37"/>
          <p:cNvSpPr txBox="1">
            <a:spLocks noGrp="1"/>
          </p:cNvSpPr>
          <p:nvPr>
            <p:ph type="ctrTitle"/>
          </p:nvPr>
        </p:nvSpPr>
        <p:spPr>
          <a:xfrm>
            <a:off x="1484991" y="1915804"/>
            <a:ext cx="3527296" cy="1209058"/>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dk1"/>
              </a:buClr>
              <a:buSzPts val="1100"/>
              <a:buFont typeface="Arial"/>
              <a:buNone/>
            </a:pPr>
            <a:r>
              <a:rPr lang="en" sz="4400" dirty="0"/>
              <a:t>Proyecto:</a:t>
            </a:r>
            <a:r>
              <a:rPr lang="en" sz="6600" dirty="0">
                <a:solidFill>
                  <a:schemeClr val="dk2"/>
                </a:solidFill>
              </a:rPr>
              <a:t> </a:t>
            </a:r>
            <a:r>
              <a:rPr lang="en" sz="6600" dirty="0">
                <a:solidFill>
                  <a:srgbClr val="F2F2F2"/>
                </a:solidFill>
              </a:rPr>
              <a:t>Her’s</a:t>
            </a:r>
            <a:endParaRPr sz="4000" i="1" dirty="0">
              <a:solidFill>
                <a:srgbClr val="F2F2F2"/>
              </a:solidFill>
            </a:endParaRPr>
          </a:p>
        </p:txBody>
      </p:sp>
      <p:sp>
        <p:nvSpPr>
          <p:cNvPr id="766" name="Google Shape;766;p37"/>
          <p:cNvSpPr/>
          <p:nvPr/>
        </p:nvSpPr>
        <p:spPr>
          <a:xfrm rot="1201544">
            <a:off x="-119498" y="-71285"/>
            <a:ext cx="1727484" cy="1015847"/>
          </a:xfrm>
          <a:custGeom>
            <a:avLst/>
            <a:gdLst/>
            <a:ahLst/>
            <a:cxnLst/>
            <a:rect l="l" t="t" r="r" b="b"/>
            <a:pathLst>
              <a:path w="55196" h="32458" extrusionOk="0">
                <a:moveTo>
                  <a:pt x="20779" y="15431"/>
                </a:moveTo>
                <a:cubicBezTo>
                  <a:pt x="25484" y="5826"/>
                  <a:pt x="34557" y="6246"/>
                  <a:pt x="34641" y="6414"/>
                </a:cubicBezTo>
                <a:cubicBezTo>
                  <a:pt x="32737" y="12183"/>
                  <a:pt x="26324" y="14759"/>
                  <a:pt x="22795" y="15711"/>
                </a:cubicBezTo>
                <a:cubicBezTo>
                  <a:pt x="24672" y="15963"/>
                  <a:pt x="26548" y="16299"/>
                  <a:pt x="28452" y="16663"/>
                </a:cubicBezTo>
                <a:cubicBezTo>
                  <a:pt x="28480" y="16663"/>
                  <a:pt x="28480" y="16691"/>
                  <a:pt x="28508" y="16691"/>
                </a:cubicBezTo>
                <a:cubicBezTo>
                  <a:pt x="35397" y="9522"/>
                  <a:pt x="44526" y="12771"/>
                  <a:pt x="44526" y="12911"/>
                </a:cubicBezTo>
                <a:cubicBezTo>
                  <a:pt x="41530" y="16579"/>
                  <a:pt x="35761" y="17391"/>
                  <a:pt x="31925" y="17447"/>
                </a:cubicBezTo>
                <a:cubicBezTo>
                  <a:pt x="32373" y="17559"/>
                  <a:pt x="32849" y="17643"/>
                  <a:pt x="33297" y="17755"/>
                </a:cubicBezTo>
                <a:cubicBezTo>
                  <a:pt x="34109" y="17979"/>
                  <a:pt x="34949" y="18203"/>
                  <a:pt x="35761" y="18427"/>
                </a:cubicBezTo>
                <a:cubicBezTo>
                  <a:pt x="36125" y="18539"/>
                  <a:pt x="36489" y="18623"/>
                  <a:pt x="36853" y="18735"/>
                </a:cubicBezTo>
                <a:cubicBezTo>
                  <a:pt x="47439" y="16831"/>
                  <a:pt x="55196" y="25316"/>
                  <a:pt x="55084" y="25316"/>
                </a:cubicBezTo>
                <a:cubicBezTo>
                  <a:pt x="48475" y="26128"/>
                  <a:pt x="39626" y="21004"/>
                  <a:pt x="37105" y="19351"/>
                </a:cubicBezTo>
                <a:cubicBezTo>
                  <a:pt x="35845" y="19015"/>
                  <a:pt x="34585" y="18707"/>
                  <a:pt x="33325" y="18427"/>
                </a:cubicBezTo>
                <a:cubicBezTo>
                  <a:pt x="32597" y="18259"/>
                  <a:pt x="31869" y="18119"/>
                  <a:pt x="31140" y="17979"/>
                </a:cubicBezTo>
                <a:cubicBezTo>
                  <a:pt x="35005" y="19603"/>
                  <a:pt x="41446" y="23384"/>
                  <a:pt x="44162" y="29657"/>
                </a:cubicBezTo>
                <a:cubicBezTo>
                  <a:pt x="44022" y="29629"/>
                  <a:pt x="35985" y="27220"/>
                  <a:pt x="28340" y="17475"/>
                </a:cubicBezTo>
                <a:cubicBezTo>
                  <a:pt x="26296" y="17139"/>
                  <a:pt x="24252" y="16859"/>
                  <a:pt x="22235" y="16663"/>
                </a:cubicBezTo>
                <a:cubicBezTo>
                  <a:pt x="25736" y="18343"/>
                  <a:pt x="33213" y="23216"/>
                  <a:pt x="35117" y="30525"/>
                </a:cubicBezTo>
                <a:cubicBezTo>
                  <a:pt x="34949" y="30441"/>
                  <a:pt x="27052" y="27220"/>
                  <a:pt x="20695" y="16523"/>
                </a:cubicBezTo>
                <a:cubicBezTo>
                  <a:pt x="20135" y="16467"/>
                  <a:pt x="19547" y="16411"/>
                  <a:pt x="18959" y="16355"/>
                </a:cubicBezTo>
                <a:cubicBezTo>
                  <a:pt x="17419" y="16243"/>
                  <a:pt x="15850" y="16187"/>
                  <a:pt x="14310" y="16131"/>
                </a:cubicBezTo>
                <a:cubicBezTo>
                  <a:pt x="17111" y="17475"/>
                  <a:pt x="25232" y="22796"/>
                  <a:pt x="26492" y="30385"/>
                </a:cubicBezTo>
                <a:cubicBezTo>
                  <a:pt x="26324" y="30273"/>
                  <a:pt x="18735" y="26884"/>
                  <a:pt x="13470" y="16131"/>
                </a:cubicBezTo>
                <a:cubicBezTo>
                  <a:pt x="11650" y="16103"/>
                  <a:pt x="9830" y="16131"/>
                  <a:pt x="8037" y="16187"/>
                </a:cubicBezTo>
                <a:cubicBezTo>
                  <a:pt x="11482" y="17783"/>
                  <a:pt x="19575" y="23132"/>
                  <a:pt x="20723" y="31365"/>
                </a:cubicBezTo>
                <a:cubicBezTo>
                  <a:pt x="20471" y="31253"/>
                  <a:pt x="12574" y="28173"/>
                  <a:pt x="6777" y="16243"/>
                </a:cubicBezTo>
                <a:cubicBezTo>
                  <a:pt x="5097" y="16327"/>
                  <a:pt x="3417" y="16467"/>
                  <a:pt x="1765" y="16635"/>
                </a:cubicBezTo>
                <a:cubicBezTo>
                  <a:pt x="5097" y="18679"/>
                  <a:pt x="11986" y="24476"/>
                  <a:pt x="11902" y="32457"/>
                </a:cubicBezTo>
                <a:cubicBezTo>
                  <a:pt x="11650" y="32317"/>
                  <a:pt x="4201" y="28985"/>
                  <a:pt x="28" y="15935"/>
                </a:cubicBezTo>
                <a:cubicBezTo>
                  <a:pt x="0" y="15795"/>
                  <a:pt x="224" y="15823"/>
                  <a:pt x="644" y="16019"/>
                </a:cubicBezTo>
                <a:cubicBezTo>
                  <a:pt x="588" y="15683"/>
                  <a:pt x="532" y="15347"/>
                  <a:pt x="476" y="14983"/>
                </a:cubicBezTo>
                <a:cubicBezTo>
                  <a:pt x="2521" y="14815"/>
                  <a:pt x="4593" y="14731"/>
                  <a:pt x="6665" y="14675"/>
                </a:cubicBezTo>
                <a:cubicBezTo>
                  <a:pt x="9046" y="2353"/>
                  <a:pt x="17811" y="1"/>
                  <a:pt x="18035" y="169"/>
                </a:cubicBezTo>
                <a:cubicBezTo>
                  <a:pt x="17895" y="7842"/>
                  <a:pt x="11706" y="12715"/>
                  <a:pt x="8457" y="14675"/>
                </a:cubicBezTo>
                <a:cubicBezTo>
                  <a:pt x="10110" y="14675"/>
                  <a:pt x="11790" y="14703"/>
                  <a:pt x="13470" y="14787"/>
                </a:cubicBezTo>
                <a:cubicBezTo>
                  <a:pt x="16327" y="4258"/>
                  <a:pt x="24700" y="2689"/>
                  <a:pt x="24840" y="2857"/>
                </a:cubicBezTo>
                <a:cubicBezTo>
                  <a:pt x="24140" y="9550"/>
                  <a:pt x="17727" y="13499"/>
                  <a:pt x="14786" y="14871"/>
                </a:cubicBezTo>
                <a:cubicBezTo>
                  <a:pt x="16130" y="14955"/>
                  <a:pt x="17503" y="15067"/>
                  <a:pt x="18875" y="15207"/>
                </a:cubicBezTo>
                <a:cubicBezTo>
                  <a:pt x="19491" y="15263"/>
                  <a:pt x="20135" y="15347"/>
                  <a:pt x="20779" y="1543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1053153" y="-221575"/>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7"/>
          <p:cNvGrpSpPr/>
          <p:nvPr/>
        </p:nvGrpSpPr>
        <p:grpSpPr>
          <a:xfrm>
            <a:off x="2573962" y="137288"/>
            <a:ext cx="449651" cy="449651"/>
            <a:chOff x="1930662" y="2441838"/>
            <a:chExt cx="449651" cy="449651"/>
          </a:xfrm>
        </p:grpSpPr>
        <p:sp>
          <p:nvSpPr>
            <p:cNvPr id="769" name="Google Shape;769;p37"/>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37"/>
          <p:cNvGrpSpPr/>
          <p:nvPr/>
        </p:nvGrpSpPr>
        <p:grpSpPr>
          <a:xfrm rot="1201454">
            <a:off x="165795" y="137304"/>
            <a:ext cx="449628" cy="449628"/>
            <a:chOff x="1455618" y="1674938"/>
            <a:chExt cx="449651" cy="449651"/>
          </a:xfrm>
        </p:grpSpPr>
        <p:sp>
          <p:nvSpPr>
            <p:cNvPr id="772" name="Google Shape;772;p37"/>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7"/>
          <p:cNvGrpSpPr/>
          <p:nvPr/>
        </p:nvGrpSpPr>
        <p:grpSpPr>
          <a:xfrm>
            <a:off x="8203925" y="131150"/>
            <a:ext cx="673525" cy="674200"/>
            <a:chOff x="9205725" y="3481225"/>
            <a:chExt cx="673525" cy="674200"/>
          </a:xfrm>
        </p:grpSpPr>
        <p:sp>
          <p:nvSpPr>
            <p:cNvPr id="775" name="Google Shape;775;p37"/>
            <p:cNvSpPr/>
            <p:nvPr/>
          </p:nvSpPr>
          <p:spPr>
            <a:xfrm>
              <a:off x="9205725" y="3481225"/>
              <a:ext cx="673525" cy="674200"/>
            </a:xfrm>
            <a:custGeom>
              <a:avLst/>
              <a:gdLst/>
              <a:ahLst/>
              <a:cxnLst/>
              <a:rect l="l" t="t" r="r" b="b"/>
              <a:pathLst>
                <a:path w="26941" h="26968" extrusionOk="0">
                  <a:moveTo>
                    <a:pt x="1793" y="9689"/>
                  </a:moveTo>
                  <a:cubicBezTo>
                    <a:pt x="2129" y="10025"/>
                    <a:pt x="2493" y="10306"/>
                    <a:pt x="2857" y="10558"/>
                  </a:cubicBezTo>
                  <a:cubicBezTo>
                    <a:pt x="3249" y="10810"/>
                    <a:pt x="3613" y="11034"/>
                    <a:pt x="4005" y="11230"/>
                  </a:cubicBezTo>
                  <a:cubicBezTo>
                    <a:pt x="4790" y="11622"/>
                    <a:pt x="5574" y="11930"/>
                    <a:pt x="6414" y="12154"/>
                  </a:cubicBezTo>
                  <a:cubicBezTo>
                    <a:pt x="5546" y="12098"/>
                    <a:pt x="4706" y="12070"/>
                    <a:pt x="3865" y="12154"/>
                  </a:cubicBezTo>
                  <a:cubicBezTo>
                    <a:pt x="3417" y="12182"/>
                    <a:pt x="2969" y="12238"/>
                    <a:pt x="2549" y="12322"/>
                  </a:cubicBezTo>
                  <a:cubicBezTo>
                    <a:pt x="2101" y="12434"/>
                    <a:pt x="1653" y="12546"/>
                    <a:pt x="1233" y="12742"/>
                  </a:cubicBezTo>
                  <a:cubicBezTo>
                    <a:pt x="785" y="12938"/>
                    <a:pt x="421" y="13330"/>
                    <a:pt x="281" y="13862"/>
                  </a:cubicBezTo>
                  <a:cubicBezTo>
                    <a:pt x="1" y="14786"/>
                    <a:pt x="533" y="15766"/>
                    <a:pt x="1457" y="16046"/>
                  </a:cubicBezTo>
                  <a:cubicBezTo>
                    <a:pt x="1905" y="16158"/>
                    <a:pt x="2381" y="16214"/>
                    <a:pt x="2829" y="16270"/>
                  </a:cubicBezTo>
                  <a:cubicBezTo>
                    <a:pt x="3277" y="16298"/>
                    <a:pt x="3725" y="16298"/>
                    <a:pt x="4173" y="16270"/>
                  </a:cubicBezTo>
                  <a:cubicBezTo>
                    <a:pt x="5014" y="16214"/>
                    <a:pt x="5854" y="16074"/>
                    <a:pt x="6694" y="15878"/>
                  </a:cubicBezTo>
                  <a:cubicBezTo>
                    <a:pt x="5910" y="16214"/>
                    <a:pt x="5182" y="16634"/>
                    <a:pt x="4482" y="17110"/>
                  </a:cubicBezTo>
                  <a:cubicBezTo>
                    <a:pt x="4117" y="17362"/>
                    <a:pt x="3753" y="17642"/>
                    <a:pt x="3417" y="17950"/>
                  </a:cubicBezTo>
                  <a:cubicBezTo>
                    <a:pt x="3081" y="18259"/>
                    <a:pt x="2773" y="18567"/>
                    <a:pt x="2493" y="18959"/>
                  </a:cubicBezTo>
                  <a:cubicBezTo>
                    <a:pt x="2213" y="19351"/>
                    <a:pt x="2101" y="19883"/>
                    <a:pt x="2213" y="20387"/>
                  </a:cubicBezTo>
                  <a:cubicBezTo>
                    <a:pt x="2465" y="21339"/>
                    <a:pt x="3417" y="21927"/>
                    <a:pt x="4341" y="21703"/>
                  </a:cubicBezTo>
                  <a:cubicBezTo>
                    <a:pt x="4818" y="21591"/>
                    <a:pt x="5238" y="21395"/>
                    <a:pt x="5630" y="21199"/>
                  </a:cubicBezTo>
                  <a:cubicBezTo>
                    <a:pt x="6050" y="21003"/>
                    <a:pt x="6414" y="20779"/>
                    <a:pt x="6806" y="20555"/>
                  </a:cubicBezTo>
                  <a:cubicBezTo>
                    <a:pt x="7506" y="20079"/>
                    <a:pt x="8178" y="19519"/>
                    <a:pt x="8794" y="18931"/>
                  </a:cubicBezTo>
                  <a:cubicBezTo>
                    <a:pt x="8290" y="19631"/>
                    <a:pt x="7870" y="20359"/>
                    <a:pt x="7506" y="21143"/>
                  </a:cubicBezTo>
                  <a:cubicBezTo>
                    <a:pt x="7310" y="21535"/>
                    <a:pt x="7142" y="21955"/>
                    <a:pt x="7002" y="22375"/>
                  </a:cubicBezTo>
                  <a:cubicBezTo>
                    <a:pt x="6862" y="22795"/>
                    <a:pt x="6750" y="23243"/>
                    <a:pt x="6722" y="23719"/>
                  </a:cubicBezTo>
                  <a:cubicBezTo>
                    <a:pt x="6666" y="24195"/>
                    <a:pt x="6834" y="24727"/>
                    <a:pt x="7198" y="25091"/>
                  </a:cubicBezTo>
                  <a:cubicBezTo>
                    <a:pt x="7870" y="25792"/>
                    <a:pt x="8990" y="25820"/>
                    <a:pt x="9690" y="25147"/>
                  </a:cubicBezTo>
                  <a:cubicBezTo>
                    <a:pt x="10026" y="24839"/>
                    <a:pt x="10306" y="24475"/>
                    <a:pt x="10558" y="24083"/>
                  </a:cubicBezTo>
                  <a:cubicBezTo>
                    <a:pt x="10810" y="23719"/>
                    <a:pt x="11034" y="23327"/>
                    <a:pt x="11230" y="22935"/>
                  </a:cubicBezTo>
                  <a:cubicBezTo>
                    <a:pt x="11594" y="22179"/>
                    <a:pt x="11902" y="21367"/>
                    <a:pt x="12155" y="20555"/>
                  </a:cubicBezTo>
                  <a:cubicBezTo>
                    <a:pt x="12071" y="21395"/>
                    <a:pt x="12071" y="22235"/>
                    <a:pt x="12127" y="23075"/>
                  </a:cubicBezTo>
                  <a:cubicBezTo>
                    <a:pt x="12155" y="23523"/>
                    <a:pt x="12239" y="23971"/>
                    <a:pt x="12323" y="24419"/>
                  </a:cubicBezTo>
                  <a:cubicBezTo>
                    <a:pt x="12407" y="24867"/>
                    <a:pt x="12547" y="25287"/>
                    <a:pt x="12715" y="25735"/>
                  </a:cubicBezTo>
                  <a:cubicBezTo>
                    <a:pt x="12939" y="26156"/>
                    <a:pt x="13331" y="26520"/>
                    <a:pt x="13835" y="26688"/>
                  </a:cubicBezTo>
                  <a:cubicBezTo>
                    <a:pt x="14759" y="26968"/>
                    <a:pt x="15739" y="26408"/>
                    <a:pt x="16019" y="25483"/>
                  </a:cubicBezTo>
                  <a:cubicBezTo>
                    <a:pt x="16159" y="25035"/>
                    <a:pt x="16215" y="24587"/>
                    <a:pt x="16243" y="24139"/>
                  </a:cubicBezTo>
                  <a:cubicBezTo>
                    <a:pt x="16271" y="23691"/>
                    <a:pt x="16271" y="23243"/>
                    <a:pt x="16243" y="22795"/>
                  </a:cubicBezTo>
                  <a:cubicBezTo>
                    <a:pt x="16187" y="21955"/>
                    <a:pt x="16047" y="21087"/>
                    <a:pt x="15851" y="20247"/>
                  </a:cubicBezTo>
                  <a:cubicBezTo>
                    <a:pt x="16215" y="21031"/>
                    <a:pt x="16607" y="21787"/>
                    <a:pt x="17111" y="22487"/>
                  </a:cubicBezTo>
                  <a:cubicBezTo>
                    <a:pt x="17363" y="22851"/>
                    <a:pt x="17643" y="23187"/>
                    <a:pt x="17923" y="23523"/>
                  </a:cubicBezTo>
                  <a:cubicBezTo>
                    <a:pt x="18231" y="23859"/>
                    <a:pt x="18567" y="24167"/>
                    <a:pt x="18931" y="24447"/>
                  </a:cubicBezTo>
                  <a:cubicBezTo>
                    <a:pt x="19351" y="24727"/>
                    <a:pt x="19856" y="24867"/>
                    <a:pt x="20388" y="24727"/>
                  </a:cubicBezTo>
                  <a:cubicBezTo>
                    <a:pt x="21340" y="24503"/>
                    <a:pt x="21900" y="23551"/>
                    <a:pt x="21676" y="22599"/>
                  </a:cubicBezTo>
                  <a:cubicBezTo>
                    <a:pt x="21564" y="22151"/>
                    <a:pt x="21396" y="21731"/>
                    <a:pt x="21200" y="21311"/>
                  </a:cubicBezTo>
                  <a:cubicBezTo>
                    <a:pt x="21004" y="20919"/>
                    <a:pt x="20780" y="20527"/>
                    <a:pt x="20528" y="20163"/>
                  </a:cubicBezTo>
                  <a:cubicBezTo>
                    <a:pt x="20052" y="19435"/>
                    <a:pt x="19519" y="18791"/>
                    <a:pt x="18931" y="18147"/>
                  </a:cubicBezTo>
                  <a:cubicBezTo>
                    <a:pt x="19632" y="18651"/>
                    <a:pt x="20360" y="19099"/>
                    <a:pt x="21116" y="19463"/>
                  </a:cubicBezTo>
                  <a:cubicBezTo>
                    <a:pt x="21508" y="19631"/>
                    <a:pt x="21928" y="19799"/>
                    <a:pt x="22348" y="19939"/>
                  </a:cubicBezTo>
                  <a:cubicBezTo>
                    <a:pt x="22796" y="20079"/>
                    <a:pt x="23216" y="20191"/>
                    <a:pt x="23692" y="20247"/>
                  </a:cubicBezTo>
                  <a:cubicBezTo>
                    <a:pt x="24196" y="20303"/>
                    <a:pt x="24700" y="20135"/>
                    <a:pt x="25092" y="19771"/>
                  </a:cubicBezTo>
                  <a:cubicBezTo>
                    <a:pt x="25792" y="19099"/>
                    <a:pt x="25820" y="17978"/>
                    <a:pt x="25148" y="17278"/>
                  </a:cubicBezTo>
                  <a:cubicBezTo>
                    <a:pt x="24812" y="16942"/>
                    <a:pt x="24448" y="16662"/>
                    <a:pt x="24084" y="16410"/>
                  </a:cubicBezTo>
                  <a:cubicBezTo>
                    <a:pt x="23692" y="16158"/>
                    <a:pt x="23328" y="15934"/>
                    <a:pt x="22908" y="15738"/>
                  </a:cubicBezTo>
                  <a:cubicBezTo>
                    <a:pt x="22152" y="15346"/>
                    <a:pt x="21368" y="15038"/>
                    <a:pt x="20528" y="14814"/>
                  </a:cubicBezTo>
                  <a:cubicBezTo>
                    <a:pt x="21396" y="14870"/>
                    <a:pt x="22236" y="14898"/>
                    <a:pt x="23076" y="14814"/>
                  </a:cubicBezTo>
                  <a:cubicBezTo>
                    <a:pt x="23524" y="14786"/>
                    <a:pt x="23972" y="14730"/>
                    <a:pt x="24392" y="14646"/>
                  </a:cubicBezTo>
                  <a:cubicBezTo>
                    <a:pt x="24840" y="14534"/>
                    <a:pt x="25288" y="14422"/>
                    <a:pt x="25708" y="14226"/>
                  </a:cubicBezTo>
                  <a:cubicBezTo>
                    <a:pt x="26156" y="14030"/>
                    <a:pt x="26520" y="13638"/>
                    <a:pt x="26660" y="13106"/>
                  </a:cubicBezTo>
                  <a:cubicBezTo>
                    <a:pt x="26940" y="12182"/>
                    <a:pt x="26408" y="11202"/>
                    <a:pt x="25484" y="10922"/>
                  </a:cubicBezTo>
                  <a:cubicBezTo>
                    <a:pt x="25008" y="10810"/>
                    <a:pt x="24560" y="10754"/>
                    <a:pt x="24112" y="10698"/>
                  </a:cubicBezTo>
                  <a:cubicBezTo>
                    <a:pt x="23664" y="10670"/>
                    <a:pt x="23216" y="10670"/>
                    <a:pt x="22768" y="10698"/>
                  </a:cubicBezTo>
                  <a:cubicBezTo>
                    <a:pt x="21928" y="10754"/>
                    <a:pt x="21088" y="10894"/>
                    <a:pt x="20248" y="11090"/>
                  </a:cubicBezTo>
                  <a:cubicBezTo>
                    <a:pt x="21032" y="10754"/>
                    <a:pt x="21760" y="10334"/>
                    <a:pt x="22460" y="9857"/>
                  </a:cubicBezTo>
                  <a:cubicBezTo>
                    <a:pt x="22824" y="9605"/>
                    <a:pt x="23188" y="9325"/>
                    <a:pt x="23524" y="9017"/>
                  </a:cubicBezTo>
                  <a:cubicBezTo>
                    <a:pt x="23832" y="8709"/>
                    <a:pt x="24168" y="8401"/>
                    <a:pt x="24448" y="8009"/>
                  </a:cubicBezTo>
                  <a:cubicBezTo>
                    <a:pt x="24728" y="7617"/>
                    <a:pt x="24840" y="7085"/>
                    <a:pt x="24700" y="6581"/>
                  </a:cubicBezTo>
                  <a:cubicBezTo>
                    <a:pt x="24476" y="5629"/>
                    <a:pt x="23524" y="5041"/>
                    <a:pt x="22572" y="5265"/>
                  </a:cubicBezTo>
                  <a:cubicBezTo>
                    <a:pt x="22124" y="5377"/>
                    <a:pt x="21704" y="5573"/>
                    <a:pt x="21312" y="5769"/>
                  </a:cubicBezTo>
                  <a:cubicBezTo>
                    <a:pt x="20892" y="5965"/>
                    <a:pt x="20500" y="6189"/>
                    <a:pt x="20136" y="6413"/>
                  </a:cubicBezTo>
                  <a:cubicBezTo>
                    <a:pt x="19435" y="6889"/>
                    <a:pt x="18763" y="7449"/>
                    <a:pt x="18147" y="8037"/>
                  </a:cubicBezTo>
                  <a:cubicBezTo>
                    <a:pt x="18623" y="7337"/>
                    <a:pt x="19071" y="6609"/>
                    <a:pt x="19435" y="5825"/>
                  </a:cubicBezTo>
                  <a:cubicBezTo>
                    <a:pt x="19632" y="5433"/>
                    <a:pt x="19800" y="5013"/>
                    <a:pt x="19940" y="4593"/>
                  </a:cubicBezTo>
                  <a:cubicBezTo>
                    <a:pt x="20052" y="4173"/>
                    <a:pt x="20192" y="3725"/>
                    <a:pt x="20220" y="3249"/>
                  </a:cubicBezTo>
                  <a:cubicBezTo>
                    <a:pt x="20276" y="2773"/>
                    <a:pt x="20108" y="2240"/>
                    <a:pt x="19744" y="1876"/>
                  </a:cubicBezTo>
                  <a:cubicBezTo>
                    <a:pt x="19071" y="1176"/>
                    <a:pt x="17951" y="1148"/>
                    <a:pt x="17251" y="1820"/>
                  </a:cubicBezTo>
                  <a:cubicBezTo>
                    <a:pt x="16915" y="2128"/>
                    <a:pt x="16635" y="2493"/>
                    <a:pt x="16383" y="2885"/>
                  </a:cubicBezTo>
                  <a:cubicBezTo>
                    <a:pt x="16131" y="3249"/>
                    <a:pt x="15907" y="3641"/>
                    <a:pt x="15711" y="4033"/>
                  </a:cubicBezTo>
                  <a:cubicBezTo>
                    <a:pt x="15347" y="4789"/>
                    <a:pt x="15039" y="5601"/>
                    <a:pt x="14787" y="6413"/>
                  </a:cubicBezTo>
                  <a:cubicBezTo>
                    <a:pt x="14871" y="5573"/>
                    <a:pt x="14871" y="4733"/>
                    <a:pt x="14815" y="3893"/>
                  </a:cubicBezTo>
                  <a:cubicBezTo>
                    <a:pt x="14787" y="3445"/>
                    <a:pt x="14703" y="2997"/>
                    <a:pt x="14619" y="2549"/>
                  </a:cubicBezTo>
                  <a:cubicBezTo>
                    <a:pt x="14535" y="2100"/>
                    <a:pt x="14395" y="1680"/>
                    <a:pt x="14199" y="1232"/>
                  </a:cubicBezTo>
                  <a:cubicBezTo>
                    <a:pt x="14003" y="812"/>
                    <a:pt x="13611" y="448"/>
                    <a:pt x="13107" y="280"/>
                  </a:cubicBezTo>
                  <a:cubicBezTo>
                    <a:pt x="12183" y="0"/>
                    <a:pt x="11202" y="560"/>
                    <a:pt x="10922" y="1484"/>
                  </a:cubicBezTo>
                  <a:cubicBezTo>
                    <a:pt x="10782" y="1932"/>
                    <a:pt x="10726" y="2380"/>
                    <a:pt x="10698" y="2829"/>
                  </a:cubicBezTo>
                  <a:cubicBezTo>
                    <a:pt x="10670" y="3277"/>
                    <a:pt x="10670" y="3725"/>
                    <a:pt x="10698" y="4173"/>
                  </a:cubicBezTo>
                  <a:cubicBezTo>
                    <a:pt x="10754" y="5013"/>
                    <a:pt x="10894" y="5881"/>
                    <a:pt x="11090" y="6721"/>
                  </a:cubicBezTo>
                  <a:cubicBezTo>
                    <a:pt x="10726" y="5937"/>
                    <a:pt x="10306" y="5181"/>
                    <a:pt x="9830" y="4481"/>
                  </a:cubicBezTo>
                  <a:cubicBezTo>
                    <a:pt x="9578" y="4117"/>
                    <a:pt x="9298" y="3781"/>
                    <a:pt x="9018" y="3445"/>
                  </a:cubicBezTo>
                  <a:cubicBezTo>
                    <a:pt x="8710" y="3109"/>
                    <a:pt x="8374" y="2801"/>
                    <a:pt x="8010" y="2521"/>
                  </a:cubicBezTo>
                  <a:cubicBezTo>
                    <a:pt x="7590" y="2240"/>
                    <a:pt x="7086" y="2100"/>
                    <a:pt x="6554" y="2240"/>
                  </a:cubicBezTo>
                  <a:cubicBezTo>
                    <a:pt x="5602" y="2465"/>
                    <a:pt x="5042" y="3417"/>
                    <a:pt x="5266" y="4369"/>
                  </a:cubicBezTo>
                  <a:cubicBezTo>
                    <a:pt x="5378" y="4817"/>
                    <a:pt x="5546" y="5237"/>
                    <a:pt x="5742" y="5657"/>
                  </a:cubicBezTo>
                  <a:cubicBezTo>
                    <a:pt x="5938" y="6049"/>
                    <a:pt x="6162" y="6441"/>
                    <a:pt x="6414" y="6805"/>
                  </a:cubicBezTo>
                  <a:cubicBezTo>
                    <a:pt x="6890" y="7533"/>
                    <a:pt x="7422" y="8177"/>
                    <a:pt x="8010" y="8821"/>
                  </a:cubicBezTo>
                  <a:cubicBezTo>
                    <a:pt x="7310" y="8317"/>
                    <a:pt x="6582" y="7869"/>
                    <a:pt x="5826" y="7505"/>
                  </a:cubicBezTo>
                  <a:cubicBezTo>
                    <a:pt x="5434" y="7337"/>
                    <a:pt x="5014" y="7169"/>
                    <a:pt x="4594" y="7029"/>
                  </a:cubicBezTo>
                  <a:cubicBezTo>
                    <a:pt x="4145" y="6889"/>
                    <a:pt x="3725" y="6777"/>
                    <a:pt x="3249" y="6721"/>
                  </a:cubicBezTo>
                  <a:cubicBezTo>
                    <a:pt x="2745" y="6665"/>
                    <a:pt x="2241" y="6833"/>
                    <a:pt x="1849" y="7197"/>
                  </a:cubicBezTo>
                  <a:cubicBezTo>
                    <a:pt x="1149" y="7869"/>
                    <a:pt x="1121" y="8989"/>
                    <a:pt x="1793" y="9689"/>
                  </a:cubicBezTo>
                  <a:close/>
                </a:path>
              </a:pathLst>
            </a:custGeom>
            <a:solidFill>
              <a:srgbClr val="F5F0E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9474575" y="3750050"/>
              <a:ext cx="137250" cy="137250"/>
            </a:xfrm>
            <a:custGeom>
              <a:avLst/>
              <a:gdLst/>
              <a:ahLst/>
              <a:cxnLst/>
              <a:rect l="l" t="t" r="r" b="b"/>
              <a:pathLst>
                <a:path w="5490" h="5490" extrusionOk="0">
                  <a:moveTo>
                    <a:pt x="588" y="1709"/>
                  </a:moveTo>
                  <a:cubicBezTo>
                    <a:pt x="1176" y="505"/>
                    <a:pt x="2605" y="1"/>
                    <a:pt x="3809" y="589"/>
                  </a:cubicBezTo>
                  <a:cubicBezTo>
                    <a:pt x="4985" y="1177"/>
                    <a:pt x="5489" y="2605"/>
                    <a:pt x="4901" y="3809"/>
                  </a:cubicBezTo>
                  <a:cubicBezTo>
                    <a:pt x="4341" y="4985"/>
                    <a:pt x="2885" y="5489"/>
                    <a:pt x="1709" y="4901"/>
                  </a:cubicBezTo>
                  <a:cubicBezTo>
                    <a:pt x="504" y="4341"/>
                    <a:pt x="0" y="2885"/>
                    <a:pt x="588" y="1709"/>
                  </a:cubicBezTo>
                  <a:close/>
                </a:path>
              </a:pathLst>
            </a:custGeom>
            <a:solidFill>
              <a:srgbClr val="FAC56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7"/>
          <p:cNvGrpSpPr/>
          <p:nvPr/>
        </p:nvGrpSpPr>
        <p:grpSpPr>
          <a:xfrm>
            <a:off x="6651650" y="4030338"/>
            <a:ext cx="2492350" cy="1146325"/>
            <a:chOff x="7462500" y="4212550"/>
            <a:chExt cx="2492350" cy="1146325"/>
          </a:xfrm>
        </p:grpSpPr>
        <p:sp>
          <p:nvSpPr>
            <p:cNvPr id="778" name="Google Shape;778;p37"/>
            <p:cNvSpPr/>
            <p:nvPr/>
          </p:nvSpPr>
          <p:spPr>
            <a:xfrm>
              <a:off x="7462500" y="4761675"/>
              <a:ext cx="871650" cy="583900"/>
            </a:xfrm>
            <a:custGeom>
              <a:avLst/>
              <a:gdLst/>
              <a:ahLst/>
              <a:cxnLst/>
              <a:rect l="l" t="t" r="r" b="b"/>
              <a:pathLst>
                <a:path w="34866" h="23356" extrusionOk="0">
                  <a:moveTo>
                    <a:pt x="23720" y="3361"/>
                  </a:moveTo>
                  <a:cubicBezTo>
                    <a:pt x="16243" y="1"/>
                    <a:pt x="7478" y="1541"/>
                    <a:pt x="1" y="3949"/>
                  </a:cubicBezTo>
                  <a:cubicBezTo>
                    <a:pt x="1" y="3949"/>
                    <a:pt x="5573" y="6666"/>
                    <a:pt x="13442" y="16439"/>
                  </a:cubicBezTo>
                  <a:cubicBezTo>
                    <a:pt x="19967" y="23356"/>
                    <a:pt x="30805" y="21592"/>
                    <a:pt x="33157" y="19071"/>
                  </a:cubicBezTo>
                  <a:cubicBezTo>
                    <a:pt x="34137" y="18035"/>
                    <a:pt x="34865" y="8374"/>
                    <a:pt x="23720" y="3361"/>
                  </a:cubicBezTo>
                  <a:close/>
                </a:path>
              </a:pathLst>
            </a:custGeom>
            <a:solidFill>
              <a:srgbClr val="489F8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37"/>
            <p:cNvGrpSpPr/>
            <p:nvPr/>
          </p:nvGrpSpPr>
          <p:grpSpPr>
            <a:xfrm>
              <a:off x="7478600" y="4763775"/>
              <a:ext cx="871650" cy="583900"/>
              <a:chOff x="7478600" y="4763775"/>
              <a:chExt cx="871650" cy="583900"/>
            </a:xfrm>
          </p:grpSpPr>
          <p:sp>
            <p:nvSpPr>
              <p:cNvPr id="780" name="Google Shape;780;p37"/>
              <p:cNvSpPr/>
              <p:nvPr/>
            </p:nvSpPr>
            <p:spPr>
              <a:xfrm>
                <a:off x="7478600" y="4763775"/>
                <a:ext cx="871650" cy="583900"/>
              </a:xfrm>
              <a:custGeom>
                <a:avLst/>
                <a:gdLst/>
                <a:ahLst/>
                <a:cxnLst/>
                <a:rect l="l" t="t" r="r" b="b"/>
                <a:pathLst>
                  <a:path w="34866" h="23356" extrusionOk="0">
                    <a:moveTo>
                      <a:pt x="23720" y="3361"/>
                    </a:moveTo>
                    <a:cubicBezTo>
                      <a:pt x="16243" y="1"/>
                      <a:pt x="7506" y="1541"/>
                      <a:pt x="1" y="3949"/>
                    </a:cubicBezTo>
                    <a:cubicBezTo>
                      <a:pt x="1" y="3949"/>
                      <a:pt x="5601" y="6666"/>
                      <a:pt x="13442" y="16439"/>
                    </a:cubicBezTo>
                    <a:cubicBezTo>
                      <a:pt x="19967" y="23356"/>
                      <a:pt x="30805" y="21592"/>
                      <a:pt x="33157" y="19099"/>
                    </a:cubicBezTo>
                    <a:cubicBezTo>
                      <a:pt x="34165" y="18035"/>
                      <a:pt x="34865" y="8374"/>
                      <a:pt x="23720" y="336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7481400" y="4799325"/>
                <a:ext cx="868850" cy="441950"/>
              </a:xfrm>
              <a:custGeom>
                <a:avLst/>
                <a:gdLst/>
                <a:ahLst/>
                <a:cxnLst/>
                <a:rect l="l" t="t" r="r" b="b"/>
                <a:pathLst>
                  <a:path w="34754" h="17678" extrusionOk="0">
                    <a:moveTo>
                      <a:pt x="13844" y="1"/>
                    </a:moveTo>
                    <a:cubicBezTo>
                      <a:pt x="9134" y="1"/>
                      <a:pt x="4353" y="1092"/>
                      <a:pt x="1" y="2499"/>
                    </a:cubicBezTo>
                    <a:cubicBezTo>
                      <a:pt x="22236" y="2835"/>
                      <a:pt x="21340" y="15185"/>
                      <a:pt x="33045" y="17677"/>
                    </a:cubicBezTo>
                    <a:cubicBezTo>
                      <a:pt x="34053" y="16613"/>
                      <a:pt x="34753" y="6952"/>
                      <a:pt x="23608" y="1939"/>
                    </a:cubicBezTo>
                    <a:cubicBezTo>
                      <a:pt x="20511" y="554"/>
                      <a:pt x="17196" y="1"/>
                      <a:pt x="13844"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7"/>
            <p:cNvSpPr/>
            <p:nvPr/>
          </p:nvSpPr>
          <p:spPr>
            <a:xfrm>
              <a:off x="8376125" y="4346525"/>
              <a:ext cx="666525" cy="946550"/>
            </a:xfrm>
            <a:custGeom>
              <a:avLst/>
              <a:gdLst/>
              <a:ahLst/>
              <a:cxnLst/>
              <a:rect l="l" t="t" r="r" b="b"/>
              <a:pathLst>
                <a:path w="26661" h="37862" extrusionOk="0">
                  <a:moveTo>
                    <a:pt x="5097" y="26408"/>
                  </a:moveTo>
                  <a:cubicBezTo>
                    <a:pt x="0" y="18763"/>
                    <a:pt x="56" y="8766"/>
                    <a:pt x="1345" y="1"/>
                  </a:cubicBezTo>
                  <a:cubicBezTo>
                    <a:pt x="1345" y="1"/>
                    <a:pt x="5405" y="5713"/>
                    <a:pt x="17699" y="12602"/>
                  </a:cubicBezTo>
                  <a:cubicBezTo>
                    <a:pt x="26604" y="18539"/>
                    <a:pt x="26660" y="30917"/>
                    <a:pt x="24308" y="33997"/>
                  </a:cubicBezTo>
                  <a:cubicBezTo>
                    <a:pt x="23328" y="35285"/>
                    <a:pt x="12742" y="37862"/>
                    <a:pt x="5097" y="26408"/>
                  </a:cubicBezTo>
                  <a:close/>
                </a:path>
              </a:pathLst>
            </a:custGeom>
            <a:solidFill>
              <a:srgbClr val="489F8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7"/>
            <p:cNvGrpSpPr/>
            <p:nvPr/>
          </p:nvGrpSpPr>
          <p:grpSpPr>
            <a:xfrm>
              <a:off x="8380325" y="4361225"/>
              <a:ext cx="666525" cy="945850"/>
              <a:chOff x="8380325" y="4361225"/>
              <a:chExt cx="666525" cy="945850"/>
            </a:xfrm>
          </p:grpSpPr>
          <p:sp>
            <p:nvSpPr>
              <p:cNvPr id="784" name="Google Shape;784;p37"/>
              <p:cNvSpPr/>
              <p:nvPr/>
            </p:nvSpPr>
            <p:spPr>
              <a:xfrm>
                <a:off x="8380325" y="4361225"/>
                <a:ext cx="666525" cy="945850"/>
              </a:xfrm>
              <a:custGeom>
                <a:avLst/>
                <a:gdLst/>
                <a:ahLst/>
                <a:cxnLst/>
                <a:rect l="l" t="t" r="r" b="b"/>
                <a:pathLst>
                  <a:path w="26661" h="37834" extrusionOk="0">
                    <a:moveTo>
                      <a:pt x="5125" y="26408"/>
                    </a:moveTo>
                    <a:cubicBezTo>
                      <a:pt x="1" y="18735"/>
                      <a:pt x="57" y="8738"/>
                      <a:pt x="1345" y="1"/>
                    </a:cubicBezTo>
                    <a:cubicBezTo>
                      <a:pt x="1345" y="1"/>
                      <a:pt x="5405" y="5685"/>
                      <a:pt x="17727" y="12574"/>
                    </a:cubicBezTo>
                    <a:cubicBezTo>
                      <a:pt x="26604" y="18539"/>
                      <a:pt x="26660" y="30889"/>
                      <a:pt x="24308" y="33969"/>
                    </a:cubicBezTo>
                    <a:cubicBezTo>
                      <a:pt x="23328" y="35257"/>
                      <a:pt x="12770" y="37834"/>
                      <a:pt x="5125" y="26408"/>
                    </a:cubicBezTo>
                    <a:close/>
                  </a:path>
                </a:pathLst>
              </a:custGeom>
              <a:solidFill>
                <a:srgbClr val="3A827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8381025" y="4364025"/>
                <a:ext cx="607700" cy="876150"/>
              </a:xfrm>
              <a:custGeom>
                <a:avLst/>
                <a:gdLst/>
                <a:ahLst/>
                <a:cxnLst/>
                <a:rect l="l" t="t" r="r" b="b"/>
                <a:pathLst>
                  <a:path w="24308" h="35046" extrusionOk="0">
                    <a:moveTo>
                      <a:pt x="1317" y="1"/>
                    </a:moveTo>
                    <a:lnTo>
                      <a:pt x="1317" y="1"/>
                    </a:lnTo>
                    <a:cubicBezTo>
                      <a:pt x="29" y="8710"/>
                      <a:pt x="1" y="18651"/>
                      <a:pt x="5097" y="26296"/>
                    </a:cubicBezTo>
                    <a:cubicBezTo>
                      <a:pt x="9788" y="33306"/>
                      <a:pt x="15574" y="35045"/>
                      <a:pt x="19573" y="35045"/>
                    </a:cubicBezTo>
                    <a:cubicBezTo>
                      <a:pt x="22092" y="35045"/>
                      <a:pt x="23901" y="34355"/>
                      <a:pt x="24280" y="33857"/>
                    </a:cubicBezTo>
                    <a:cubicBezTo>
                      <a:pt x="24308" y="33857"/>
                      <a:pt x="24308" y="33829"/>
                      <a:pt x="24308" y="33829"/>
                    </a:cubicBezTo>
                    <a:cubicBezTo>
                      <a:pt x="19351" y="21311"/>
                      <a:pt x="5825" y="24588"/>
                      <a:pt x="1317"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7"/>
            <p:cNvSpPr/>
            <p:nvPr/>
          </p:nvSpPr>
          <p:spPr>
            <a:xfrm>
              <a:off x="8045675" y="4676275"/>
              <a:ext cx="673525" cy="674200"/>
            </a:xfrm>
            <a:custGeom>
              <a:avLst/>
              <a:gdLst/>
              <a:ahLst/>
              <a:cxnLst/>
              <a:rect l="l" t="t" r="r" b="b"/>
              <a:pathLst>
                <a:path w="26941" h="26968" extrusionOk="0">
                  <a:moveTo>
                    <a:pt x="25148" y="17279"/>
                  </a:moveTo>
                  <a:cubicBezTo>
                    <a:pt x="24812" y="16943"/>
                    <a:pt x="24448" y="16662"/>
                    <a:pt x="24084" y="16410"/>
                  </a:cubicBezTo>
                  <a:cubicBezTo>
                    <a:pt x="23720" y="16158"/>
                    <a:pt x="23328" y="15934"/>
                    <a:pt x="22936" y="15738"/>
                  </a:cubicBezTo>
                  <a:cubicBezTo>
                    <a:pt x="22180" y="15346"/>
                    <a:pt x="21368" y="15066"/>
                    <a:pt x="20527" y="14814"/>
                  </a:cubicBezTo>
                  <a:cubicBezTo>
                    <a:pt x="21396" y="14870"/>
                    <a:pt x="22236" y="14898"/>
                    <a:pt x="23076" y="14814"/>
                  </a:cubicBezTo>
                  <a:cubicBezTo>
                    <a:pt x="23524" y="14786"/>
                    <a:pt x="23972" y="14730"/>
                    <a:pt x="24420" y="14646"/>
                  </a:cubicBezTo>
                  <a:cubicBezTo>
                    <a:pt x="24840" y="14534"/>
                    <a:pt x="25288" y="14422"/>
                    <a:pt x="25708" y="14226"/>
                  </a:cubicBezTo>
                  <a:cubicBezTo>
                    <a:pt x="26156" y="14030"/>
                    <a:pt x="26520" y="13638"/>
                    <a:pt x="26688" y="13106"/>
                  </a:cubicBezTo>
                  <a:cubicBezTo>
                    <a:pt x="26940" y="12182"/>
                    <a:pt x="26408" y="11202"/>
                    <a:pt x="25484" y="10922"/>
                  </a:cubicBezTo>
                  <a:cubicBezTo>
                    <a:pt x="25036" y="10810"/>
                    <a:pt x="24588" y="10754"/>
                    <a:pt x="24140" y="10698"/>
                  </a:cubicBezTo>
                  <a:cubicBezTo>
                    <a:pt x="23692" y="10670"/>
                    <a:pt x="23244" y="10670"/>
                    <a:pt x="22796" y="10698"/>
                  </a:cubicBezTo>
                  <a:cubicBezTo>
                    <a:pt x="21928" y="10754"/>
                    <a:pt x="21088" y="10894"/>
                    <a:pt x="20247" y="11090"/>
                  </a:cubicBezTo>
                  <a:cubicBezTo>
                    <a:pt x="21032" y="10754"/>
                    <a:pt x="21760" y="10334"/>
                    <a:pt x="22460" y="9858"/>
                  </a:cubicBezTo>
                  <a:cubicBezTo>
                    <a:pt x="22824" y="9606"/>
                    <a:pt x="23188" y="9326"/>
                    <a:pt x="23524" y="9017"/>
                  </a:cubicBezTo>
                  <a:cubicBezTo>
                    <a:pt x="23860" y="8709"/>
                    <a:pt x="24168" y="8401"/>
                    <a:pt x="24448" y="8009"/>
                  </a:cubicBezTo>
                  <a:cubicBezTo>
                    <a:pt x="24728" y="7617"/>
                    <a:pt x="24840" y="7085"/>
                    <a:pt x="24728" y="6581"/>
                  </a:cubicBezTo>
                  <a:cubicBezTo>
                    <a:pt x="24504" y="5629"/>
                    <a:pt x="23552" y="5041"/>
                    <a:pt x="22600" y="5265"/>
                  </a:cubicBezTo>
                  <a:cubicBezTo>
                    <a:pt x="22124" y="5377"/>
                    <a:pt x="21704" y="5573"/>
                    <a:pt x="21312" y="5769"/>
                  </a:cubicBezTo>
                  <a:cubicBezTo>
                    <a:pt x="20920" y="5965"/>
                    <a:pt x="20527" y="6189"/>
                    <a:pt x="20135" y="6413"/>
                  </a:cubicBezTo>
                  <a:cubicBezTo>
                    <a:pt x="19435" y="6889"/>
                    <a:pt x="18763" y="7449"/>
                    <a:pt x="18147" y="8037"/>
                  </a:cubicBezTo>
                  <a:cubicBezTo>
                    <a:pt x="18651" y="7337"/>
                    <a:pt x="19071" y="6609"/>
                    <a:pt x="19435" y="5825"/>
                  </a:cubicBezTo>
                  <a:cubicBezTo>
                    <a:pt x="19631" y="5433"/>
                    <a:pt x="19799" y="5013"/>
                    <a:pt x="19939" y="4593"/>
                  </a:cubicBezTo>
                  <a:cubicBezTo>
                    <a:pt x="20079" y="4173"/>
                    <a:pt x="20191" y="3725"/>
                    <a:pt x="20247" y="3249"/>
                  </a:cubicBezTo>
                  <a:cubicBezTo>
                    <a:pt x="20275" y="2773"/>
                    <a:pt x="20135" y="2241"/>
                    <a:pt x="19743" y="1877"/>
                  </a:cubicBezTo>
                  <a:cubicBezTo>
                    <a:pt x="19071" y="1176"/>
                    <a:pt x="17979" y="1148"/>
                    <a:pt x="17251" y="1821"/>
                  </a:cubicBezTo>
                  <a:cubicBezTo>
                    <a:pt x="16915" y="2129"/>
                    <a:pt x="16635" y="2493"/>
                    <a:pt x="16383" y="2885"/>
                  </a:cubicBezTo>
                  <a:cubicBezTo>
                    <a:pt x="16159" y="3249"/>
                    <a:pt x="15935" y="3641"/>
                    <a:pt x="15711" y="4033"/>
                  </a:cubicBezTo>
                  <a:cubicBezTo>
                    <a:pt x="15347" y="4789"/>
                    <a:pt x="15039" y="5601"/>
                    <a:pt x="14787" y="6413"/>
                  </a:cubicBezTo>
                  <a:cubicBezTo>
                    <a:pt x="14871" y="5573"/>
                    <a:pt x="14899" y="4733"/>
                    <a:pt x="14815" y="3893"/>
                  </a:cubicBezTo>
                  <a:cubicBezTo>
                    <a:pt x="14787" y="3445"/>
                    <a:pt x="14731" y="2997"/>
                    <a:pt x="14619" y="2549"/>
                  </a:cubicBezTo>
                  <a:cubicBezTo>
                    <a:pt x="14535" y="2101"/>
                    <a:pt x="14423" y="1681"/>
                    <a:pt x="14227" y="1232"/>
                  </a:cubicBezTo>
                  <a:cubicBezTo>
                    <a:pt x="14003" y="812"/>
                    <a:pt x="13611" y="448"/>
                    <a:pt x="13106" y="280"/>
                  </a:cubicBezTo>
                  <a:cubicBezTo>
                    <a:pt x="12182" y="0"/>
                    <a:pt x="11202" y="560"/>
                    <a:pt x="10922" y="1485"/>
                  </a:cubicBezTo>
                  <a:cubicBezTo>
                    <a:pt x="10782" y="1933"/>
                    <a:pt x="10726" y="2381"/>
                    <a:pt x="10698" y="2829"/>
                  </a:cubicBezTo>
                  <a:cubicBezTo>
                    <a:pt x="10670" y="3277"/>
                    <a:pt x="10670" y="3725"/>
                    <a:pt x="10698" y="4173"/>
                  </a:cubicBezTo>
                  <a:cubicBezTo>
                    <a:pt x="10754" y="5013"/>
                    <a:pt x="10894" y="5881"/>
                    <a:pt x="11090" y="6721"/>
                  </a:cubicBezTo>
                  <a:cubicBezTo>
                    <a:pt x="10726" y="5937"/>
                    <a:pt x="10334" y="5181"/>
                    <a:pt x="9830" y="4481"/>
                  </a:cubicBezTo>
                  <a:cubicBezTo>
                    <a:pt x="9578" y="4117"/>
                    <a:pt x="9326" y="3781"/>
                    <a:pt x="9018" y="3445"/>
                  </a:cubicBezTo>
                  <a:cubicBezTo>
                    <a:pt x="8710" y="3109"/>
                    <a:pt x="8402" y="2801"/>
                    <a:pt x="8010" y="2521"/>
                  </a:cubicBezTo>
                  <a:cubicBezTo>
                    <a:pt x="7590" y="2241"/>
                    <a:pt x="7086" y="2101"/>
                    <a:pt x="6554" y="2241"/>
                  </a:cubicBezTo>
                  <a:cubicBezTo>
                    <a:pt x="5629" y="2465"/>
                    <a:pt x="5041" y="3417"/>
                    <a:pt x="5265" y="4369"/>
                  </a:cubicBezTo>
                  <a:cubicBezTo>
                    <a:pt x="5377" y="4817"/>
                    <a:pt x="5545" y="5237"/>
                    <a:pt x="5741" y="5657"/>
                  </a:cubicBezTo>
                  <a:cubicBezTo>
                    <a:pt x="5966" y="6049"/>
                    <a:pt x="6162" y="6441"/>
                    <a:pt x="6414" y="6805"/>
                  </a:cubicBezTo>
                  <a:cubicBezTo>
                    <a:pt x="6890" y="7533"/>
                    <a:pt x="7422" y="8177"/>
                    <a:pt x="8010" y="8821"/>
                  </a:cubicBezTo>
                  <a:cubicBezTo>
                    <a:pt x="7310" y="8317"/>
                    <a:pt x="6610" y="7869"/>
                    <a:pt x="5826" y="7505"/>
                  </a:cubicBezTo>
                  <a:cubicBezTo>
                    <a:pt x="5433" y="7337"/>
                    <a:pt x="5013" y="7169"/>
                    <a:pt x="4593" y="7029"/>
                  </a:cubicBezTo>
                  <a:cubicBezTo>
                    <a:pt x="4173" y="6889"/>
                    <a:pt x="3725" y="6777"/>
                    <a:pt x="3249" y="6721"/>
                  </a:cubicBezTo>
                  <a:cubicBezTo>
                    <a:pt x="2745" y="6665"/>
                    <a:pt x="2241" y="6833"/>
                    <a:pt x="1877" y="7197"/>
                  </a:cubicBezTo>
                  <a:cubicBezTo>
                    <a:pt x="1149" y="7869"/>
                    <a:pt x="1121" y="8989"/>
                    <a:pt x="1793" y="9690"/>
                  </a:cubicBezTo>
                  <a:cubicBezTo>
                    <a:pt x="2129" y="10026"/>
                    <a:pt x="2493" y="10306"/>
                    <a:pt x="2857" y="10558"/>
                  </a:cubicBezTo>
                  <a:cubicBezTo>
                    <a:pt x="3249" y="10810"/>
                    <a:pt x="3613" y="11034"/>
                    <a:pt x="4033" y="11230"/>
                  </a:cubicBezTo>
                  <a:cubicBezTo>
                    <a:pt x="4789" y="11622"/>
                    <a:pt x="5601" y="11930"/>
                    <a:pt x="6414" y="12154"/>
                  </a:cubicBezTo>
                  <a:cubicBezTo>
                    <a:pt x="5545" y="12098"/>
                    <a:pt x="4705" y="12070"/>
                    <a:pt x="3865" y="12154"/>
                  </a:cubicBezTo>
                  <a:cubicBezTo>
                    <a:pt x="3417" y="12182"/>
                    <a:pt x="2997" y="12238"/>
                    <a:pt x="2549" y="12322"/>
                  </a:cubicBezTo>
                  <a:cubicBezTo>
                    <a:pt x="2101" y="12434"/>
                    <a:pt x="1681" y="12546"/>
                    <a:pt x="1233" y="12742"/>
                  </a:cubicBezTo>
                  <a:cubicBezTo>
                    <a:pt x="785" y="12938"/>
                    <a:pt x="421" y="13330"/>
                    <a:pt x="281" y="13862"/>
                  </a:cubicBezTo>
                  <a:cubicBezTo>
                    <a:pt x="1" y="14786"/>
                    <a:pt x="533" y="15766"/>
                    <a:pt x="1485" y="16046"/>
                  </a:cubicBezTo>
                  <a:cubicBezTo>
                    <a:pt x="1933" y="16158"/>
                    <a:pt x="2381" y="16214"/>
                    <a:pt x="2829" y="16270"/>
                  </a:cubicBezTo>
                  <a:cubicBezTo>
                    <a:pt x="3277" y="16298"/>
                    <a:pt x="3725" y="16298"/>
                    <a:pt x="4173" y="16270"/>
                  </a:cubicBezTo>
                  <a:cubicBezTo>
                    <a:pt x="5013" y="16214"/>
                    <a:pt x="5854" y="16074"/>
                    <a:pt x="6694" y="15878"/>
                  </a:cubicBezTo>
                  <a:cubicBezTo>
                    <a:pt x="5938" y="16214"/>
                    <a:pt x="5181" y="16634"/>
                    <a:pt x="4481" y="17111"/>
                  </a:cubicBezTo>
                  <a:cubicBezTo>
                    <a:pt x="4117" y="17363"/>
                    <a:pt x="3781" y="17643"/>
                    <a:pt x="3445" y="17951"/>
                  </a:cubicBezTo>
                  <a:cubicBezTo>
                    <a:pt x="3109" y="18259"/>
                    <a:pt x="2773" y="18567"/>
                    <a:pt x="2521" y="18959"/>
                  </a:cubicBezTo>
                  <a:cubicBezTo>
                    <a:pt x="2213" y="19351"/>
                    <a:pt x="2101" y="19883"/>
                    <a:pt x="2241" y="20387"/>
                  </a:cubicBezTo>
                  <a:cubicBezTo>
                    <a:pt x="2465" y="21339"/>
                    <a:pt x="3417" y="21927"/>
                    <a:pt x="4369" y="21703"/>
                  </a:cubicBezTo>
                  <a:cubicBezTo>
                    <a:pt x="4817" y="21591"/>
                    <a:pt x="5237" y="21395"/>
                    <a:pt x="5629" y="21199"/>
                  </a:cubicBezTo>
                  <a:cubicBezTo>
                    <a:pt x="6050" y="21003"/>
                    <a:pt x="6442" y="20779"/>
                    <a:pt x="6806" y="20555"/>
                  </a:cubicBezTo>
                  <a:cubicBezTo>
                    <a:pt x="7506" y="20079"/>
                    <a:pt x="8178" y="19547"/>
                    <a:pt x="8794" y="18931"/>
                  </a:cubicBezTo>
                  <a:cubicBezTo>
                    <a:pt x="8318" y="19631"/>
                    <a:pt x="7870" y="20359"/>
                    <a:pt x="7506" y="21143"/>
                  </a:cubicBezTo>
                  <a:cubicBezTo>
                    <a:pt x="7310" y="21535"/>
                    <a:pt x="7142" y="21955"/>
                    <a:pt x="7030" y="22375"/>
                  </a:cubicBezTo>
                  <a:cubicBezTo>
                    <a:pt x="6890" y="22795"/>
                    <a:pt x="6750" y="23243"/>
                    <a:pt x="6722" y="23719"/>
                  </a:cubicBezTo>
                  <a:cubicBezTo>
                    <a:pt x="6666" y="24195"/>
                    <a:pt x="6834" y="24728"/>
                    <a:pt x="7198" y="25092"/>
                  </a:cubicBezTo>
                  <a:cubicBezTo>
                    <a:pt x="7870" y="25792"/>
                    <a:pt x="8990" y="25820"/>
                    <a:pt x="9690" y="25148"/>
                  </a:cubicBezTo>
                  <a:cubicBezTo>
                    <a:pt x="10026" y="24840"/>
                    <a:pt x="10306" y="24475"/>
                    <a:pt x="10558" y="24083"/>
                  </a:cubicBezTo>
                  <a:cubicBezTo>
                    <a:pt x="10810" y="23719"/>
                    <a:pt x="11034" y="23327"/>
                    <a:pt x="11230" y="22935"/>
                  </a:cubicBezTo>
                  <a:cubicBezTo>
                    <a:pt x="11622" y="22179"/>
                    <a:pt x="11902" y="21367"/>
                    <a:pt x="12154" y="20555"/>
                  </a:cubicBezTo>
                  <a:cubicBezTo>
                    <a:pt x="12070" y="21395"/>
                    <a:pt x="12070" y="22263"/>
                    <a:pt x="12126" y="23103"/>
                  </a:cubicBezTo>
                  <a:cubicBezTo>
                    <a:pt x="12182" y="23523"/>
                    <a:pt x="12238" y="23971"/>
                    <a:pt x="12322" y="24419"/>
                  </a:cubicBezTo>
                  <a:cubicBezTo>
                    <a:pt x="12406" y="24868"/>
                    <a:pt x="12546" y="25288"/>
                    <a:pt x="12742" y="25736"/>
                  </a:cubicBezTo>
                  <a:cubicBezTo>
                    <a:pt x="12938" y="26184"/>
                    <a:pt x="13330" y="26548"/>
                    <a:pt x="13835" y="26688"/>
                  </a:cubicBezTo>
                  <a:cubicBezTo>
                    <a:pt x="14787" y="26968"/>
                    <a:pt x="15767" y="26436"/>
                    <a:pt x="16019" y="25484"/>
                  </a:cubicBezTo>
                  <a:cubicBezTo>
                    <a:pt x="16159" y="25036"/>
                    <a:pt x="16215" y="24587"/>
                    <a:pt x="16243" y="24139"/>
                  </a:cubicBezTo>
                  <a:cubicBezTo>
                    <a:pt x="16271" y="23691"/>
                    <a:pt x="16271" y="23243"/>
                    <a:pt x="16243" y="22795"/>
                  </a:cubicBezTo>
                  <a:cubicBezTo>
                    <a:pt x="16187" y="21955"/>
                    <a:pt x="16047" y="21087"/>
                    <a:pt x="15851" y="20247"/>
                  </a:cubicBezTo>
                  <a:cubicBezTo>
                    <a:pt x="16215" y="21031"/>
                    <a:pt x="16635" y="21787"/>
                    <a:pt x="17111" y="22487"/>
                  </a:cubicBezTo>
                  <a:cubicBezTo>
                    <a:pt x="17363" y="22851"/>
                    <a:pt x="17643" y="23187"/>
                    <a:pt x="17951" y="23523"/>
                  </a:cubicBezTo>
                  <a:cubicBezTo>
                    <a:pt x="18231" y="23859"/>
                    <a:pt x="18567" y="24195"/>
                    <a:pt x="18959" y="24447"/>
                  </a:cubicBezTo>
                  <a:cubicBezTo>
                    <a:pt x="19351" y="24728"/>
                    <a:pt x="19883" y="24868"/>
                    <a:pt x="20387" y="24728"/>
                  </a:cubicBezTo>
                  <a:cubicBezTo>
                    <a:pt x="21340" y="24503"/>
                    <a:pt x="21928" y="23551"/>
                    <a:pt x="21676" y="22599"/>
                  </a:cubicBezTo>
                  <a:cubicBezTo>
                    <a:pt x="21564" y="22151"/>
                    <a:pt x="21396" y="21731"/>
                    <a:pt x="21200" y="21311"/>
                  </a:cubicBezTo>
                  <a:cubicBezTo>
                    <a:pt x="21004" y="20919"/>
                    <a:pt x="20779" y="20527"/>
                    <a:pt x="20527" y="20163"/>
                  </a:cubicBezTo>
                  <a:cubicBezTo>
                    <a:pt x="20079" y="19463"/>
                    <a:pt x="19519" y="18791"/>
                    <a:pt x="18931" y="18175"/>
                  </a:cubicBezTo>
                  <a:cubicBezTo>
                    <a:pt x="19631" y="18651"/>
                    <a:pt x="20359" y="19099"/>
                    <a:pt x="21116" y="19463"/>
                  </a:cubicBezTo>
                  <a:cubicBezTo>
                    <a:pt x="21536" y="19631"/>
                    <a:pt x="21928" y="19799"/>
                    <a:pt x="22376" y="19939"/>
                  </a:cubicBezTo>
                  <a:cubicBezTo>
                    <a:pt x="22796" y="20079"/>
                    <a:pt x="23244" y="20191"/>
                    <a:pt x="23720" y="20247"/>
                  </a:cubicBezTo>
                  <a:cubicBezTo>
                    <a:pt x="24196" y="20303"/>
                    <a:pt x="24700" y="20135"/>
                    <a:pt x="25092" y="19771"/>
                  </a:cubicBezTo>
                  <a:cubicBezTo>
                    <a:pt x="25792" y="19099"/>
                    <a:pt x="25820" y="17979"/>
                    <a:pt x="25148" y="17279"/>
                  </a:cubicBezTo>
                  <a:close/>
                </a:path>
              </a:pathLst>
            </a:custGeom>
            <a:solidFill>
              <a:srgbClr val="DC6C8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7"/>
            <p:cNvGrpSpPr/>
            <p:nvPr/>
          </p:nvGrpSpPr>
          <p:grpSpPr>
            <a:xfrm>
              <a:off x="8042875" y="4685375"/>
              <a:ext cx="673525" cy="673500"/>
              <a:chOff x="8042875" y="4685375"/>
              <a:chExt cx="673525" cy="673500"/>
            </a:xfrm>
          </p:grpSpPr>
          <p:sp>
            <p:nvSpPr>
              <p:cNvPr id="788" name="Google Shape;788;p37"/>
              <p:cNvSpPr/>
              <p:nvPr/>
            </p:nvSpPr>
            <p:spPr>
              <a:xfrm>
                <a:off x="8042875" y="4685375"/>
                <a:ext cx="673525" cy="673500"/>
              </a:xfrm>
              <a:custGeom>
                <a:avLst/>
                <a:gdLst/>
                <a:ahLst/>
                <a:cxnLst/>
                <a:rect l="l" t="t" r="r" b="b"/>
                <a:pathLst>
                  <a:path w="26941" h="26940" extrusionOk="0">
                    <a:moveTo>
                      <a:pt x="25148" y="17251"/>
                    </a:moveTo>
                    <a:cubicBezTo>
                      <a:pt x="24812" y="16915"/>
                      <a:pt x="24448" y="16635"/>
                      <a:pt x="24084" y="16382"/>
                    </a:cubicBezTo>
                    <a:cubicBezTo>
                      <a:pt x="23720" y="16158"/>
                      <a:pt x="23328" y="15906"/>
                      <a:pt x="22936" y="15710"/>
                    </a:cubicBezTo>
                    <a:cubicBezTo>
                      <a:pt x="22152" y="15346"/>
                      <a:pt x="21368" y="15038"/>
                      <a:pt x="20527" y="14786"/>
                    </a:cubicBezTo>
                    <a:cubicBezTo>
                      <a:pt x="21396" y="14870"/>
                      <a:pt x="22236" y="14870"/>
                      <a:pt x="23076" y="14814"/>
                    </a:cubicBezTo>
                    <a:cubicBezTo>
                      <a:pt x="23524" y="14786"/>
                      <a:pt x="23972" y="14702"/>
                      <a:pt x="24392" y="14618"/>
                    </a:cubicBezTo>
                    <a:cubicBezTo>
                      <a:pt x="24840" y="14534"/>
                      <a:pt x="25288" y="14394"/>
                      <a:pt x="25708" y="14198"/>
                    </a:cubicBezTo>
                    <a:cubicBezTo>
                      <a:pt x="26156" y="14002"/>
                      <a:pt x="26520" y="13610"/>
                      <a:pt x="26660" y="13106"/>
                    </a:cubicBezTo>
                    <a:cubicBezTo>
                      <a:pt x="26940" y="12182"/>
                      <a:pt x="26408" y="11202"/>
                      <a:pt x="25484" y="10922"/>
                    </a:cubicBezTo>
                    <a:cubicBezTo>
                      <a:pt x="25036" y="10782"/>
                      <a:pt x="24560" y="10726"/>
                      <a:pt x="24112" y="10698"/>
                    </a:cubicBezTo>
                    <a:cubicBezTo>
                      <a:pt x="23664" y="10670"/>
                      <a:pt x="23216" y="10670"/>
                      <a:pt x="22796" y="10698"/>
                    </a:cubicBezTo>
                    <a:cubicBezTo>
                      <a:pt x="21928" y="10754"/>
                      <a:pt x="21088" y="10894"/>
                      <a:pt x="20247" y="11090"/>
                    </a:cubicBezTo>
                    <a:cubicBezTo>
                      <a:pt x="21032" y="10726"/>
                      <a:pt x="21760" y="10306"/>
                      <a:pt x="22460" y="9830"/>
                    </a:cubicBezTo>
                    <a:cubicBezTo>
                      <a:pt x="22824" y="9578"/>
                      <a:pt x="23188" y="9298"/>
                      <a:pt x="23524" y="9018"/>
                    </a:cubicBezTo>
                    <a:cubicBezTo>
                      <a:pt x="23860" y="8710"/>
                      <a:pt x="24168" y="8373"/>
                      <a:pt x="24448" y="8009"/>
                    </a:cubicBezTo>
                    <a:cubicBezTo>
                      <a:pt x="24728" y="7589"/>
                      <a:pt x="24840" y="7085"/>
                      <a:pt x="24728" y="6553"/>
                    </a:cubicBezTo>
                    <a:cubicBezTo>
                      <a:pt x="24476" y="5601"/>
                      <a:pt x="23524" y="5041"/>
                      <a:pt x="22600" y="5265"/>
                    </a:cubicBezTo>
                    <a:cubicBezTo>
                      <a:pt x="22124" y="5377"/>
                      <a:pt x="21704" y="5545"/>
                      <a:pt x="21312" y="5741"/>
                    </a:cubicBezTo>
                    <a:cubicBezTo>
                      <a:pt x="20919" y="5937"/>
                      <a:pt x="20527" y="6161"/>
                      <a:pt x="20135" y="6413"/>
                    </a:cubicBezTo>
                    <a:cubicBezTo>
                      <a:pt x="19435" y="6889"/>
                      <a:pt x="18763" y="7421"/>
                      <a:pt x="18147" y="8009"/>
                    </a:cubicBezTo>
                    <a:cubicBezTo>
                      <a:pt x="18651" y="7309"/>
                      <a:pt x="19071" y="6581"/>
                      <a:pt x="19435" y="5825"/>
                    </a:cubicBezTo>
                    <a:cubicBezTo>
                      <a:pt x="19631" y="5433"/>
                      <a:pt x="19799" y="5013"/>
                      <a:pt x="19939" y="4593"/>
                    </a:cubicBezTo>
                    <a:cubicBezTo>
                      <a:pt x="20079" y="4145"/>
                      <a:pt x="20191" y="3725"/>
                      <a:pt x="20219" y="3249"/>
                    </a:cubicBezTo>
                    <a:cubicBezTo>
                      <a:pt x="20275" y="2745"/>
                      <a:pt x="20107" y="2241"/>
                      <a:pt x="19743" y="1849"/>
                    </a:cubicBezTo>
                    <a:cubicBezTo>
                      <a:pt x="19071" y="1149"/>
                      <a:pt x="17951" y="1121"/>
                      <a:pt x="17251" y="1793"/>
                    </a:cubicBezTo>
                    <a:cubicBezTo>
                      <a:pt x="16915" y="2129"/>
                      <a:pt x="16635" y="2493"/>
                      <a:pt x="16383" y="2857"/>
                    </a:cubicBezTo>
                    <a:cubicBezTo>
                      <a:pt x="16131" y="3249"/>
                      <a:pt x="15907" y="3613"/>
                      <a:pt x="15711" y="4033"/>
                    </a:cubicBezTo>
                    <a:cubicBezTo>
                      <a:pt x="15347" y="4789"/>
                      <a:pt x="15039" y="5573"/>
                      <a:pt x="14787" y="6413"/>
                    </a:cubicBezTo>
                    <a:cubicBezTo>
                      <a:pt x="14871" y="5545"/>
                      <a:pt x="14899" y="4705"/>
                      <a:pt x="14815" y="3865"/>
                    </a:cubicBezTo>
                    <a:cubicBezTo>
                      <a:pt x="14787" y="3417"/>
                      <a:pt x="14703" y="2969"/>
                      <a:pt x="14619" y="2549"/>
                    </a:cubicBezTo>
                    <a:cubicBezTo>
                      <a:pt x="14535" y="2101"/>
                      <a:pt x="14423" y="1653"/>
                      <a:pt x="14227" y="1233"/>
                    </a:cubicBezTo>
                    <a:cubicBezTo>
                      <a:pt x="14003" y="784"/>
                      <a:pt x="13611" y="420"/>
                      <a:pt x="13106" y="280"/>
                    </a:cubicBezTo>
                    <a:cubicBezTo>
                      <a:pt x="12182" y="0"/>
                      <a:pt x="11202" y="532"/>
                      <a:pt x="10922" y="1457"/>
                    </a:cubicBezTo>
                    <a:cubicBezTo>
                      <a:pt x="10782" y="1933"/>
                      <a:pt x="10726" y="2381"/>
                      <a:pt x="10698" y="2829"/>
                    </a:cubicBezTo>
                    <a:cubicBezTo>
                      <a:pt x="10670" y="3277"/>
                      <a:pt x="10670" y="3725"/>
                      <a:pt x="10698" y="4173"/>
                    </a:cubicBezTo>
                    <a:cubicBezTo>
                      <a:pt x="10754" y="5013"/>
                      <a:pt x="10894" y="5853"/>
                      <a:pt x="11090" y="6693"/>
                    </a:cubicBezTo>
                    <a:cubicBezTo>
                      <a:pt x="10726" y="5909"/>
                      <a:pt x="10334" y="5181"/>
                      <a:pt x="9830" y="4481"/>
                    </a:cubicBezTo>
                    <a:cubicBezTo>
                      <a:pt x="9578" y="4117"/>
                      <a:pt x="9298" y="3753"/>
                      <a:pt x="9018" y="3417"/>
                    </a:cubicBezTo>
                    <a:cubicBezTo>
                      <a:pt x="8710" y="3109"/>
                      <a:pt x="8374" y="2773"/>
                      <a:pt x="8010" y="2493"/>
                    </a:cubicBezTo>
                    <a:cubicBezTo>
                      <a:pt x="7590" y="2213"/>
                      <a:pt x="7086" y="2101"/>
                      <a:pt x="6554" y="2213"/>
                    </a:cubicBezTo>
                    <a:cubicBezTo>
                      <a:pt x="5629" y="2465"/>
                      <a:pt x="5041" y="3417"/>
                      <a:pt x="5265" y="4341"/>
                    </a:cubicBezTo>
                    <a:cubicBezTo>
                      <a:pt x="5377" y="4817"/>
                      <a:pt x="5545" y="5237"/>
                      <a:pt x="5741" y="5629"/>
                    </a:cubicBezTo>
                    <a:cubicBezTo>
                      <a:pt x="5938" y="6049"/>
                      <a:pt x="6162" y="6413"/>
                      <a:pt x="6414" y="6805"/>
                    </a:cubicBezTo>
                    <a:cubicBezTo>
                      <a:pt x="6890" y="7505"/>
                      <a:pt x="7422" y="8177"/>
                      <a:pt x="8010" y="8794"/>
                    </a:cubicBezTo>
                    <a:cubicBezTo>
                      <a:pt x="7310" y="8289"/>
                      <a:pt x="6582" y="7869"/>
                      <a:pt x="5825" y="7505"/>
                    </a:cubicBezTo>
                    <a:cubicBezTo>
                      <a:pt x="5433" y="7309"/>
                      <a:pt x="5013" y="7141"/>
                      <a:pt x="4593" y="7001"/>
                    </a:cubicBezTo>
                    <a:cubicBezTo>
                      <a:pt x="4145" y="6861"/>
                      <a:pt x="3725" y="6749"/>
                      <a:pt x="3249" y="6721"/>
                    </a:cubicBezTo>
                    <a:cubicBezTo>
                      <a:pt x="2745" y="6665"/>
                      <a:pt x="2241" y="6833"/>
                      <a:pt x="1849" y="7197"/>
                    </a:cubicBezTo>
                    <a:cubicBezTo>
                      <a:pt x="1149" y="7869"/>
                      <a:pt x="1121" y="8990"/>
                      <a:pt x="1793" y="9690"/>
                    </a:cubicBezTo>
                    <a:cubicBezTo>
                      <a:pt x="2129" y="10026"/>
                      <a:pt x="2493" y="10306"/>
                      <a:pt x="2857" y="10558"/>
                    </a:cubicBezTo>
                    <a:cubicBezTo>
                      <a:pt x="3249" y="10810"/>
                      <a:pt x="3613" y="11034"/>
                      <a:pt x="4033" y="11230"/>
                    </a:cubicBezTo>
                    <a:cubicBezTo>
                      <a:pt x="4789" y="11594"/>
                      <a:pt x="5573" y="11902"/>
                      <a:pt x="6414" y="12154"/>
                    </a:cubicBezTo>
                    <a:cubicBezTo>
                      <a:pt x="5545" y="12070"/>
                      <a:pt x="4705" y="12070"/>
                      <a:pt x="3865" y="12126"/>
                    </a:cubicBezTo>
                    <a:cubicBezTo>
                      <a:pt x="3417" y="12154"/>
                      <a:pt x="2997" y="12238"/>
                      <a:pt x="2549" y="12322"/>
                    </a:cubicBezTo>
                    <a:cubicBezTo>
                      <a:pt x="2101" y="12406"/>
                      <a:pt x="1653" y="12546"/>
                      <a:pt x="1233" y="12742"/>
                    </a:cubicBezTo>
                    <a:cubicBezTo>
                      <a:pt x="785" y="12938"/>
                      <a:pt x="421" y="13330"/>
                      <a:pt x="281" y="13834"/>
                    </a:cubicBezTo>
                    <a:cubicBezTo>
                      <a:pt x="1" y="14786"/>
                      <a:pt x="533" y="15766"/>
                      <a:pt x="1457" y="16018"/>
                    </a:cubicBezTo>
                    <a:cubicBezTo>
                      <a:pt x="1933" y="16158"/>
                      <a:pt x="2381" y="16214"/>
                      <a:pt x="2829" y="16242"/>
                    </a:cubicBezTo>
                    <a:cubicBezTo>
                      <a:pt x="3277" y="16270"/>
                      <a:pt x="3725" y="16270"/>
                      <a:pt x="4173" y="16242"/>
                    </a:cubicBezTo>
                    <a:cubicBezTo>
                      <a:pt x="5013" y="16186"/>
                      <a:pt x="5853" y="16046"/>
                      <a:pt x="6694" y="15850"/>
                    </a:cubicBezTo>
                    <a:cubicBezTo>
                      <a:pt x="5938" y="16214"/>
                      <a:pt x="5181" y="16635"/>
                      <a:pt x="4481" y="17111"/>
                    </a:cubicBezTo>
                    <a:cubicBezTo>
                      <a:pt x="4117" y="17363"/>
                      <a:pt x="3753" y="17643"/>
                      <a:pt x="3445" y="17923"/>
                    </a:cubicBezTo>
                    <a:cubicBezTo>
                      <a:pt x="3109" y="18231"/>
                      <a:pt x="2773" y="18567"/>
                      <a:pt x="2493" y="18931"/>
                    </a:cubicBezTo>
                    <a:cubicBezTo>
                      <a:pt x="2213" y="19351"/>
                      <a:pt x="2101" y="19855"/>
                      <a:pt x="2241" y="20387"/>
                    </a:cubicBezTo>
                    <a:cubicBezTo>
                      <a:pt x="2465" y="21339"/>
                      <a:pt x="3417" y="21899"/>
                      <a:pt x="4369" y="21675"/>
                    </a:cubicBezTo>
                    <a:cubicBezTo>
                      <a:pt x="4817" y="21563"/>
                      <a:pt x="5237" y="21395"/>
                      <a:pt x="5629" y="21199"/>
                    </a:cubicBezTo>
                    <a:cubicBezTo>
                      <a:pt x="6050" y="21003"/>
                      <a:pt x="6442" y="20779"/>
                      <a:pt x="6806" y="20527"/>
                    </a:cubicBezTo>
                    <a:cubicBezTo>
                      <a:pt x="7506" y="20051"/>
                      <a:pt x="8178" y="19519"/>
                      <a:pt x="8794" y="18931"/>
                    </a:cubicBezTo>
                    <a:cubicBezTo>
                      <a:pt x="8318" y="19631"/>
                      <a:pt x="7870" y="20359"/>
                      <a:pt x="7506" y="21115"/>
                    </a:cubicBezTo>
                    <a:cubicBezTo>
                      <a:pt x="7310" y="21535"/>
                      <a:pt x="7142" y="21927"/>
                      <a:pt x="7002" y="22375"/>
                    </a:cubicBezTo>
                    <a:cubicBezTo>
                      <a:pt x="6890" y="22795"/>
                      <a:pt x="6750" y="23215"/>
                      <a:pt x="6722" y="23691"/>
                    </a:cubicBezTo>
                    <a:cubicBezTo>
                      <a:pt x="6666" y="24195"/>
                      <a:pt x="6834" y="24700"/>
                      <a:pt x="7198" y="25092"/>
                    </a:cubicBezTo>
                    <a:cubicBezTo>
                      <a:pt x="7870" y="25792"/>
                      <a:pt x="8990" y="25820"/>
                      <a:pt x="9690" y="25148"/>
                    </a:cubicBezTo>
                    <a:cubicBezTo>
                      <a:pt x="10026" y="24812"/>
                      <a:pt x="10306" y="24448"/>
                      <a:pt x="10558" y="24083"/>
                    </a:cubicBezTo>
                    <a:cubicBezTo>
                      <a:pt x="10810" y="23719"/>
                      <a:pt x="11034" y="23327"/>
                      <a:pt x="11230" y="22935"/>
                    </a:cubicBezTo>
                    <a:cubicBezTo>
                      <a:pt x="11594" y="22151"/>
                      <a:pt x="11902" y="21367"/>
                      <a:pt x="12154" y="20527"/>
                    </a:cubicBezTo>
                    <a:cubicBezTo>
                      <a:pt x="12070" y="21395"/>
                      <a:pt x="12070" y="22235"/>
                      <a:pt x="12126" y="23075"/>
                    </a:cubicBezTo>
                    <a:cubicBezTo>
                      <a:pt x="12154" y="23523"/>
                      <a:pt x="12238" y="23971"/>
                      <a:pt x="12322" y="24392"/>
                    </a:cubicBezTo>
                    <a:cubicBezTo>
                      <a:pt x="12406" y="24840"/>
                      <a:pt x="12546" y="25288"/>
                      <a:pt x="12742" y="25708"/>
                    </a:cubicBezTo>
                    <a:cubicBezTo>
                      <a:pt x="12938" y="26156"/>
                      <a:pt x="13330" y="26520"/>
                      <a:pt x="13835" y="26660"/>
                    </a:cubicBezTo>
                    <a:cubicBezTo>
                      <a:pt x="14759" y="26940"/>
                      <a:pt x="15767" y="26408"/>
                      <a:pt x="16019" y="25484"/>
                    </a:cubicBezTo>
                    <a:cubicBezTo>
                      <a:pt x="16159" y="25036"/>
                      <a:pt x="16215" y="24560"/>
                      <a:pt x="16243" y="24111"/>
                    </a:cubicBezTo>
                    <a:cubicBezTo>
                      <a:pt x="16271" y="23663"/>
                      <a:pt x="16271" y="23215"/>
                      <a:pt x="16243" y="22795"/>
                    </a:cubicBezTo>
                    <a:cubicBezTo>
                      <a:pt x="16187" y="21927"/>
                      <a:pt x="16047" y="21087"/>
                      <a:pt x="15851" y="20247"/>
                    </a:cubicBezTo>
                    <a:cubicBezTo>
                      <a:pt x="16215" y="21031"/>
                      <a:pt x="16635" y="21759"/>
                      <a:pt x="17111" y="22459"/>
                    </a:cubicBezTo>
                    <a:cubicBezTo>
                      <a:pt x="17363" y="22823"/>
                      <a:pt x="17643" y="23187"/>
                      <a:pt x="17951" y="23523"/>
                    </a:cubicBezTo>
                    <a:cubicBezTo>
                      <a:pt x="18231" y="23859"/>
                      <a:pt x="18567" y="24167"/>
                      <a:pt x="18959" y="24448"/>
                    </a:cubicBezTo>
                    <a:cubicBezTo>
                      <a:pt x="19351" y="24728"/>
                      <a:pt x="19883" y="24840"/>
                      <a:pt x="20387" y="24728"/>
                    </a:cubicBezTo>
                    <a:cubicBezTo>
                      <a:pt x="21340" y="24476"/>
                      <a:pt x="21900" y="23523"/>
                      <a:pt x="21676" y="22599"/>
                    </a:cubicBezTo>
                    <a:cubicBezTo>
                      <a:pt x="21564" y="22123"/>
                      <a:pt x="21396" y="21703"/>
                      <a:pt x="21200" y="21311"/>
                    </a:cubicBezTo>
                    <a:cubicBezTo>
                      <a:pt x="21004" y="20919"/>
                      <a:pt x="20779" y="20527"/>
                      <a:pt x="20527" y="20135"/>
                    </a:cubicBezTo>
                    <a:cubicBezTo>
                      <a:pt x="20079" y="19435"/>
                      <a:pt x="19519" y="18763"/>
                      <a:pt x="18931" y="18147"/>
                    </a:cubicBezTo>
                    <a:cubicBezTo>
                      <a:pt x="19631" y="18651"/>
                      <a:pt x="20359" y="19071"/>
                      <a:pt x="21116" y="19435"/>
                    </a:cubicBezTo>
                    <a:cubicBezTo>
                      <a:pt x="21536" y="19631"/>
                      <a:pt x="21928" y="19799"/>
                      <a:pt x="22376" y="19939"/>
                    </a:cubicBezTo>
                    <a:cubicBezTo>
                      <a:pt x="22796" y="20079"/>
                      <a:pt x="23216" y="20191"/>
                      <a:pt x="23692" y="20247"/>
                    </a:cubicBezTo>
                    <a:cubicBezTo>
                      <a:pt x="24196" y="20275"/>
                      <a:pt x="24700" y="20135"/>
                      <a:pt x="25092" y="19743"/>
                    </a:cubicBezTo>
                    <a:cubicBezTo>
                      <a:pt x="25792" y="19071"/>
                      <a:pt x="25820" y="17979"/>
                      <a:pt x="25148" y="17251"/>
                    </a:cubicBezTo>
                    <a:close/>
                  </a:path>
                </a:pathLst>
              </a:custGeom>
              <a:solidFill>
                <a:srgbClr val="DC4D69"/>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8310325" y="4961675"/>
                <a:ext cx="137225" cy="120200"/>
              </a:xfrm>
              <a:custGeom>
                <a:avLst/>
                <a:gdLst/>
                <a:ahLst/>
                <a:cxnLst/>
                <a:rect l="l" t="t" r="r" b="b"/>
                <a:pathLst>
                  <a:path w="5489" h="4808" extrusionOk="0">
                    <a:moveTo>
                      <a:pt x="2750" y="0"/>
                    </a:moveTo>
                    <a:cubicBezTo>
                      <a:pt x="1866" y="0"/>
                      <a:pt x="1010" y="490"/>
                      <a:pt x="588" y="1354"/>
                    </a:cubicBezTo>
                    <a:cubicBezTo>
                      <a:pt x="0" y="2558"/>
                      <a:pt x="504" y="3986"/>
                      <a:pt x="1708" y="4574"/>
                    </a:cubicBezTo>
                    <a:cubicBezTo>
                      <a:pt x="2040" y="4732"/>
                      <a:pt x="2392" y="4808"/>
                      <a:pt x="2739" y="4808"/>
                    </a:cubicBezTo>
                    <a:cubicBezTo>
                      <a:pt x="3623" y="4808"/>
                      <a:pt x="4479" y="4319"/>
                      <a:pt x="4901" y="3454"/>
                    </a:cubicBezTo>
                    <a:cubicBezTo>
                      <a:pt x="5489" y="2250"/>
                      <a:pt x="4985" y="822"/>
                      <a:pt x="3781" y="234"/>
                    </a:cubicBezTo>
                    <a:cubicBezTo>
                      <a:pt x="3449" y="76"/>
                      <a:pt x="3097" y="0"/>
                      <a:pt x="2750" y="0"/>
                    </a:cubicBezTo>
                    <a:close/>
                  </a:path>
                </a:pathLst>
              </a:custGeom>
              <a:solidFill>
                <a:srgbClr val="FFFFFF"/>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37"/>
            <p:cNvSpPr/>
            <p:nvPr/>
          </p:nvSpPr>
          <p:spPr>
            <a:xfrm>
              <a:off x="8809475" y="4212550"/>
              <a:ext cx="1135575" cy="1135825"/>
            </a:xfrm>
            <a:custGeom>
              <a:avLst/>
              <a:gdLst/>
              <a:ahLst/>
              <a:cxnLst/>
              <a:rect l="l" t="t" r="r" b="b"/>
              <a:pathLst>
                <a:path w="45423" h="45433" extrusionOk="0">
                  <a:moveTo>
                    <a:pt x="19424" y="0"/>
                  </a:moveTo>
                  <a:cubicBezTo>
                    <a:pt x="19341" y="0"/>
                    <a:pt x="19260" y="4"/>
                    <a:pt x="19183" y="11"/>
                  </a:cubicBezTo>
                  <a:cubicBezTo>
                    <a:pt x="18483" y="123"/>
                    <a:pt x="17839" y="571"/>
                    <a:pt x="17335" y="1215"/>
                  </a:cubicBezTo>
                  <a:cubicBezTo>
                    <a:pt x="17223" y="1355"/>
                    <a:pt x="17111" y="1523"/>
                    <a:pt x="16999" y="1719"/>
                  </a:cubicBezTo>
                  <a:cubicBezTo>
                    <a:pt x="16915" y="1887"/>
                    <a:pt x="16803" y="2055"/>
                    <a:pt x="16747" y="2279"/>
                  </a:cubicBezTo>
                  <a:cubicBezTo>
                    <a:pt x="16579" y="2643"/>
                    <a:pt x="16495" y="3063"/>
                    <a:pt x="16439" y="3483"/>
                  </a:cubicBezTo>
                  <a:cubicBezTo>
                    <a:pt x="16327" y="4772"/>
                    <a:pt x="16495" y="6004"/>
                    <a:pt x="16747" y="7124"/>
                  </a:cubicBezTo>
                  <a:cubicBezTo>
                    <a:pt x="16243" y="6116"/>
                    <a:pt x="15543" y="5052"/>
                    <a:pt x="14591" y="4155"/>
                  </a:cubicBezTo>
                  <a:cubicBezTo>
                    <a:pt x="14283" y="3875"/>
                    <a:pt x="13947" y="3651"/>
                    <a:pt x="13583" y="3455"/>
                  </a:cubicBezTo>
                  <a:cubicBezTo>
                    <a:pt x="13387" y="3371"/>
                    <a:pt x="13219" y="3287"/>
                    <a:pt x="13023" y="3203"/>
                  </a:cubicBezTo>
                  <a:cubicBezTo>
                    <a:pt x="12826" y="3147"/>
                    <a:pt x="12630" y="3091"/>
                    <a:pt x="12434" y="3063"/>
                  </a:cubicBezTo>
                  <a:cubicBezTo>
                    <a:pt x="12196" y="3012"/>
                    <a:pt x="11957" y="2987"/>
                    <a:pt x="11724" y="2987"/>
                  </a:cubicBezTo>
                  <a:cubicBezTo>
                    <a:pt x="11193" y="2987"/>
                    <a:pt x="10696" y="3118"/>
                    <a:pt x="10306" y="3371"/>
                  </a:cubicBezTo>
                  <a:cubicBezTo>
                    <a:pt x="9998" y="3567"/>
                    <a:pt x="9746" y="3819"/>
                    <a:pt x="9550" y="4127"/>
                  </a:cubicBezTo>
                  <a:cubicBezTo>
                    <a:pt x="9354" y="4436"/>
                    <a:pt x="9186" y="4800"/>
                    <a:pt x="9102" y="5192"/>
                  </a:cubicBezTo>
                  <a:cubicBezTo>
                    <a:pt x="8990" y="5556"/>
                    <a:pt x="8962" y="5976"/>
                    <a:pt x="8962" y="6396"/>
                  </a:cubicBezTo>
                  <a:cubicBezTo>
                    <a:pt x="8990" y="6816"/>
                    <a:pt x="9074" y="7236"/>
                    <a:pt x="9186" y="7628"/>
                  </a:cubicBezTo>
                  <a:cubicBezTo>
                    <a:pt x="9606" y="8860"/>
                    <a:pt x="10278" y="9952"/>
                    <a:pt x="10978" y="10848"/>
                  </a:cubicBezTo>
                  <a:cubicBezTo>
                    <a:pt x="10726" y="10652"/>
                    <a:pt x="10502" y="10484"/>
                    <a:pt x="10278" y="10316"/>
                  </a:cubicBezTo>
                  <a:cubicBezTo>
                    <a:pt x="9858" y="10036"/>
                    <a:pt x="9466" y="9812"/>
                    <a:pt x="9074" y="9588"/>
                  </a:cubicBezTo>
                  <a:cubicBezTo>
                    <a:pt x="8654" y="9364"/>
                    <a:pt x="8206" y="9168"/>
                    <a:pt x="7786" y="9028"/>
                  </a:cubicBezTo>
                  <a:cubicBezTo>
                    <a:pt x="7366" y="8888"/>
                    <a:pt x="6946" y="8804"/>
                    <a:pt x="6554" y="8804"/>
                  </a:cubicBezTo>
                  <a:cubicBezTo>
                    <a:pt x="6456" y="8797"/>
                    <a:pt x="6356" y="8794"/>
                    <a:pt x="6255" y="8794"/>
                  </a:cubicBezTo>
                  <a:cubicBezTo>
                    <a:pt x="5953" y="8794"/>
                    <a:pt x="5644" y="8825"/>
                    <a:pt x="5349" y="8888"/>
                  </a:cubicBezTo>
                  <a:cubicBezTo>
                    <a:pt x="4957" y="9000"/>
                    <a:pt x="4593" y="9140"/>
                    <a:pt x="4285" y="9336"/>
                  </a:cubicBezTo>
                  <a:cubicBezTo>
                    <a:pt x="4033" y="9476"/>
                    <a:pt x="3809" y="9672"/>
                    <a:pt x="3613" y="9924"/>
                  </a:cubicBezTo>
                  <a:lnTo>
                    <a:pt x="3501" y="10064"/>
                  </a:lnTo>
                  <a:cubicBezTo>
                    <a:pt x="3333" y="10316"/>
                    <a:pt x="3221" y="10652"/>
                    <a:pt x="3137" y="11044"/>
                  </a:cubicBezTo>
                  <a:cubicBezTo>
                    <a:pt x="3081" y="11408"/>
                    <a:pt x="3109" y="11800"/>
                    <a:pt x="3165" y="12193"/>
                  </a:cubicBezTo>
                  <a:cubicBezTo>
                    <a:pt x="3305" y="12977"/>
                    <a:pt x="3697" y="13761"/>
                    <a:pt x="4257" y="14377"/>
                  </a:cubicBezTo>
                  <a:cubicBezTo>
                    <a:pt x="4845" y="15049"/>
                    <a:pt x="5574" y="15609"/>
                    <a:pt x="6442" y="16169"/>
                  </a:cubicBezTo>
                  <a:cubicBezTo>
                    <a:pt x="6666" y="16309"/>
                    <a:pt x="6918" y="16449"/>
                    <a:pt x="7198" y="16589"/>
                  </a:cubicBezTo>
                  <a:cubicBezTo>
                    <a:pt x="6890" y="16505"/>
                    <a:pt x="6610" y="16449"/>
                    <a:pt x="6330" y="16393"/>
                  </a:cubicBezTo>
                  <a:cubicBezTo>
                    <a:pt x="5624" y="16256"/>
                    <a:pt x="4959" y="16187"/>
                    <a:pt x="4326" y="16187"/>
                  </a:cubicBezTo>
                  <a:cubicBezTo>
                    <a:pt x="4055" y="16187"/>
                    <a:pt x="3790" y="16200"/>
                    <a:pt x="3529" y="16225"/>
                  </a:cubicBezTo>
                  <a:cubicBezTo>
                    <a:pt x="3109" y="16253"/>
                    <a:pt x="2717" y="16337"/>
                    <a:pt x="2325" y="16505"/>
                  </a:cubicBezTo>
                  <a:cubicBezTo>
                    <a:pt x="1961" y="16645"/>
                    <a:pt x="1597" y="16841"/>
                    <a:pt x="1261" y="17093"/>
                  </a:cubicBezTo>
                  <a:cubicBezTo>
                    <a:pt x="953" y="17317"/>
                    <a:pt x="673" y="17597"/>
                    <a:pt x="449" y="17905"/>
                  </a:cubicBezTo>
                  <a:cubicBezTo>
                    <a:pt x="365" y="18073"/>
                    <a:pt x="253" y="18213"/>
                    <a:pt x="197" y="18381"/>
                  </a:cubicBezTo>
                  <a:cubicBezTo>
                    <a:pt x="141" y="18549"/>
                    <a:pt x="85" y="18717"/>
                    <a:pt x="57" y="18885"/>
                  </a:cubicBezTo>
                  <a:cubicBezTo>
                    <a:pt x="1" y="19249"/>
                    <a:pt x="29" y="19585"/>
                    <a:pt x="113" y="19950"/>
                  </a:cubicBezTo>
                  <a:cubicBezTo>
                    <a:pt x="225" y="20342"/>
                    <a:pt x="393" y="20678"/>
                    <a:pt x="617" y="20986"/>
                  </a:cubicBezTo>
                  <a:cubicBezTo>
                    <a:pt x="841" y="21322"/>
                    <a:pt x="1093" y="21630"/>
                    <a:pt x="1429" y="21882"/>
                  </a:cubicBezTo>
                  <a:cubicBezTo>
                    <a:pt x="1737" y="22162"/>
                    <a:pt x="2101" y="22386"/>
                    <a:pt x="2493" y="22554"/>
                  </a:cubicBezTo>
                  <a:cubicBezTo>
                    <a:pt x="3277" y="22918"/>
                    <a:pt x="4173" y="23142"/>
                    <a:pt x="5181" y="23282"/>
                  </a:cubicBezTo>
                  <a:cubicBezTo>
                    <a:pt x="5462" y="23338"/>
                    <a:pt x="5770" y="23366"/>
                    <a:pt x="6078" y="23366"/>
                  </a:cubicBezTo>
                  <a:cubicBezTo>
                    <a:pt x="5770" y="23422"/>
                    <a:pt x="5490" y="23478"/>
                    <a:pt x="5209" y="23534"/>
                  </a:cubicBezTo>
                  <a:cubicBezTo>
                    <a:pt x="4201" y="23786"/>
                    <a:pt x="3361" y="24094"/>
                    <a:pt x="2577" y="24542"/>
                  </a:cubicBezTo>
                  <a:cubicBezTo>
                    <a:pt x="2213" y="24738"/>
                    <a:pt x="1877" y="24990"/>
                    <a:pt x="1569" y="25270"/>
                  </a:cubicBezTo>
                  <a:cubicBezTo>
                    <a:pt x="1261" y="25578"/>
                    <a:pt x="1009" y="25914"/>
                    <a:pt x="841" y="26250"/>
                  </a:cubicBezTo>
                  <a:cubicBezTo>
                    <a:pt x="645" y="26614"/>
                    <a:pt x="505" y="26978"/>
                    <a:pt x="449" y="27342"/>
                  </a:cubicBezTo>
                  <a:cubicBezTo>
                    <a:pt x="393" y="27707"/>
                    <a:pt x="393" y="28071"/>
                    <a:pt x="477" y="28379"/>
                  </a:cubicBezTo>
                  <a:cubicBezTo>
                    <a:pt x="561" y="28715"/>
                    <a:pt x="729" y="29023"/>
                    <a:pt x="981" y="29331"/>
                  </a:cubicBezTo>
                  <a:cubicBezTo>
                    <a:pt x="1177" y="29611"/>
                    <a:pt x="1485" y="29863"/>
                    <a:pt x="1849" y="30087"/>
                  </a:cubicBezTo>
                  <a:cubicBezTo>
                    <a:pt x="2017" y="30199"/>
                    <a:pt x="2185" y="30283"/>
                    <a:pt x="2381" y="30367"/>
                  </a:cubicBezTo>
                  <a:cubicBezTo>
                    <a:pt x="2577" y="30451"/>
                    <a:pt x="2773" y="30507"/>
                    <a:pt x="2969" y="30563"/>
                  </a:cubicBezTo>
                  <a:cubicBezTo>
                    <a:pt x="3361" y="30675"/>
                    <a:pt x="3781" y="30731"/>
                    <a:pt x="4173" y="30731"/>
                  </a:cubicBezTo>
                  <a:cubicBezTo>
                    <a:pt x="5265" y="30731"/>
                    <a:pt x="6274" y="30507"/>
                    <a:pt x="7198" y="30227"/>
                  </a:cubicBezTo>
                  <a:lnTo>
                    <a:pt x="7198" y="30227"/>
                  </a:lnTo>
                  <a:cubicBezTo>
                    <a:pt x="7170" y="30255"/>
                    <a:pt x="7114" y="30311"/>
                    <a:pt x="7058" y="30339"/>
                  </a:cubicBezTo>
                  <a:cubicBezTo>
                    <a:pt x="6246" y="30955"/>
                    <a:pt x="5602" y="31599"/>
                    <a:pt x="5069" y="32299"/>
                  </a:cubicBezTo>
                  <a:cubicBezTo>
                    <a:pt x="4565" y="32971"/>
                    <a:pt x="4257" y="33783"/>
                    <a:pt x="4173" y="34567"/>
                  </a:cubicBezTo>
                  <a:cubicBezTo>
                    <a:pt x="4145" y="34987"/>
                    <a:pt x="4173" y="35380"/>
                    <a:pt x="4257" y="35716"/>
                  </a:cubicBezTo>
                  <a:cubicBezTo>
                    <a:pt x="4369" y="36108"/>
                    <a:pt x="4509" y="36444"/>
                    <a:pt x="4705" y="36668"/>
                  </a:cubicBezTo>
                  <a:cubicBezTo>
                    <a:pt x="4957" y="36948"/>
                    <a:pt x="5237" y="37172"/>
                    <a:pt x="5574" y="37340"/>
                  </a:cubicBezTo>
                  <a:cubicBezTo>
                    <a:pt x="5882" y="37508"/>
                    <a:pt x="6274" y="37620"/>
                    <a:pt x="6666" y="37676"/>
                  </a:cubicBezTo>
                  <a:cubicBezTo>
                    <a:pt x="6851" y="37701"/>
                    <a:pt x="7037" y="37714"/>
                    <a:pt x="7224" y="37714"/>
                  </a:cubicBezTo>
                  <a:cubicBezTo>
                    <a:pt x="7857" y="37714"/>
                    <a:pt x="8490" y="37571"/>
                    <a:pt x="9074" y="37312"/>
                  </a:cubicBezTo>
                  <a:cubicBezTo>
                    <a:pt x="9886" y="36948"/>
                    <a:pt x="10670" y="36444"/>
                    <a:pt x="11426" y="35800"/>
                  </a:cubicBezTo>
                  <a:cubicBezTo>
                    <a:pt x="11790" y="35492"/>
                    <a:pt x="12154" y="35155"/>
                    <a:pt x="12518" y="34763"/>
                  </a:cubicBezTo>
                  <a:lnTo>
                    <a:pt x="12518" y="34763"/>
                  </a:lnTo>
                  <a:cubicBezTo>
                    <a:pt x="11762" y="35884"/>
                    <a:pt x="10978" y="37228"/>
                    <a:pt x="10614" y="38796"/>
                  </a:cubicBezTo>
                  <a:cubicBezTo>
                    <a:pt x="10586" y="38992"/>
                    <a:pt x="10530" y="39188"/>
                    <a:pt x="10530" y="39412"/>
                  </a:cubicBezTo>
                  <a:cubicBezTo>
                    <a:pt x="10502" y="39608"/>
                    <a:pt x="10502" y="39804"/>
                    <a:pt x="10502" y="40028"/>
                  </a:cubicBezTo>
                  <a:cubicBezTo>
                    <a:pt x="10530" y="40448"/>
                    <a:pt x="10614" y="40868"/>
                    <a:pt x="10726" y="41232"/>
                  </a:cubicBezTo>
                  <a:cubicBezTo>
                    <a:pt x="10866" y="41596"/>
                    <a:pt x="11062" y="41932"/>
                    <a:pt x="11286" y="42240"/>
                  </a:cubicBezTo>
                  <a:cubicBezTo>
                    <a:pt x="11482" y="42492"/>
                    <a:pt x="11706" y="42688"/>
                    <a:pt x="11958" y="42856"/>
                  </a:cubicBezTo>
                  <a:lnTo>
                    <a:pt x="12070" y="42912"/>
                  </a:lnTo>
                  <a:cubicBezTo>
                    <a:pt x="12378" y="43080"/>
                    <a:pt x="12714" y="43165"/>
                    <a:pt x="13107" y="43193"/>
                  </a:cubicBezTo>
                  <a:cubicBezTo>
                    <a:pt x="13443" y="43193"/>
                    <a:pt x="13835" y="43136"/>
                    <a:pt x="14255" y="43024"/>
                  </a:cubicBezTo>
                  <a:cubicBezTo>
                    <a:pt x="14619" y="42940"/>
                    <a:pt x="14983" y="42744"/>
                    <a:pt x="15347" y="42520"/>
                  </a:cubicBezTo>
                  <a:cubicBezTo>
                    <a:pt x="15711" y="42296"/>
                    <a:pt x="16019" y="42044"/>
                    <a:pt x="16299" y="41736"/>
                  </a:cubicBezTo>
                  <a:cubicBezTo>
                    <a:pt x="16887" y="41064"/>
                    <a:pt x="17391" y="40308"/>
                    <a:pt x="17839" y="39384"/>
                  </a:cubicBezTo>
                  <a:cubicBezTo>
                    <a:pt x="17951" y="39132"/>
                    <a:pt x="18091" y="38852"/>
                    <a:pt x="18203" y="38572"/>
                  </a:cubicBezTo>
                  <a:lnTo>
                    <a:pt x="18203" y="38572"/>
                  </a:lnTo>
                  <a:cubicBezTo>
                    <a:pt x="18147" y="38880"/>
                    <a:pt x="18119" y="39160"/>
                    <a:pt x="18091" y="39440"/>
                  </a:cubicBezTo>
                  <a:cubicBezTo>
                    <a:pt x="18007" y="40476"/>
                    <a:pt x="18035" y="41400"/>
                    <a:pt x="18203" y="42268"/>
                  </a:cubicBezTo>
                  <a:cubicBezTo>
                    <a:pt x="18287" y="42660"/>
                    <a:pt x="18427" y="43052"/>
                    <a:pt x="18623" y="43445"/>
                  </a:cubicBezTo>
                  <a:cubicBezTo>
                    <a:pt x="18791" y="43809"/>
                    <a:pt x="19043" y="44145"/>
                    <a:pt x="19295" y="44425"/>
                  </a:cubicBezTo>
                  <a:cubicBezTo>
                    <a:pt x="19883" y="45041"/>
                    <a:pt x="20584" y="45405"/>
                    <a:pt x="21228" y="45433"/>
                  </a:cubicBezTo>
                  <a:lnTo>
                    <a:pt x="21340" y="45433"/>
                  </a:lnTo>
                  <a:cubicBezTo>
                    <a:pt x="21480" y="45433"/>
                    <a:pt x="21620" y="45433"/>
                    <a:pt x="21760" y="45405"/>
                  </a:cubicBezTo>
                  <a:cubicBezTo>
                    <a:pt x="21928" y="45377"/>
                    <a:pt x="22096" y="45321"/>
                    <a:pt x="22292" y="45265"/>
                  </a:cubicBezTo>
                  <a:cubicBezTo>
                    <a:pt x="22460" y="45181"/>
                    <a:pt x="22628" y="45097"/>
                    <a:pt x="22796" y="45013"/>
                  </a:cubicBezTo>
                  <a:cubicBezTo>
                    <a:pt x="22936" y="44929"/>
                    <a:pt x="23104" y="44817"/>
                    <a:pt x="23272" y="44677"/>
                  </a:cubicBezTo>
                  <a:cubicBezTo>
                    <a:pt x="23580" y="44397"/>
                    <a:pt x="23860" y="44089"/>
                    <a:pt x="24084" y="43753"/>
                  </a:cubicBezTo>
                  <a:cubicBezTo>
                    <a:pt x="24308" y="43417"/>
                    <a:pt x="24504" y="43024"/>
                    <a:pt x="24616" y="42632"/>
                  </a:cubicBezTo>
                  <a:cubicBezTo>
                    <a:pt x="24756" y="42184"/>
                    <a:pt x="24868" y="41736"/>
                    <a:pt x="24952" y="41232"/>
                  </a:cubicBezTo>
                  <a:cubicBezTo>
                    <a:pt x="25008" y="40812"/>
                    <a:pt x="25064" y="40336"/>
                    <a:pt x="25064" y="39860"/>
                  </a:cubicBezTo>
                  <a:cubicBezTo>
                    <a:pt x="25064" y="39580"/>
                    <a:pt x="25064" y="39272"/>
                    <a:pt x="25064" y="38992"/>
                  </a:cubicBezTo>
                  <a:cubicBezTo>
                    <a:pt x="25372" y="40084"/>
                    <a:pt x="25848" y="41260"/>
                    <a:pt x="26576" y="42324"/>
                  </a:cubicBezTo>
                  <a:cubicBezTo>
                    <a:pt x="26828" y="42660"/>
                    <a:pt x="27108" y="42968"/>
                    <a:pt x="27444" y="43249"/>
                  </a:cubicBezTo>
                  <a:cubicBezTo>
                    <a:pt x="27752" y="43501"/>
                    <a:pt x="28117" y="43725"/>
                    <a:pt x="28481" y="43865"/>
                  </a:cubicBezTo>
                  <a:cubicBezTo>
                    <a:pt x="28873" y="44033"/>
                    <a:pt x="29237" y="44117"/>
                    <a:pt x="29601" y="44145"/>
                  </a:cubicBezTo>
                  <a:cubicBezTo>
                    <a:pt x="29663" y="44149"/>
                    <a:pt x="29725" y="44152"/>
                    <a:pt x="29786" y="44152"/>
                  </a:cubicBezTo>
                  <a:cubicBezTo>
                    <a:pt x="30079" y="44152"/>
                    <a:pt x="30354" y="44097"/>
                    <a:pt x="30609" y="44005"/>
                  </a:cubicBezTo>
                  <a:lnTo>
                    <a:pt x="30637" y="44005"/>
                  </a:lnTo>
                  <a:cubicBezTo>
                    <a:pt x="30945" y="43865"/>
                    <a:pt x="31253" y="43669"/>
                    <a:pt x="31505" y="43417"/>
                  </a:cubicBezTo>
                  <a:cubicBezTo>
                    <a:pt x="31757" y="43165"/>
                    <a:pt x="31981" y="42828"/>
                    <a:pt x="32177" y="42464"/>
                  </a:cubicBezTo>
                  <a:cubicBezTo>
                    <a:pt x="32345" y="42128"/>
                    <a:pt x="32457" y="41708"/>
                    <a:pt x="32541" y="41316"/>
                  </a:cubicBezTo>
                  <a:cubicBezTo>
                    <a:pt x="32597" y="40896"/>
                    <a:pt x="32625" y="40476"/>
                    <a:pt x="32569" y="40056"/>
                  </a:cubicBezTo>
                  <a:cubicBezTo>
                    <a:pt x="32485" y="39188"/>
                    <a:pt x="32261" y="38376"/>
                    <a:pt x="31981" y="37620"/>
                  </a:cubicBezTo>
                  <a:cubicBezTo>
                    <a:pt x="31841" y="37256"/>
                    <a:pt x="31673" y="36892"/>
                    <a:pt x="31505" y="36528"/>
                  </a:cubicBezTo>
                  <a:lnTo>
                    <a:pt x="31505" y="36528"/>
                  </a:lnTo>
                  <a:cubicBezTo>
                    <a:pt x="31701" y="36780"/>
                    <a:pt x="31897" y="37004"/>
                    <a:pt x="32093" y="37200"/>
                  </a:cubicBezTo>
                  <a:cubicBezTo>
                    <a:pt x="32429" y="37564"/>
                    <a:pt x="32765" y="37872"/>
                    <a:pt x="33101" y="38180"/>
                  </a:cubicBezTo>
                  <a:cubicBezTo>
                    <a:pt x="33465" y="38488"/>
                    <a:pt x="33857" y="38768"/>
                    <a:pt x="34249" y="38992"/>
                  </a:cubicBezTo>
                  <a:cubicBezTo>
                    <a:pt x="34613" y="39216"/>
                    <a:pt x="34977" y="39356"/>
                    <a:pt x="35398" y="39468"/>
                  </a:cubicBezTo>
                  <a:cubicBezTo>
                    <a:pt x="35762" y="39580"/>
                    <a:pt x="36182" y="39636"/>
                    <a:pt x="36602" y="39636"/>
                  </a:cubicBezTo>
                  <a:cubicBezTo>
                    <a:pt x="36826" y="39636"/>
                    <a:pt x="37022" y="39608"/>
                    <a:pt x="37190" y="39580"/>
                  </a:cubicBezTo>
                  <a:cubicBezTo>
                    <a:pt x="37386" y="39552"/>
                    <a:pt x="37554" y="39496"/>
                    <a:pt x="37750" y="39440"/>
                  </a:cubicBezTo>
                  <a:cubicBezTo>
                    <a:pt x="37918" y="39356"/>
                    <a:pt x="38086" y="39300"/>
                    <a:pt x="38226" y="39188"/>
                  </a:cubicBezTo>
                  <a:cubicBezTo>
                    <a:pt x="38338" y="39132"/>
                    <a:pt x="38450" y="39048"/>
                    <a:pt x="38534" y="38964"/>
                  </a:cubicBezTo>
                  <a:lnTo>
                    <a:pt x="38534" y="38992"/>
                  </a:lnTo>
                  <a:lnTo>
                    <a:pt x="38646" y="38880"/>
                  </a:lnTo>
                  <a:cubicBezTo>
                    <a:pt x="39122" y="38404"/>
                    <a:pt x="39402" y="37676"/>
                    <a:pt x="39430" y="36836"/>
                  </a:cubicBezTo>
                  <a:cubicBezTo>
                    <a:pt x="39430" y="36444"/>
                    <a:pt x="39402" y="36052"/>
                    <a:pt x="39290" y="35632"/>
                  </a:cubicBezTo>
                  <a:cubicBezTo>
                    <a:pt x="39262" y="35492"/>
                    <a:pt x="39206" y="35323"/>
                    <a:pt x="39150" y="35183"/>
                  </a:cubicBezTo>
                  <a:cubicBezTo>
                    <a:pt x="39066" y="34931"/>
                    <a:pt x="38954" y="34707"/>
                    <a:pt x="38814" y="34483"/>
                  </a:cubicBezTo>
                  <a:cubicBezTo>
                    <a:pt x="38366" y="33727"/>
                    <a:pt x="37806" y="32999"/>
                    <a:pt x="37050" y="32299"/>
                  </a:cubicBezTo>
                  <a:cubicBezTo>
                    <a:pt x="36854" y="32103"/>
                    <a:pt x="36630" y="31907"/>
                    <a:pt x="36406" y="31711"/>
                  </a:cubicBezTo>
                  <a:lnTo>
                    <a:pt x="36406" y="31711"/>
                  </a:lnTo>
                  <a:cubicBezTo>
                    <a:pt x="36658" y="31851"/>
                    <a:pt x="36938" y="31963"/>
                    <a:pt x="37190" y="32075"/>
                  </a:cubicBezTo>
                  <a:cubicBezTo>
                    <a:pt x="38142" y="32467"/>
                    <a:pt x="39038" y="32719"/>
                    <a:pt x="39906" y="32831"/>
                  </a:cubicBezTo>
                  <a:cubicBezTo>
                    <a:pt x="40082" y="32856"/>
                    <a:pt x="40264" y="32870"/>
                    <a:pt x="40449" y="32870"/>
                  </a:cubicBezTo>
                  <a:cubicBezTo>
                    <a:pt x="40676" y="32870"/>
                    <a:pt x="40907" y="32849"/>
                    <a:pt x="41138" y="32803"/>
                  </a:cubicBezTo>
                  <a:cubicBezTo>
                    <a:pt x="41558" y="32747"/>
                    <a:pt x="41978" y="32635"/>
                    <a:pt x="42314" y="32467"/>
                  </a:cubicBezTo>
                  <a:cubicBezTo>
                    <a:pt x="42706" y="32271"/>
                    <a:pt x="43015" y="32075"/>
                    <a:pt x="43267" y="31823"/>
                  </a:cubicBezTo>
                  <a:cubicBezTo>
                    <a:pt x="43547" y="31543"/>
                    <a:pt x="43743" y="31263"/>
                    <a:pt x="43855" y="30955"/>
                  </a:cubicBezTo>
                  <a:lnTo>
                    <a:pt x="43911" y="30843"/>
                  </a:lnTo>
                  <a:cubicBezTo>
                    <a:pt x="43995" y="30563"/>
                    <a:pt x="44051" y="30227"/>
                    <a:pt x="44023" y="29891"/>
                  </a:cubicBezTo>
                  <a:cubicBezTo>
                    <a:pt x="43995" y="29555"/>
                    <a:pt x="43911" y="29219"/>
                    <a:pt x="43799" y="28855"/>
                  </a:cubicBezTo>
                  <a:cubicBezTo>
                    <a:pt x="43771" y="28827"/>
                    <a:pt x="43771" y="28799"/>
                    <a:pt x="43743" y="28799"/>
                  </a:cubicBezTo>
                  <a:cubicBezTo>
                    <a:pt x="43603" y="28435"/>
                    <a:pt x="43407" y="28071"/>
                    <a:pt x="43127" y="27735"/>
                  </a:cubicBezTo>
                  <a:cubicBezTo>
                    <a:pt x="43015" y="27566"/>
                    <a:pt x="42874" y="27426"/>
                    <a:pt x="42734" y="27286"/>
                  </a:cubicBezTo>
                  <a:cubicBezTo>
                    <a:pt x="42566" y="27118"/>
                    <a:pt x="42398" y="27006"/>
                    <a:pt x="42230" y="26866"/>
                  </a:cubicBezTo>
                  <a:cubicBezTo>
                    <a:pt x="41194" y="26110"/>
                    <a:pt x="40018" y="25634"/>
                    <a:pt x="38926" y="25326"/>
                  </a:cubicBezTo>
                  <a:lnTo>
                    <a:pt x="39794" y="25326"/>
                  </a:lnTo>
                  <a:cubicBezTo>
                    <a:pt x="40802" y="25326"/>
                    <a:pt x="41726" y="25186"/>
                    <a:pt x="42566" y="24906"/>
                  </a:cubicBezTo>
                  <a:cubicBezTo>
                    <a:pt x="43351" y="24682"/>
                    <a:pt x="44079" y="24206"/>
                    <a:pt x="44611" y="23590"/>
                  </a:cubicBezTo>
                  <a:cubicBezTo>
                    <a:pt x="44863" y="23282"/>
                    <a:pt x="45087" y="22974"/>
                    <a:pt x="45227" y="22610"/>
                  </a:cubicBezTo>
                  <a:cubicBezTo>
                    <a:pt x="45367" y="22302"/>
                    <a:pt x="45423" y="21938"/>
                    <a:pt x="45423" y="21574"/>
                  </a:cubicBezTo>
                  <a:cubicBezTo>
                    <a:pt x="45423" y="21350"/>
                    <a:pt x="45367" y="21126"/>
                    <a:pt x="45255" y="20874"/>
                  </a:cubicBezTo>
                  <a:cubicBezTo>
                    <a:pt x="45227" y="20762"/>
                    <a:pt x="45171" y="20650"/>
                    <a:pt x="45115" y="20538"/>
                  </a:cubicBezTo>
                  <a:cubicBezTo>
                    <a:pt x="44975" y="20230"/>
                    <a:pt x="44723" y="19922"/>
                    <a:pt x="44443" y="19641"/>
                  </a:cubicBezTo>
                  <a:cubicBezTo>
                    <a:pt x="43883" y="19081"/>
                    <a:pt x="43099" y="18689"/>
                    <a:pt x="42258" y="18493"/>
                  </a:cubicBezTo>
                  <a:cubicBezTo>
                    <a:pt x="41678" y="18377"/>
                    <a:pt x="41058" y="18315"/>
                    <a:pt x="40389" y="18315"/>
                  </a:cubicBezTo>
                  <a:cubicBezTo>
                    <a:pt x="40089" y="18315"/>
                    <a:pt x="39779" y="18327"/>
                    <a:pt x="39458" y="18353"/>
                  </a:cubicBezTo>
                  <a:cubicBezTo>
                    <a:pt x="39178" y="18353"/>
                    <a:pt x="38898" y="18409"/>
                    <a:pt x="38590" y="18437"/>
                  </a:cubicBezTo>
                  <a:cubicBezTo>
                    <a:pt x="39654" y="18017"/>
                    <a:pt x="40774" y="17429"/>
                    <a:pt x="41782" y="16589"/>
                  </a:cubicBezTo>
                  <a:cubicBezTo>
                    <a:pt x="42090" y="16309"/>
                    <a:pt x="42342" y="16001"/>
                    <a:pt x="42594" y="15637"/>
                  </a:cubicBezTo>
                  <a:cubicBezTo>
                    <a:pt x="42706" y="15469"/>
                    <a:pt x="42790" y="15301"/>
                    <a:pt x="42874" y="15105"/>
                  </a:cubicBezTo>
                  <a:cubicBezTo>
                    <a:pt x="42959" y="14937"/>
                    <a:pt x="43043" y="14741"/>
                    <a:pt x="43099" y="14545"/>
                  </a:cubicBezTo>
                  <a:cubicBezTo>
                    <a:pt x="43239" y="14125"/>
                    <a:pt x="43295" y="13761"/>
                    <a:pt x="43267" y="13425"/>
                  </a:cubicBezTo>
                  <a:cubicBezTo>
                    <a:pt x="43267" y="13117"/>
                    <a:pt x="43211" y="12837"/>
                    <a:pt x="43099" y="12585"/>
                  </a:cubicBezTo>
                  <a:cubicBezTo>
                    <a:pt x="43071" y="12529"/>
                    <a:pt x="43071" y="12445"/>
                    <a:pt x="43043" y="12389"/>
                  </a:cubicBezTo>
                  <a:cubicBezTo>
                    <a:pt x="42874" y="12081"/>
                    <a:pt x="42622" y="11800"/>
                    <a:pt x="42342" y="11576"/>
                  </a:cubicBezTo>
                  <a:cubicBezTo>
                    <a:pt x="42062" y="11352"/>
                    <a:pt x="41726" y="11156"/>
                    <a:pt x="41334" y="11016"/>
                  </a:cubicBezTo>
                  <a:cubicBezTo>
                    <a:pt x="40998" y="10876"/>
                    <a:pt x="40578" y="10792"/>
                    <a:pt x="40158" y="10764"/>
                  </a:cubicBezTo>
                  <a:cubicBezTo>
                    <a:pt x="40046" y="10757"/>
                    <a:pt x="39936" y="10754"/>
                    <a:pt x="39827" y="10754"/>
                  </a:cubicBezTo>
                  <a:cubicBezTo>
                    <a:pt x="39502" y="10754"/>
                    <a:pt x="39192" y="10785"/>
                    <a:pt x="38898" y="10848"/>
                  </a:cubicBezTo>
                  <a:cubicBezTo>
                    <a:pt x="38030" y="11044"/>
                    <a:pt x="37190" y="11380"/>
                    <a:pt x="36266" y="11856"/>
                  </a:cubicBezTo>
                  <a:cubicBezTo>
                    <a:pt x="36014" y="11968"/>
                    <a:pt x="35762" y="12137"/>
                    <a:pt x="35510" y="12305"/>
                  </a:cubicBezTo>
                  <a:cubicBezTo>
                    <a:pt x="35734" y="12081"/>
                    <a:pt x="35930" y="11856"/>
                    <a:pt x="36126" y="11632"/>
                  </a:cubicBezTo>
                  <a:cubicBezTo>
                    <a:pt x="36798" y="10876"/>
                    <a:pt x="37302" y="10092"/>
                    <a:pt x="37666" y="9308"/>
                  </a:cubicBezTo>
                  <a:cubicBezTo>
                    <a:pt x="37834" y="8916"/>
                    <a:pt x="37946" y="8524"/>
                    <a:pt x="38030" y="8104"/>
                  </a:cubicBezTo>
                  <a:cubicBezTo>
                    <a:pt x="38086" y="7712"/>
                    <a:pt x="38086" y="7292"/>
                    <a:pt x="38058" y="6900"/>
                  </a:cubicBezTo>
                  <a:cubicBezTo>
                    <a:pt x="38002" y="6620"/>
                    <a:pt x="37946" y="6340"/>
                    <a:pt x="37834" y="6060"/>
                  </a:cubicBezTo>
                  <a:cubicBezTo>
                    <a:pt x="37806" y="5976"/>
                    <a:pt x="37778" y="5892"/>
                    <a:pt x="37722" y="5780"/>
                  </a:cubicBezTo>
                  <a:cubicBezTo>
                    <a:pt x="37582" y="5472"/>
                    <a:pt x="37358" y="5164"/>
                    <a:pt x="37078" y="4968"/>
                  </a:cubicBezTo>
                  <a:cubicBezTo>
                    <a:pt x="36938" y="4828"/>
                    <a:pt x="36798" y="4744"/>
                    <a:pt x="36630" y="4660"/>
                  </a:cubicBezTo>
                  <a:cubicBezTo>
                    <a:pt x="36490" y="4604"/>
                    <a:pt x="36322" y="4520"/>
                    <a:pt x="36126" y="4492"/>
                  </a:cubicBezTo>
                  <a:cubicBezTo>
                    <a:pt x="35847" y="4406"/>
                    <a:pt x="35553" y="4369"/>
                    <a:pt x="35255" y="4369"/>
                  </a:cubicBezTo>
                  <a:cubicBezTo>
                    <a:pt x="35163" y="4369"/>
                    <a:pt x="35070" y="4373"/>
                    <a:pt x="34977" y="4380"/>
                  </a:cubicBezTo>
                  <a:cubicBezTo>
                    <a:pt x="34557" y="4408"/>
                    <a:pt x="34165" y="4520"/>
                    <a:pt x="33801" y="4660"/>
                  </a:cubicBezTo>
                  <a:cubicBezTo>
                    <a:pt x="33409" y="4800"/>
                    <a:pt x="33045" y="4996"/>
                    <a:pt x="32709" y="5248"/>
                  </a:cubicBezTo>
                  <a:cubicBezTo>
                    <a:pt x="32009" y="5752"/>
                    <a:pt x="31337" y="6396"/>
                    <a:pt x="30721" y="7208"/>
                  </a:cubicBezTo>
                  <a:cubicBezTo>
                    <a:pt x="30525" y="7432"/>
                    <a:pt x="30357" y="7684"/>
                    <a:pt x="30189" y="7936"/>
                  </a:cubicBezTo>
                  <a:cubicBezTo>
                    <a:pt x="30301" y="7656"/>
                    <a:pt x="30413" y="7376"/>
                    <a:pt x="30469" y="7096"/>
                  </a:cubicBezTo>
                  <a:cubicBezTo>
                    <a:pt x="30777" y="6116"/>
                    <a:pt x="30917" y="5220"/>
                    <a:pt x="30945" y="4324"/>
                  </a:cubicBezTo>
                  <a:cubicBezTo>
                    <a:pt x="30945" y="3763"/>
                    <a:pt x="30861" y="3175"/>
                    <a:pt x="30665" y="2643"/>
                  </a:cubicBezTo>
                  <a:cubicBezTo>
                    <a:pt x="30553" y="2419"/>
                    <a:pt x="30441" y="2195"/>
                    <a:pt x="30329" y="1971"/>
                  </a:cubicBezTo>
                  <a:cubicBezTo>
                    <a:pt x="30105" y="1607"/>
                    <a:pt x="29853" y="1327"/>
                    <a:pt x="29573" y="1103"/>
                  </a:cubicBezTo>
                  <a:cubicBezTo>
                    <a:pt x="29321" y="879"/>
                    <a:pt x="29041" y="711"/>
                    <a:pt x="28789" y="627"/>
                  </a:cubicBezTo>
                  <a:lnTo>
                    <a:pt x="28509" y="543"/>
                  </a:lnTo>
                  <a:cubicBezTo>
                    <a:pt x="28355" y="515"/>
                    <a:pt x="28201" y="501"/>
                    <a:pt x="28047" y="501"/>
                  </a:cubicBezTo>
                  <a:cubicBezTo>
                    <a:pt x="27893" y="501"/>
                    <a:pt x="27738" y="515"/>
                    <a:pt x="27584" y="543"/>
                  </a:cubicBezTo>
                  <a:cubicBezTo>
                    <a:pt x="27220" y="599"/>
                    <a:pt x="26856" y="739"/>
                    <a:pt x="26520" y="907"/>
                  </a:cubicBezTo>
                  <a:cubicBezTo>
                    <a:pt x="26156" y="1103"/>
                    <a:pt x="25820" y="1355"/>
                    <a:pt x="25540" y="1635"/>
                  </a:cubicBezTo>
                  <a:cubicBezTo>
                    <a:pt x="25232" y="1915"/>
                    <a:pt x="24980" y="2251"/>
                    <a:pt x="24756" y="2615"/>
                  </a:cubicBezTo>
                  <a:cubicBezTo>
                    <a:pt x="24532" y="3035"/>
                    <a:pt x="24336" y="3455"/>
                    <a:pt x="24168" y="3903"/>
                  </a:cubicBezTo>
                  <a:cubicBezTo>
                    <a:pt x="24000" y="4324"/>
                    <a:pt x="23860" y="4772"/>
                    <a:pt x="23748" y="5248"/>
                  </a:cubicBezTo>
                  <a:cubicBezTo>
                    <a:pt x="23692" y="5528"/>
                    <a:pt x="23608" y="5808"/>
                    <a:pt x="23580" y="6088"/>
                  </a:cubicBezTo>
                  <a:cubicBezTo>
                    <a:pt x="23496" y="5052"/>
                    <a:pt x="23328" y="3931"/>
                    <a:pt x="22936" y="2839"/>
                  </a:cubicBezTo>
                  <a:cubicBezTo>
                    <a:pt x="22880" y="2727"/>
                    <a:pt x="22824" y="2615"/>
                    <a:pt x="22796" y="2503"/>
                  </a:cubicBezTo>
                  <a:cubicBezTo>
                    <a:pt x="22628" y="2111"/>
                    <a:pt x="22404" y="1775"/>
                    <a:pt x="22152" y="1439"/>
                  </a:cubicBezTo>
                  <a:cubicBezTo>
                    <a:pt x="21872" y="1103"/>
                    <a:pt x="21564" y="823"/>
                    <a:pt x="21256" y="599"/>
                  </a:cubicBezTo>
                  <a:cubicBezTo>
                    <a:pt x="20920" y="375"/>
                    <a:pt x="20584" y="207"/>
                    <a:pt x="20219" y="95"/>
                  </a:cubicBezTo>
                  <a:cubicBezTo>
                    <a:pt x="19946" y="32"/>
                    <a:pt x="19673" y="0"/>
                    <a:pt x="19424" y="0"/>
                  </a:cubicBezTo>
                  <a:close/>
                </a:path>
              </a:pathLst>
            </a:custGeom>
            <a:solidFill>
              <a:srgbClr val="EBAD7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37"/>
            <p:cNvGrpSpPr/>
            <p:nvPr/>
          </p:nvGrpSpPr>
          <p:grpSpPr>
            <a:xfrm>
              <a:off x="8818575" y="4217000"/>
              <a:ext cx="1136275" cy="1136275"/>
              <a:chOff x="8818575" y="4217000"/>
              <a:chExt cx="1136275" cy="1136275"/>
            </a:xfrm>
          </p:grpSpPr>
          <p:sp>
            <p:nvSpPr>
              <p:cNvPr id="792" name="Google Shape;792;p37"/>
              <p:cNvSpPr/>
              <p:nvPr/>
            </p:nvSpPr>
            <p:spPr>
              <a:xfrm>
                <a:off x="8818575" y="4217000"/>
                <a:ext cx="1136275" cy="1136275"/>
              </a:xfrm>
              <a:custGeom>
                <a:avLst/>
                <a:gdLst/>
                <a:ahLst/>
                <a:cxnLst/>
                <a:rect l="l" t="t" r="r" b="b"/>
                <a:pathLst>
                  <a:path w="45451" h="45451" extrusionOk="0">
                    <a:moveTo>
                      <a:pt x="19528" y="1"/>
                    </a:moveTo>
                    <a:cubicBezTo>
                      <a:pt x="19411" y="1"/>
                      <a:pt x="19295" y="10"/>
                      <a:pt x="19183" y="29"/>
                    </a:cubicBezTo>
                    <a:cubicBezTo>
                      <a:pt x="18511" y="113"/>
                      <a:pt x="17839" y="561"/>
                      <a:pt x="17363" y="1205"/>
                    </a:cubicBezTo>
                    <a:cubicBezTo>
                      <a:pt x="17223" y="1373"/>
                      <a:pt x="17111" y="1541"/>
                      <a:pt x="17027" y="1709"/>
                    </a:cubicBezTo>
                    <a:cubicBezTo>
                      <a:pt x="16915" y="1877"/>
                      <a:pt x="16831" y="2073"/>
                      <a:pt x="16747" y="2269"/>
                    </a:cubicBezTo>
                    <a:cubicBezTo>
                      <a:pt x="16607" y="2661"/>
                      <a:pt x="16495" y="3053"/>
                      <a:pt x="16467" y="3473"/>
                    </a:cubicBezTo>
                    <a:cubicBezTo>
                      <a:pt x="16327" y="4762"/>
                      <a:pt x="16495" y="5994"/>
                      <a:pt x="16775" y="7114"/>
                    </a:cubicBezTo>
                    <a:cubicBezTo>
                      <a:pt x="16243" y="6106"/>
                      <a:pt x="15571" y="5042"/>
                      <a:pt x="14619" y="4174"/>
                    </a:cubicBezTo>
                    <a:cubicBezTo>
                      <a:pt x="14311" y="3893"/>
                      <a:pt x="13975" y="3641"/>
                      <a:pt x="13611" y="3445"/>
                    </a:cubicBezTo>
                    <a:cubicBezTo>
                      <a:pt x="13415" y="3361"/>
                      <a:pt x="13219" y="3277"/>
                      <a:pt x="13023" y="3193"/>
                    </a:cubicBezTo>
                    <a:cubicBezTo>
                      <a:pt x="12855" y="3137"/>
                      <a:pt x="12659" y="3081"/>
                      <a:pt x="12462" y="3053"/>
                    </a:cubicBezTo>
                    <a:cubicBezTo>
                      <a:pt x="12215" y="3002"/>
                      <a:pt x="11970" y="2977"/>
                      <a:pt x="11734" y="2977"/>
                    </a:cubicBezTo>
                    <a:cubicBezTo>
                      <a:pt x="11193" y="2977"/>
                      <a:pt x="10696" y="3108"/>
                      <a:pt x="10306" y="3361"/>
                    </a:cubicBezTo>
                    <a:cubicBezTo>
                      <a:pt x="10026" y="3557"/>
                      <a:pt x="9774" y="3809"/>
                      <a:pt x="9550" y="4118"/>
                    </a:cubicBezTo>
                    <a:cubicBezTo>
                      <a:pt x="9354" y="4454"/>
                      <a:pt x="9214" y="4790"/>
                      <a:pt x="9102" y="5182"/>
                    </a:cubicBezTo>
                    <a:cubicBezTo>
                      <a:pt x="9018" y="5546"/>
                      <a:pt x="8962" y="5966"/>
                      <a:pt x="8990" y="6414"/>
                    </a:cubicBezTo>
                    <a:cubicBezTo>
                      <a:pt x="9018" y="6806"/>
                      <a:pt x="9074" y="7226"/>
                      <a:pt x="9214" y="7618"/>
                    </a:cubicBezTo>
                    <a:cubicBezTo>
                      <a:pt x="9634" y="8878"/>
                      <a:pt x="10278" y="9942"/>
                      <a:pt x="10978" y="10838"/>
                    </a:cubicBezTo>
                    <a:cubicBezTo>
                      <a:pt x="10754" y="10670"/>
                      <a:pt x="10530" y="10474"/>
                      <a:pt x="10278" y="10306"/>
                    </a:cubicBezTo>
                    <a:cubicBezTo>
                      <a:pt x="9886" y="10026"/>
                      <a:pt x="9494" y="9802"/>
                      <a:pt x="9102" y="9578"/>
                    </a:cubicBezTo>
                    <a:cubicBezTo>
                      <a:pt x="8682" y="9354"/>
                      <a:pt x="8234" y="9186"/>
                      <a:pt x="7786" y="9018"/>
                    </a:cubicBezTo>
                    <a:cubicBezTo>
                      <a:pt x="7394" y="8878"/>
                      <a:pt x="6974" y="8822"/>
                      <a:pt x="6582" y="8794"/>
                    </a:cubicBezTo>
                    <a:cubicBezTo>
                      <a:pt x="6477" y="8787"/>
                      <a:pt x="6373" y="8784"/>
                      <a:pt x="6271" y="8784"/>
                    </a:cubicBezTo>
                    <a:cubicBezTo>
                      <a:pt x="5966" y="8784"/>
                      <a:pt x="5672" y="8815"/>
                      <a:pt x="5378" y="8878"/>
                    </a:cubicBezTo>
                    <a:cubicBezTo>
                      <a:pt x="4985" y="8990"/>
                      <a:pt x="4621" y="9130"/>
                      <a:pt x="4313" y="9326"/>
                    </a:cubicBezTo>
                    <a:cubicBezTo>
                      <a:pt x="4033" y="9466"/>
                      <a:pt x="3809" y="9690"/>
                      <a:pt x="3641" y="9914"/>
                    </a:cubicBezTo>
                    <a:lnTo>
                      <a:pt x="3613" y="9914"/>
                    </a:lnTo>
                    <a:lnTo>
                      <a:pt x="3529" y="10054"/>
                    </a:lnTo>
                    <a:cubicBezTo>
                      <a:pt x="3361" y="10334"/>
                      <a:pt x="3221" y="10642"/>
                      <a:pt x="3165" y="11034"/>
                    </a:cubicBezTo>
                    <a:cubicBezTo>
                      <a:pt x="3109" y="11398"/>
                      <a:pt x="3109" y="11790"/>
                      <a:pt x="3193" y="12183"/>
                    </a:cubicBezTo>
                    <a:cubicBezTo>
                      <a:pt x="3333" y="12967"/>
                      <a:pt x="3725" y="13751"/>
                      <a:pt x="4285" y="14367"/>
                    </a:cubicBezTo>
                    <a:cubicBezTo>
                      <a:pt x="4873" y="15039"/>
                      <a:pt x="5574" y="15599"/>
                      <a:pt x="6442" y="16159"/>
                    </a:cubicBezTo>
                    <a:cubicBezTo>
                      <a:pt x="6694" y="16299"/>
                      <a:pt x="6946" y="16439"/>
                      <a:pt x="7226" y="16579"/>
                    </a:cubicBezTo>
                    <a:cubicBezTo>
                      <a:pt x="6918" y="16523"/>
                      <a:pt x="6638" y="16439"/>
                      <a:pt x="6358" y="16383"/>
                    </a:cubicBezTo>
                    <a:cubicBezTo>
                      <a:pt x="5652" y="16246"/>
                      <a:pt x="4987" y="16177"/>
                      <a:pt x="4354" y="16177"/>
                    </a:cubicBezTo>
                    <a:cubicBezTo>
                      <a:pt x="4083" y="16177"/>
                      <a:pt x="3818" y="16190"/>
                      <a:pt x="3557" y="16215"/>
                    </a:cubicBezTo>
                    <a:cubicBezTo>
                      <a:pt x="3137" y="16243"/>
                      <a:pt x="2717" y="16355"/>
                      <a:pt x="2325" y="16495"/>
                    </a:cubicBezTo>
                    <a:cubicBezTo>
                      <a:pt x="1961" y="16635"/>
                      <a:pt x="1597" y="16831"/>
                      <a:pt x="1261" y="17083"/>
                    </a:cubicBezTo>
                    <a:cubicBezTo>
                      <a:pt x="953" y="17307"/>
                      <a:pt x="701" y="17587"/>
                      <a:pt x="477" y="17895"/>
                    </a:cubicBezTo>
                    <a:cubicBezTo>
                      <a:pt x="365" y="18063"/>
                      <a:pt x="281" y="18203"/>
                      <a:pt x="225" y="18371"/>
                    </a:cubicBezTo>
                    <a:cubicBezTo>
                      <a:pt x="141" y="18539"/>
                      <a:pt x="85" y="18707"/>
                      <a:pt x="57" y="18875"/>
                    </a:cubicBezTo>
                    <a:cubicBezTo>
                      <a:pt x="1" y="19239"/>
                      <a:pt x="29" y="19603"/>
                      <a:pt x="141" y="19940"/>
                    </a:cubicBezTo>
                    <a:cubicBezTo>
                      <a:pt x="253" y="20332"/>
                      <a:pt x="421" y="20668"/>
                      <a:pt x="617" y="20976"/>
                    </a:cubicBezTo>
                    <a:cubicBezTo>
                      <a:pt x="841" y="21312"/>
                      <a:pt x="1121" y="21620"/>
                      <a:pt x="1429" y="21872"/>
                    </a:cubicBezTo>
                    <a:cubicBezTo>
                      <a:pt x="1765" y="22152"/>
                      <a:pt x="2129" y="22376"/>
                      <a:pt x="2493" y="22544"/>
                    </a:cubicBezTo>
                    <a:cubicBezTo>
                      <a:pt x="3305" y="22908"/>
                      <a:pt x="4201" y="23132"/>
                      <a:pt x="5210" y="23272"/>
                    </a:cubicBezTo>
                    <a:cubicBezTo>
                      <a:pt x="5490" y="23328"/>
                      <a:pt x="5798" y="23356"/>
                      <a:pt x="6078" y="23384"/>
                    </a:cubicBezTo>
                    <a:cubicBezTo>
                      <a:pt x="5798" y="23412"/>
                      <a:pt x="5490" y="23468"/>
                      <a:pt x="5210" y="23552"/>
                    </a:cubicBezTo>
                    <a:cubicBezTo>
                      <a:pt x="4229" y="23776"/>
                      <a:pt x="3361" y="24084"/>
                      <a:pt x="2577" y="24532"/>
                    </a:cubicBezTo>
                    <a:cubicBezTo>
                      <a:pt x="2241" y="24728"/>
                      <a:pt x="1905" y="24980"/>
                      <a:pt x="1597" y="25288"/>
                    </a:cubicBezTo>
                    <a:cubicBezTo>
                      <a:pt x="1289" y="25596"/>
                      <a:pt x="1037" y="25932"/>
                      <a:pt x="869" y="26240"/>
                    </a:cubicBezTo>
                    <a:cubicBezTo>
                      <a:pt x="673" y="26604"/>
                      <a:pt x="533" y="26968"/>
                      <a:pt x="477" y="27332"/>
                    </a:cubicBezTo>
                    <a:cubicBezTo>
                      <a:pt x="393" y="27697"/>
                      <a:pt x="421" y="28061"/>
                      <a:pt x="505" y="28369"/>
                    </a:cubicBezTo>
                    <a:cubicBezTo>
                      <a:pt x="589" y="28705"/>
                      <a:pt x="757" y="29041"/>
                      <a:pt x="981" y="29321"/>
                    </a:cubicBezTo>
                    <a:cubicBezTo>
                      <a:pt x="1205" y="29601"/>
                      <a:pt x="1485" y="29853"/>
                      <a:pt x="1849" y="30077"/>
                    </a:cubicBezTo>
                    <a:cubicBezTo>
                      <a:pt x="2045" y="30189"/>
                      <a:pt x="2213" y="30273"/>
                      <a:pt x="2381" y="30357"/>
                    </a:cubicBezTo>
                    <a:cubicBezTo>
                      <a:pt x="2577" y="30441"/>
                      <a:pt x="2773" y="30497"/>
                      <a:pt x="2969" y="30553"/>
                    </a:cubicBezTo>
                    <a:cubicBezTo>
                      <a:pt x="3389" y="30665"/>
                      <a:pt x="3781" y="30721"/>
                      <a:pt x="4201" y="30721"/>
                    </a:cubicBezTo>
                    <a:cubicBezTo>
                      <a:pt x="5266" y="30721"/>
                      <a:pt x="6302" y="30525"/>
                      <a:pt x="7226" y="30217"/>
                    </a:cubicBezTo>
                    <a:lnTo>
                      <a:pt x="7226" y="30217"/>
                    </a:lnTo>
                    <a:cubicBezTo>
                      <a:pt x="7170" y="30273"/>
                      <a:pt x="7142" y="30301"/>
                      <a:pt x="7086" y="30329"/>
                    </a:cubicBezTo>
                    <a:cubicBezTo>
                      <a:pt x="6274" y="30945"/>
                      <a:pt x="5602" y="31589"/>
                      <a:pt x="5070" y="32289"/>
                    </a:cubicBezTo>
                    <a:cubicBezTo>
                      <a:pt x="4593" y="32961"/>
                      <a:pt x="4257" y="33801"/>
                      <a:pt x="4201" y="34557"/>
                    </a:cubicBezTo>
                    <a:cubicBezTo>
                      <a:pt x="4173" y="34977"/>
                      <a:pt x="4201" y="35370"/>
                      <a:pt x="4285" y="35706"/>
                    </a:cubicBezTo>
                    <a:cubicBezTo>
                      <a:pt x="4397" y="36098"/>
                      <a:pt x="4537" y="36434"/>
                      <a:pt x="4733" y="36658"/>
                    </a:cubicBezTo>
                    <a:cubicBezTo>
                      <a:pt x="4985" y="36966"/>
                      <a:pt x="5238" y="37190"/>
                      <a:pt x="5574" y="37330"/>
                    </a:cubicBezTo>
                    <a:cubicBezTo>
                      <a:pt x="5910" y="37498"/>
                      <a:pt x="6274" y="37610"/>
                      <a:pt x="6666" y="37666"/>
                    </a:cubicBezTo>
                    <a:cubicBezTo>
                      <a:pt x="6851" y="37691"/>
                      <a:pt x="7039" y="37704"/>
                      <a:pt x="7228" y="37704"/>
                    </a:cubicBezTo>
                    <a:cubicBezTo>
                      <a:pt x="7868" y="37704"/>
                      <a:pt x="8518" y="37561"/>
                      <a:pt x="9102" y="37302"/>
                    </a:cubicBezTo>
                    <a:cubicBezTo>
                      <a:pt x="9914" y="36938"/>
                      <a:pt x="10670" y="36462"/>
                      <a:pt x="11454" y="35790"/>
                    </a:cubicBezTo>
                    <a:cubicBezTo>
                      <a:pt x="11818" y="35482"/>
                      <a:pt x="12182" y="35145"/>
                      <a:pt x="12547" y="34781"/>
                    </a:cubicBezTo>
                    <a:lnTo>
                      <a:pt x="12547" y="34781"/>
                    </a:lnTo>
                    <a:cubicBezTo>
                      <a:pt x="11762" y="35874"/>
                      <a:pt x="11006" y="37218"/>
                      <a:pt x="10642" y="38786"/>
                    </a:cubicBezTo>
                    <a:cubicBezTo>
                      <a:pt x="10586" y="38982"/>
                      <a:pt x="10558" y="39178"/>
                      <a:pt x="10530" y="39402"/>
                    </a:cubicBezTo>
                    <a:cubicBezTo>
                      <a:pt x="10530" y="39598"/>
                      <a:pt x="10530" y="39822"/>
                      <a:pt x="10530" y="40018"/>
                    </a:cubicBezTo>
                    <a:cubicBezTo>
                      <a:pt x="10558" y="40438"/>
                      <a:pt x="10642" y="40858"/>
                      <a:pt x="10754" y="41222"/>
                    </a:cubicBezTo>
                    <a:cubicBezTo>
                      <a:pt x="10894" y="41586"/>
                      <a:pt x="11062" y="41922"/>
                      <a:pt x="11286" y="42230"/>
                    </a:cubicBezTo>
                    <a:cubicBezTo>
                      <a:pt x="11510" y="42482"/>
                      <a:pt x="11734" y="42706"/>
                      <a:pt x="11986" y="42846"/>
                    </a:cubicBezTo>
                    <a:lnTo>
                      <a:pt x="12098" y="42902"/>
                    </a:lnTo>
                    <a:cubicBezTo>
                      <a:pt x="12406" y="43071"/>
                      <a:pt x="12743" y="43155"/>
                      <a:pt x="13135" y="43183"/>
                    </a:cubicBezTo>
                    <a:cubicBezTo>
                      <a:pt x="13192" y="43187"/>
                      <a:pt x="13252" y="43190"/>
                      <a:pt x="13312" y="43190"/>
                    </a:cubicBezTo>
                    <a:cubicBezTo>
                      <a:pt x="13605" y="43190"/>
                      <a:pt x="13930" y="43135"/>
                      <a:pt x="14255" y="43043"/>
                    </a:cubicBezTo>
                    <a:cubicBezTo>
                      <a:pt x="14619" y="42930"/>
                      <a:pt x="15011" y="42762"/>
                      <a:pt x="15375" y="42538"/>
                    </a:cubicBezTo>
                    <a:cubicBezTo>
                      <a:pt x="15739" y="42286"/>
                      <a:pt x="16047" y="42034"/>
                      <a:pt x="16327" y="41726"/>
                    </a:cubicBezTo>
                    <a:cubicBezTo>
                      <a:pt x="16915" y="41054"/>
                      <a:pt x="17419" y="40298"/>
                      <a:pt x="17867" y="39374"/>
                    </a:cubicBezTo>
                    <a:cubicBezTo>
                      <a:pt x="17979" y="39122"/>
                      <a:pt x="18091" y="38842"/>
                      <a:pt x="18203" y="38562"/>
                    </a:cubicBezTo>
                    <a:lnTo>
                      <a:pt x="18203" y="38562"/>
                    </a:lnTo>
                    <a:cubicBezTo>
                      <a:pt x="18175" y="38870"/>
                      <a:pt x="18119" y="39150"/>
                      <a:pt x="18119" y="39458"/>
                    </a:cubicBezTo>
                    <a:cubicBezTo>
                      <a:pt x="18007" y="40466"/>
                      <a:pt x="18063" y="41390"/>
                      <a:pt x="18231" y="42258"/>
                    </a:cubicBezTo>
                    <a:cubicBezTo>
                      <a:pt x="18315" y="42650"/>
                      <a:pt x="18455" y="43071"/>
                      <a:pt x="18623" y="43435"/>
                    </a:cubicBezTo>
                    <a:cubicBezTo>
                      <a:pt x="18819" y="43799"/>
                      <a:pt x="19043" y="44135"/>
                      <a:pt x="19323" y="44415"/>
                    </a:cubicBezTo>
                    <a:cubicBezTo>
                      <a:pt x="19883" y="45031"/>
                      <a:pt x="20584" y="45395"/>
                      <a:pt x="21228" y="45423"/>
                    </a:cubicBezTo>
                    <a:lnTo>
                      <a:pt x="21284" y="45423"/>
                    </a:lnTo>
                    <a:lnTo>
                      <a:pt x="21368" y="45451"/>
                    </a:lnTo>
                    <a:cubicBezTo>
                      <a:pt x="21508" y="45451"/>
                      <a:pt x="21648" y="45423"/>
                      <a:pt x="21788" y="45395"/>
                    </a:cubicBezTo>
                    <a:cubicBezTo>
                      <a:pt x="21956" y="45367"/>
                      <a:pt x="22124" y="45311"/>
                      <a:pt x="22292" y="45255"/>
                    </a:cubicBezTo>
                    <a:cubicBezTo>
                      <a:pt x="22460" y="45199"/>
                      <a:pt x="22628" y="45115"/>
                      <a:pt x="22796" y="45003"/>
                    </a:cubicBezTo>
                    <a:cubicBezTo>
                      <a:pt x="22964" y="44919"/>
                      <a:pt x="23104" y="44807"/>
                      <a:pt x="23272" y="44667"/>
                    </a:cubicBezTo>
                    <a:cubicBezTo>
                      <a:pt x="23608" y="44387"/>
                      <a:pt x="23888" y="44079"/>
                      <a:pt x="24084" y="43743"/>
                    </a:cubicBezTo>
                    <a:cubicBezTo>
                      <a:pt x="24336" y="43407"/>
                      <a:pt x="24504" y="43015"/>
                      <a:pt x="24644" y="42622"/>
                    </a:cubicBezTo>
                    <a:cubicBezTo>
                      <a:pt x="24784" y="42202"/>
                      <a:pt x="24896" y="41726"/>
                      <a:pt x="24952" y="41250"/>
                    </a:cubicBezTo>
                    <a:cubicBezTo>
                      <a:pt x="25036" y="40802"/>
                      <a:pt x="25064" y="40326"/>
                      <a:pt x="25092" y="39850"/>
                    </a:cubicBezTo>
                    <a:cubicBezTo>
                      <a:pt x="25092" y="39570"/>
                      <a:pt x="25092" y="39290"/>
                      <a:pt x="25092" y="38982"/>
                    </a:cubicBezTo>
                    <a:cubicBezTo>
                      <a:pt x="25400" y="40074"/>
                      <a:pt x="25848" y="41250"/>
                      <a:pt x="26604" y="42342"/>
                    </a:cubicBezTo>
                    <a:cubicBezTo>
                      <a:pt x="26828" y="42678"/>
                      <a:pt x="27136" y="42987"/>
                      <a:pt x="27444" y="43239"/>
                    </a:cubicBezTo>
                    <a:cubicBezTo>
                      <a:pt x="27781" y="43491"/>
                      <a:pt x="28145" y="43715"/>
                      <a:pt x="28481" y="43855"/>
                    </a:cubicBezTo>
                    <a:cubicBezTo>
                      <a:pt x="28873" y="44023"/>
                      <a:pt x="29265" y="44135"/>
                      <a:pt x="29601" y="44135"/>
                    </a:cubicBezTo>
                    <a:cubicBezTo>
                      <a:pt x="29693" y="44141"/>
                      <a:pt x="29783" y="44145"/>
                      <a:pt x="29869" y="44145"/>
                    </a:cubicBezTo>
                    <a:cubicBezTo>
                      <a:pt x="30150" y="44145"/>
                      <a:pt x="30402" y="44108"/>
                      <a:pt x="30637" y="44023"/>
                    </a:cubicBezTo>
                    <a:lnTo>
                      <a:pt x="30637" y="43995"/>
                    </a:lnTo>
                    <a:cubicBezTo>
                      <a:pt x="30973" y="43855"/>
                      <a:pt x="31253" y="43659"/>
                      <a:pt x="31533" y="43407"/>
                    </a:cubicBezTo>
                    <a:cubicBezTo>
                      <a:pt x="31785" y="43155"/>
                      <a:pt x="32009" y="42846"/>
                      <a:pt x="32177" y="42454"/>
                    </a:cubicBezTo>
                    <a:cubicBezTo>
                      <a:pt x="32345" y="42118"/>
                      <a:pt x="32485" y="41698"/>
                      <a:pt x="32541" y="41306"/>
                    </a:cubicBezTo>
                    <a:cubicBezTo>
                      <a:pt x="32625" y="40886"/>
                      <a:pt x="32625" y="40466"/>
                      <a:pt x="32597" y="40046"/>
                    </a:cubicBezTo>
                    <a:cubicBezTo>
                      <a:pt x="32485" y="39206"/>
                      <a:pt x="32289" y="38366"/>
                      <a:pt x="31981" y="37638"/>
                    </a:cubicBezTo>
                    <a:cubicBezTo>
                      <a:pt x="31841" y="37246"/>
                      <a:pt x="31673" y="36882"/>
                      <a:pt x="31505" y="36518"/>
                    </a:cubicBezTo>
                    <a:lnTo>
                      <a:pt x="31505" y="36518"/>
                    </a:lnTo>
                    <a:cubicBezTo>
                      <a:pt x="31701" y="36770"/>
                      <a:pt x="31897" y="36994"/>
                      <a:pt x="32093" y="37190"/>
                    </a:cubicBezTo>
                    <a:cubicBezTo>
                      <a:pt x="32429" y="37554"/>
                      <a:pt x="32765" y="37862"/>
                      <a:pt x="33101" y="38170"/>
                    </a:cubicBezTo>
                    <a:cubicBezTo>
                      <a:pt x="33493" y="38478"/>
                      <a:pt x="33885" y="38758"/>
                      <a:pt x="34277" y="38982"/>
                    </a:cubicBezTo>
                    <a:cubicBezTo>
                      <a:pt x="34613" y="39206"/>
                      <a:pt x="35005" y="39374"/>
                      <a:pt x="35398" y="39486"/>
                    </a:cubicBezTo>
                    <a:cubicBezTo>
                      <a:pt x="35790" y="39570"/>
                      <a:pt x="36182" y="39626"/>
                      <a:pt x="36630" y="39626"/>
                    </a:cubicBezTo>
                    <a:cubicBezTo>
                      <a:pt x="36854" y="39626"/>
                      <a:pt x="37022" y="39598"/>
                      <a:pt x="37218" y="39570"/>
                    </a:cubicBezTo>
                    <a:cubicBezTo>
                      <a:pt x="37386" y="39542"/>
                      <a:pt x="37582" y="39486"/>
                      <a:pt x="37750" y="39430"/>
                    </a:cubicBezTo>
                    <a:cubicBezTo>
                      <a:pt x="37918" y="39346"/>
                      <a:pt x="38086" y="39290"/>
                      <a:pt x="38254" y="39206"/>
                    </a:cubicBezTo>
                    <a:cubicBezTo>
                      <a:pt x="38338" y="39122"/>
                      <a:pt x="38450" y="39066"/>
                      <a:pt x="38562" y="38954"/>
                    </a:cubicBezTo>
                    <a:lnTo>
                      <a:pt x="38562" y="38982"/>
                    </a:lnTo>
                    <a:lnTo>
                      <a:pt x="38646" y="38870"/>
                    </a:lnTo>
                    <a:cubicBezTo>
                      <a:pt x="39122" y="38422"/>
                      <a:pt x="39402" y="37666"/>
                      <a:pt x="39430" y="36854"/>
                    </a:cubicBezTo>
                    <a:cubicBezTo>
                      <a:pt x="39458" y="36434"/>
                      <a:pt x="39402" y="36042"/>
                      <a:pt x="39318" y="35622"/>
                    </a:cubicBezTo>
                    <a:cubicBezTo>
                      <a:pt x="39262" y="35482"/>
                      <a:pt x="39206" y="35314"/>
                      <a:pt x="39150" y="35173"/>
                    </a:cubicBezTo>
                    <a:cubicBezTo>
                      <a:pt x="39066" y="34921"/>
                      <a:pt x="38954" y="34697"/>
                      <a:pt x="38842" y="34473"/>
                    </a:cubicBezTo>
                    <a:cubicBezTo>
                      <a:pt x="38394" y="33717"/>
                      <a:pt x="37806" y="32989"/>
                      <a:pt x="37078" y="32289"/>
                    </a:cubicBezTo>
                    <a:cubicBezTo>
                      <a:pt x="36854" y="32093"/>
                      <a:pt x="36658" y="31897"/>
                      <a:pt x="36406" y="31701"/>
                    </a:cubicBezTo>
                    <a:lnTo>
                      <a:pt x="36406" y="31701"/>
                    </a:lnTo>
                    <a:cubicBezTo>
                      <a:pt x="36686" y="31841"/>
                      <a:pt x="36966" y="31981"/>
                      <a:pt x="37218" y="32065"/>
                    </a:cubicBezTo>
                    <a:cubicBezTo>
                      <a:pt x="38142" y="32485"/>
                      <a:pt x="39038" y="32709"/>
                      <a:pt x="39934" y="32821"/>
                    </a:cubicBezTo>
                    <a:cubicBezTo>
                      <a:pt x="40110" y="32846"/>
                      <a:pt x="40292" y="32860"/>
                      <a:pt x="40477" y="32860"/>
                    </a:cubicBezTo>
                    <a:cubicBezTo>
                      <a:pt x="40704" y="32860"/>
                      <a:pt x="40935" y="32839"/>
                      <a:pt x="41166" y="32793"/>
                    </a:cubicBezTo>
                    <a:cubicBezTo>
                      <a:pt x="41586" y="32737"/>
                      <a:pt x="41978" y="32625"/>
                      <a:pt x="42314" y="32457"/>
                    </a:cubicBezTo>
                    <a:cubicBezTo>
                      <a:pt x="42707" y="32261"/>
                      <a:pt x="43043" y="32065"/>
                      <a:pt x="43267" y="31813"/>
                    </a:cubicBezTo>
                    <a:cubicBezTo>
                      <a:pt x="43547" y="31533"/>
                      <a:pt x="43771" y="31253"/>
                      <a:pt x="43883" y="30945"/>
                    </a:cubicBezTo>
                    <a:lnTo>
                      <a:pt x="43939" y="30833"/>
                    </a:lnTo>
                    <a:lnTo>
                      <a:pt x="43911" y="30833"/>
                    </a:lnTo>
                    <a:cubicBezTo>
                      <a:pt x="44023" y="30553"/>
                      <a:pt x="44051" y="30245"/>
                      <a:pt x="44023" y="29909"/>
                    </a:cubicBezTo>
                    <a:cubicBezTo>
                      <a:pt x="44023" y="29545"/>
                      <a:pt x="43939" y="29209"/>
                      <a:pt x="43799" y="28845"/>
                    </a:cubicBezTo>
                    <a:cubicBezTo>
                      <a:pt x="43799" y="28845"/>
                      <a:pt x="43771" y="28817"/>
                      <a:pt x="43771" y="28789"/>
                    </a:cubicBezTo>
                    <a:cubicBezTo>
                      <a:pt x="43631" y="28425"/>
                      <a:pt x="43407" y="28061"/>
                      <a:pt x="43155" y="27725"/>
                    </a:cubicBezTo>
                    <a:cubicBezTo>
                      <a:pt x="43015" y="27557"/>
                      <a:pt x="42875" y="27416"/>
                      <a:pt x="42735" y="27276"/>
                    </a:cubicBezTo>
                    <a:cubicBezTo>
                      <a:pt x="42595" y="27136"/>
                      <a:pt x="42426" y="26996"/>
                      <a:pt x="42258" y="26856"/>
                    </a:cubicBezTo>
                    <a:cubicBezTo>
                      <a:pt x="41194" y="26100"/>
                      <a:pt x="40018" y="25624"/>
                      <a:pt x="38926" y="25316"/>
                    </a:cubicBezTo>
                    <a:lnTo>
                      <a:pt x="39794" y="25316"/>
                    </a:lnTo>
                    <a:cubicBezTo>
                      <a:pt x="40830" y="25316"/>
                      <a:pt x="41726" y="25176"/>
                      <a:pt x="42567" y="24924"/>
                    </a:cubicBezTo>
                    <a:cubicBezTo>
                      <a:pt x="43351" y="24672"/>
                      <a:pt x="44079" y="24196"/>
                      <a:pt x="44639" y="23580"/>
                    </a:cubicBezTo>
                    <a:cubicBezTo>
                      <a:pt x="44891" y="23300"/>
                      <a:pt x="45087" y="22964"/>
                      <a:pt x="45227" y="22628"/>
                    </a:cubicBezTo>
                    <a:cubicBezTo>
                      <a:pt x="45367" y="22292"/>
                      <a:pt x="45451" y="21928"/>
                      <a:pt x="45423" y="21592"/>
                    </a:cubicBezTo>
                    <a:cubicBezTo>
                      <a:pt x="45423" y="21340"/>
                      <a:pt x="45367" y="21116"/>
                      <a:pt x="45283" y="20864"/>
                    </a:cubicBezTo>
                    <a:cubicBezTo>
                      <a:pt x="45255" y="20752"/>
                      <a:pt x="45199" y="20640"/>
                      <a:pt x="45143" y="20556"/>
                    </a:cubicBezTo>
                    <a:cubicBezTo>
                      <a:pt x="44975" y="20220"/>
                      <a:pt x="44751" y="19912"/>
                      <a:pt x="44443" y="19631"/>
                    </a:cubicBezTo>
                    <a:cubicBezTo>
                      <a:pt x="43883" y="19071"/>
                      <a:pt x="43099" y="18679"/>
                      <a:pt x="42286" y="18483"/>
                    </a:cubicBezTo>
                    <a:cubicBezTo>
                      <a:pt x="41687" y="18367"/>
                      <a:pt x="41074" y="18305"/>
                      <a:pt x="40411" y="18305"/>
                    </a:cubicBezTo>
                    <a:cubicBezTo>
                      <a:pt x="40114" y="18305"/>
                      <a:pt x="39807" y="18317"/>
                      <a:pt x="39486" y="18343"/>
                    </a:cubicBezTo>
                    <a:cubicBezTo>
                      <a:pt x="39206" y="18371"/>
                      <a:pt x="38898" y="18399"/>
                      <a:pt x="38618" y="18427"/>
                    </a:cubicBezTo>
                    <a:cubicBezTo>
                      <a:pt x="39682" y="18007"/>
                      <a:pt x="40802" y="17419"/>
                      <a:pt x="41782" y="16579"/>
                    </a:cubicBezTo>
                    <a:cubicBezTo>
                      <a:pt x="42090" y="16299"/>
                      <a:pt x="42370" y="15991"/>
                      <a:pt x="42595" y="15627"/>
                    </a:cubicBezTo>
                    <a:cubicBezTo>
                      <a:pt x="42707" y="15459"/>
                      <a:pt x="42819" y="15291"/>
                      <a:pt x="42903" y="15095"/>
                    </a:cubicBezTo>
                    <a:cubicBezTo>
                      <a:pt x="42987" y="14927"/>
                      <a:pt x="43071" y="14731"/>
                      <a:pt x="43127" y="14535"/>
                    </a:cubicBezTo>
                    <a:cubicBezTo>
                      <a:pt x="43239" y="14143"/>
                      <a:pt x="43295" y="13751"/>
                      <a:pt x="43295" y="13415"/>
                    </a:cubicBezTo>
                    <a:cubicBezTo>
                      <a:pt x="43267" y="13107"/>
                      <a:pt x="43211" y="12827"/>
                      <a:pt x="43127" y="12575"/>
                    </a:cubicBezTo>
                    <a:cubicBezTo>
                      <a:pt x="43099" y="12519"/>
                      <a:pt x="43071" y="12463"/>
                      <a:pt x="43043" y="12407"/>
                    </a:cubicBezTo>
                    <a:cubicBezTo>
                      <a:pt x="42875" y="12071"/>
                      <a:pt x="42651" y="11790"/>
                      <a:pt x="42370" y="11566"/>
                    </a:cubicBezTo>
                    <a:cubicBezTo>
                      <a:pt x="42090" y="11342"/>
                      <a:pt x="41754" y="11146"/>
                      <a:pt x="41362" y="11006"/>
                    </a:cubicBezTo>
                    <a:cubicBezTo>
                      <a:pt x="40998" y="10866"/>
                      <a:pt x="40606" y="10782"/>
                      <a:pt x="40158" y="10754"/>
                    </a:cubicBezTo>
                    <a:cubicBezTo>
                      <a:pt x="40053" y="10747"/>
                      <a:pt x="39948" y="10744"/>
                      <a:pt x="39844" y="10744"/>
                    </a:cubicBezTo>
                    <a:cubicBezTo>
                      <a:pt x="39530" y="10744"/>
                      <a:pt x="39220" y="10775"/>
                      <a:pt x="38926" y="10838"/>
                    </a:cubicBezTo>
                    <a:cubicBezTo>
                      <a:pt x="38058" y="11034"/>
                      <a:pt x="37190" y="11370"/>
                      <a:pt x="36294" y="11846"/>
                    </a:cubicBezTo>
                    <a:cubicBezTo>
                      <a:pt x="36042" y="11987"/>
                      <a:pt x="35790" y="12127"/>
                      <a:pt x="35538" y="12295"/>
                    </a:cubicBezTo>
                    <a:cubicBezTo>
                      <a:pt x="35734" y="12071"/>
                      <a:pt x="35958" y="11846"/>
                      <a:pt x="36126" y="11650"/>
                    </a:cubicBezTo>
                    <a:cubicBezTo>
                      <a:pt x="36798" y="10866"/>
                      <a:pt x="37302" y="10082"/>
                      <a:pt x="37666" y="9298"/>
                    </a:cubicBezTo>
                    <a:cubicBezTo>
                      <a:pt x="37862" y="8934"/>
                      <a:pt x="37974" y="8514"/>
                      <a:pt x="38030" y="8094"/>
                    </a:cubicBezTo>
                    <a:cubicBezTo>
                      <a:pt x="38114" y="7702"/>
                      <a:pt x="38114" y="7282"/>
                      <a:pt x="38058" y="6890"/>
                    </a:cubicBezTo>
                    <a:cubicBezTo>
                      <a:pt x="38030" y="6610"/>
                      <a:pt x="37974" y="6330"/>
                      <a:pt x="37862" y="6078"/>
                    </a:cubicBezTo>
                    <a:cubicBezTo>
                      <a:pt x="37834" y="5966"/>
                      <a:pt x="37778" y="5882"/>
                      <a:pt x="37750" y="5798"/>
                    </a:cubicBezTo>
                    <a:cubicBezTo>
                      <a:pt x="37582" y="5462"/>
                      <a:pt x="37358" y="5154"/>
                      <a:pt x="37106" y="4958"/>
                    </a:cubicBezTo>
                    <a:cubicBezTo>
                      <a:pt x="36966" y="4818"/>
                      <a:pt x="36826" y="4734"/>
                      <a:pt x="36658" y="4650"/>
                    </a:cubicBezTo>
                    <a:cubicBezTo>
                      <a:pt x="36490" y="4594"/>
                      <a:pt x="36322" y="4510"/>
                      <a:pt x="36154" y="4482"/>
                    </a:cubicBezTo>
                    <a:cubicBezTo>
                      <a:pt x="35876" y="4396"/>
                      <a:pt x="35581" y="4359"/>
                      <a:pt x="35283" y="4359"/>
                    </a:cubicBezTo>
                    <a:cubicBezTo>
                      <a:pt x="35191" y="4359"/>
                      <a:pt x="35098" y="4363"/>
                      <a:pt x="35005" y="4370"/>
                    </a:cubicBezTo>
                    <a:cubicBezTo>
                      <a:pt x="34585" y="4426"/>
                      <a:pt x="34193" y="4510"/>
                      <a:pt x="33801" y="4650"/>
                    </a:cubicBezTo>
                    <a:cubicBezTo>
                      <a:pt x="33409" y="4790"/>
                      <a:pt x="33045" y="4986"/>
                      <a:pt x="32709" y="5238"/>
                    </a:cubicBezTo>
                    <a:cubicBezTo>
                      <a:pt x="32009" y="5742"/>
                      <a:pt x="31365" y="6386"/>
                      <a:pt x="30721" y="7198"/>
                    </a:cubicBezTo>
                    <a:cubicBezTo>
                      <a:pt x="30553" y="7422"/>
                      <a:pt x="30385" y="7674"/>
                      <a:pt x="30217" y="7926"/>
                    </a:cubicBezTo>
                    <a:cubicBezTo>
                      <a:pt x="30329" y="7646"/>
                      <a:pt x="30413" y="7366"/>
                      <a:pt x="30497" y="7086"/>
                    </a:cubicBezTo>
                    <a:cubicBezTo>
                      <a:pt x="30805" y="6106"/>
                      <a:pt x="30945" y="5210"/>
                      <a:pt x="30973" y="4314"/>
                    </a:cubicBezTo>
                    <a:cubicBezTo>
                      <a:pt x="30973" y="3753"/>
                      <a:pt x="30861" y="3165"/>
                      <a:pt x="30665" y="2633"/>
                    </a:cubicBezTo>
                    <a:cubicBezTo>
                      <a:pt x="30581" y="2409"/>
                      <a:pt x="30469" y="2185"/>
                      <a:pt x="30329" y="1961"/>
                    </a:cubicBezTo>
                    <a:cubicBezTo>
                      <a:pt x="30133" y="1597"/>
                      <a:pt x="29881" y="1317"/>
                      <a:pt x="29601" y="1093"/>
                    </a:cubicBezTo>
                    <a:cubicBezTo>
                      <a:pt x="29321" y="869"/>
                      <a:pt x="29069" y="701"/>
                      <a:pt x="28789" y="617"/>
                    </a:cubicBezTo>
                    <a:lnTo>
                      <a:pt x="28537" y="533"/>
                    </a:lnTo>
                    <a:cubicBezTo>
                      <a:pt x="28383" y="505"/>
                      <a:pt x="28229" y="491"/>
                      <a:pt x="28075" y="491"/>
                    </a:cubicBezTo>
                    <a:cubicBezTo>
                      <a:pt x="27921" y="491"/>
                      <a:pt x="27767" y="505"/>
                      <a:pt x="27613" y="533"/>
                    </a:cubicBezTo>
                    <a:cubicBezTo>
                      <a:pt x="27248" y="589"/>
                      <a:pt x="26884" y="729"/>
                      <a:pt x="26520" y="925"/>
                    </a:cubicBezTo>
                    <a:cubicBezTo>
                      <a:pt x="26184" y="1093"/>
                      <a:pt x="25848" y="1345"/>
                      <a:pt x="25540" y="1625"/>
                    </a:cubicBezTo>
                    <a:cubicBezTo>
                      <a:pt x="25260" y="1905"/>
                      <a:pt x="25008" y="2241"/>
                      <a:pt x="24784" y="2605"/>
                    </a:cubicBezTo>
                    <a:cubicBezTo>
                      <a:pt x="24560" y="3025"/>
                      <a:pt x="24364" y="3445"/>
                      <a:pt x="24168" y="3893"/>
                    </a:cubicBezTo>
                    <a:cubicBezTo>
                      <a:pt x="24028" y="4314"/>
                      <a:pt x="23888" y="4762"/>
                      <a:pt x="23776" y="5238"/>
                    </a:cubicBezTo>
                    <a:cubicBezTo>
                      <a:pt x="23692" y="5518"/>
                      <a:pt x="23636" y="5798"/>
                      <a:pt x="23580" y="6106"/>
                    </a:cubicBezTo>
                    <a:cubicBezTo>
                      <a:pt x="23524" y="5042"/>
                      <a:pt x="23356" y="3921"/>
                      <a:pt x="22936" y="2857"/>
                    </a:cubicBezTo>
                    <a:cubicBezTo>
                      <a:pt x="22908" y="2717"/>
                      <a:pt x="22852" y="2605"/>
                      <a:pt x="22796" y="2493"/>
                    </a:cubicBezTo>
                    <a:cubicBezTo>
                      <a:pt x="22628" y="2129"/>
                      <a:pt x="22432" y="1765"/>
                      <a:pt x="22152" y="1429"/>
                    </a:cubicBezTo>
                    <a:cubicBezTo>
                      <a:pt x="21900" y="1093"/>
                      <a:pt x="21592" y="813"/>
                      <a:pt x="21284" y="617"/>
                    </a:cubicBezTo>
                    <a:cubicBezTo>
                      <a:pt x="20948" y="365"/>
                      <a:pt x="20584" y="197"/>
                      <a:pt x="20248" y="113"/>
                    </a:cubicBezTo>
                    <a:cubicBezTo>
                      <a:pt x="20005" y="38"/>
                      <a:pt x="19762" y="1"/>
                      <a:pt x="19528" y="1"/>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8904000" y="4298925"/>
                <a:ext cx="960550" cy="959150"/>
              </a:xfrm>
              <a:custGeom>
                <a:avLst/>
                <a:gdLst/>
                <a:ahLst/>
                <a:cxnLst/>
                <a:rect l="l" t="t" r="r" b="b"/>
                <a:pathLst>
                  <a:path w="38422" h="38366" extrusionOk="0">
                    <a:moveTo>
                      <a:pt x="25204" y="32737"/>
                    </a:moveTo>
                    <a:cubicBezTo>
                      <a:pt x="25176" y="32541"/>
                      <a:pt x="25120" y="32373"/>
                      <a:pt x="25064" y="32177"/>
                    </a:cubicBezTo>
                    <a:cubicBezTo>
                      <a:pt x="25540" y="32961"/>
                      <a:pt x="26156" y="33745"/>
                      <a:pt x="26968" y="34417"/>
                    </a:cubicBezTo>
                    <a:cubicBezTo>
                      <a:pt x="27248" y="34641"/>
                      <a:pt x="27556" y="34809"/>
                      <a:pt x="27892" y="34949"/>
                    </a:cubicBezTo>
                    <a:cubicBezTo>
                      <a:pt x="28200" y="35089"/>
                      <a:pt x="28564" y="35201"/>
                      <a:pt x="28872" y="35229"/>
                    </a:cubicBezTo>
                    <a:cubicBezTo>
                      <a:pt x="29236" y="35285"/>
                      <a:pt x="29572" y="35257"/>
                      <a:pt x="29852" y="35201"/>
                    </a:cubicBezTo>
                    <a:cubicBezTo>
                      <a:pt x="30160" y="35145"/>
                      <a:pt x="30440" y="35005"/>
                      <a:pt x="30664" y="34865"/>
                    </a:cubicBezTo>
                    <a:cubicBezTo>
                      <a:pt x="30916" y="34669"/>
                      <a:pt x="31112" y="34445"/>
                      <a:pt x="31252" y="34165"/>
                    </a:cubicBezTo>
                    <a:cubicBezTo>
                      <a:pt x="31392" y="33913"/>
                      <a:pt x="31504" y="33605"/>
                      <a:pt x="31560" y="33241"/>
                    </a:cubicBezTo>
                    <a:cubicBezTo>
                      <a:pt x="31617" y="32933"/>
                      <a:pt x="31645" y="32569"/>
                      <a:pt x="31617" y="32205"/>
                    </a:cubicBezTo>
                    <a:cubicBezTo>
                      <a:pt x="31560" y="31868"/>
                      <a:pt x="31476" y="31560"/>
                      <a:pt x="31392" y="31252"/>
                    </a:cubicBezTo>
                    <a:cubicBezTo>
                      <a:pt x="31364" y="31224"/>
                      <a:pt x="31364" y="31196"/>
                      <a:pt x="31364" y="31196"/>
                    </a:cubicBezTo>
                    <a:cubicBezTo>
                      <a:pt x="30944" y="30216"/>
                      <a:pt x="30384" y="29404"/>
                      <a:pt x="29768" y="28704"/>
                    </a:cubicBezTo>
                    <a:cubicBezTo>
                      <a:pt x="29936" y="28816"/>
                      <a:pt x="30104" y="28900"/>
                      <a:pt x="30244" y="29012"/>
                    </a:cubicBezTo>
                    <a:cubicBezTo>
                      <a:pt x="31000" y="29460"/>
                      <a:pt x="31729" y="29768"/>
                      <a:pt x="32429" y="29964"/>
                    </a:cubicBezTo>
                    <a:cubicBezTo>
                      <a:pt x="33129" y="30132"/>
                      <a:pt x="33857" y="30132"/>
                      <a:pt x="34501" y="29936"/>
                    </a:cubicBezTo>
                    <a:cubicBezTo>
                      <a:pt x="34837" y="29824"/>
                      <a:pt x="35117" y="29684"/>
                      <a:pt x="35369" y="29488"/>
                    </a:cubicBezTo>
                    <a:cubicBezTo>
                      <a:pt x="35593" y="29348"/>
                      <a:pt x="35761" y="29180"/>
                      <a:pt x="35901" y="28984"/>
                    </a:cubicBezTo>
                    <a:lnTo>
                      <a:pt x="35901" y="28984"/>
                    </a:lnTo>
                    <a:lnTo>
                      <a:pt x="35985" y="28844"/>
                    </a:lnTo>
                    <a:cubicBezTo>
                      <a:pt x="36265" y="28340"/>
                      <a:pt x="36349" y="27668"/>
                      <a:pt x="36153" y="26996"/>
                    </a:cubicBezTo>
                    <a:cubicBezTo>
                      <a:pt x="36125" y="26856"/>
                      <a:pt x="36097" y="26716"/>
                      <a:pt x="36041" y="26604"/>
                    </a:cubicBezTo>
                    <a:cubicBezTo>
                      <a:pt x="35957" y="26408"/>
                      <a:pt x="35873" y="26212"/>
                      <a:pt x="35761" y="26044"/>
                    </a:cubicBezTo>
                    <a:cubicBezTo>
                      <a:pt x="35593" y="25736"/>
                      <a:pt x="35369" y="25456"/>
                      <a:pt x="35117" y="25204"/>
                    </a:cubicBezTo>
                    <a:cubicBezTo>
                      <a:pt x="34585" y="24672"/>
                      <a:pt x="33941" y="24224"/>
                      <a:pt x="33185" y="23831"/>
                    </a:cubicBezTo>
                    <a:cubicBezTo>
                      <a:pt x="33017" y="23747"/>
                      <a:pt x="32849" y="23663"/>
                      <a:pt x="32681" y="23579"/>
                    </a:cubicBezTo>
                    <a:cubicBezTo>
                      <a:pt x="32877" y="23607"/>
                      <a:pt x="33045" y="23635"/>
                      <a:pt x="33241" y="23663"/>
                    </a:cubicBezTo>
                    <a:lnTo>
                      <a:pt x="33241" y="23663"/>
                    </a:lnTo>
                    <a:cubicBezTo>
                      <a:pt x="34081" y="23775"/>
                      <a:pt x="34865" y="23747"/>
                      <a:pt x="35593" y="23635"/>
                    </a:cubicBezTo>
                    <a:cubicBezTo>
                      <a:pt x="35957" y="23579"/>
                      <a:pt x="36293" y="23495"/>
                      <a:pt x="36601" y="23327"/>
                    </a:cubicBezTo>
                    <a:cubicBezTo>
                      <a:pt x="36937" y="23187"/>
                      <a:pt x="37245" y="22991"/>
                      <a:pt x="37497" y="22795"/>
                    </a:cubicBezTo>
                    <a:cubicBezTo>
                      <a:pt x="38001" y="22319"/>
                      <a:pt x="38337" y="21759"/>
                      <a:pt x="38393" y="21199"/>
                    </a:cubicBezTo>
                    <a:cubicBezTo>
                      <a:pt x="38421" y="20891"/>
                      <a:pt x="38393" y="20583"/>
                      <a:pt x="38281" y="20275"/>
                    </a:cubicBezTo>
                    <a:lnTo>
                      <a:pt x="38281" y="20247"/>
                    </a:lnTo>
                    <a:cubicBezTo>
                      <a:pt x="38169" y="19967"/>
                      <a:pt x="38001" y="19687"/>
                      <a:pt x="37805" y="19435"/>
                    </a:cubicBezTo>
                    <a:cubicBezTo>
                      <a:pt x="37609" y="19183"/>
                      <a:pt x="37357" y="18931"/>
                      <a:pt x="37049" y="18735"/>
                    </a:cubicBezTo>
                    <a:cubicBezTo>
                      <a:pt x="36769" y="18511"/>
                      <a:pt x="36461" y="18343"/>
                      <a:pt x="36125" y="18231"/>
                    </a:cubicBezTo>
                    <a:cubicBezTo>
                      <a:pt x="35145" y="17867"/>
                      <a:pt x="34165" y="17755"/>
                      <a:pt x="33241" y="17727"/>
                    </a:cubicBezTo>
                    <a:cubicBezTo>
                      <a:pt x="33437" y="17699"/>
                      <a:pt x="33605" y="17643"/>
                      <a:pt x="33773" y="17587"/>
                    </a:cubicBezTo>
                    <a:cubicBezTo>
                      <a:pt x="34613" y="17335"/>
                      <a:pt x="35313" y="16999"/>
                      <a:pt x="35957" y="16607"/>
                    </a:cubicBezTo>
                    <a:cubicBezTo>
                      <a:pt x="36517" y="16214"/>
                      <a:pt x="37021" y="15682"/>
                      <a:pt x="37301" y="15038"/>
                    </a:cubicBezTo>
                    <a:cubicBezTo>
                      <a:pt x="37469" y="14730"/>
                      <a:pt x="37553" y="14422"/>
                      <a:pt x="37581" y="14114"/>
                    </a:cubicBezTo>
                    <a:cubicBezTo>
                      <a:pt x="37609" y="13806"/>
                      <a:pt x="37581" y="13498"/>
                      <a:pt x="37497" y="13218"/>
                    </a:cubicBezTo>
                    <a:cubicBezTo>
                      <a:pt x="37497" y="13190"/>
                      <a:pt x="37497" y="13162"/>
                      <a:pt x="37469" y="13134"/>
                    </a:cubicBezTo>
                    <a:cubicBezTo>
                      <a:pt x="37385" y="12882"/>
                      <a:pt x="37245" y="12658"/>
                      <a:pt x="37021" y="12434"/>
                    </a:cubicBezTo>
                    <a:cubicBezTo>
                      <a:pt x="36825" y="12210"/>
                      <a:pt x="36545" y="12014"/>
                      <a:pt x="36237" y="11846"/>
                    </a:cubicBezTo>
                    <a:cubicBezTo>
                      <a:pt x="35649" y="11538"/>
                      <a:pt x="34921" y="11370"/>
                      <a:pt x="34221" y="11426"/>
                    </a:cubicBezTo>
                    <a:cubicBezTo>
                      <a:pt x="33185" y="11510"/>
                      <a:pt x="32205" y="11790"/>
                      <a:pt x="31364" y="12154"/>
                    </a:cubicBezTo>
                    <a:cubicBezTo>
                      <a:pt x="32093" y="11594"/>
                      <a:pt x="32821" y="10894"/>
                      <a:pt x="33381" y="10026"/>
                    </a:cubicBezTo>
                    <a:cubicBezTo>
                      <a:pt x="33577" y="9718"/>
                      <a:pt x="33717" y="9410"/>
                      <a:pt x="33829" y="9074"/>
                    </a:cubicBezTo>
                    <a:cubicBezTo>
                      <a:pt x="33885" y="8906"/>
                      <a:pt x="33941" y="8738"/>
                      <a:pt x="33969" y="8569"/>
                    </a:cubicBezTo>
                    <a:cubicBezTo>
                      <a:pt x="33997" y="8401"/>
                      <a:pt x="33997" y="8233"/>
                      <a:pt x="33997" y="8037"/>
                    </a:cubicBezTo>
                    <a:cubicBezTo>
                      <a:pt x="34025" y="7673"/>
                      <a:pt x="33941" y="7281"/>
                      <a:pt x="33829" y="6973"/>
                    </a:cubicBezTo>
                    <a:cubicBezTo>
                      <a:pt x="33745" y="6721"/>
                      <a:pt x="33605" y="6497"/>
                      <a:pt x="33437" y="6301"/>
                    </a:cubicBezTo>
                    <a:cubicBezTo>
                      <a:pt x="33241" y="6077"/>
                      <a:pt x="32989" y="5909"/>
                      <a:pt x="32681" y="5797"/>
                    </a:cubicBezTo>
                    <a:cubicBezTo>
                      <a:pt x="32401" y="5657"/>
                      <a:pt x="32093" y="5601"/>
                      <a:pt x="31729" y="5573"/>
                    </a:cubicBezTo>
                    <a:cubicBezTo>
                      <a:pt x="31420" y="5545"/>
                      <a:pt x="31056" y="5573"/>
                      <a:pt x="30692" y="5629"/>
                    </a:cubicBezTo>
                    <a:cubicBezTo>
                      <a:pt x="30356" y="5713"/>
                      <a:pt x="30020" y="5853"/>
                      <a:pt x="29712" y="5993"/>
                    </a:cubicBezTo>
                    <a:cubicBezTo>
                      <a:pt x="29040" y="6357"/>
                      <a:pt x="28424" y="6805"/>
                      <a:pt x="27808" y="7421"/>
                    </a:cubicBezTo>
                    <a:cubicBezTo>
                      <a:pt x="27668" y="7533"/>
                      <a:pt x="27556" y="7673"/>
                      <a:pt x="27416" y="7813"/>
                    </a:cubicBezTo>
                    <a:cubicBezTo>
                      <a:pt x="27500" y="7645"/>
                      <a:pt x="27584" y="7477"/>
                      <a:pt x="27668" y="7309"/>
                    </a:cubicBezTo>
                    <a:cubicBezTo>
                      <a:pt x="28032" y="6525"/>
                      <a:pt x="28256" y="5769"/>
                      <a:pt x="28368" y="5041"/>
                    </a:cubicBezTo>
                    <a:cubicBezTo>
                      <a:pt x="28424" y="4705"/>
                      <a:pt x="28452" y="4341"/>
                      <a:pt x="28396" y="3977"/>
                    </a:cubicBezTo>
                    <a:cubicBezTo>
                      <a:pt x="28368" y="3697"/>
                      <a:pt x="28284" y="3389"/>
                      <a:pt x="28200" y="3109"/>
                    </a:cubicBezTo>
                    <a:cubicBezTo>
                      <a:pt x="28172" y="3081"/>
                      <a:pt x="28144" y="3025"/>
                      <a:pt x="28144" y="2997"/>
                    </a:cubicBezTo>
                    <a:cubicBezTo>
                      <a:pt x="28004" y="2689"/>
                      <a:pt x="27836" y="2409"/>
                      <a:pt x="27612" y="2157"/>
                    </a:cubicBezTo>
                    <a:cubicBezTo>
                      <a:pt x="27416" y="1933"/>
                      <a:pt x="27164" y="1737"/>
                      <a:pt x="26884" y="1625"/>
                    </a:cubicBezTo>
                    <a:cubicBezTo>
                      <a:pt x="26744" y="1569"/>
                      <a:pt x="26604" y="1513"/>
                      <a:pt x="26464" y="1485"/>
                    </a:cubicBezTo>
                    <a:cubicBezTo>
                      <a:pt x="26296" y="1457"/>
                      <a:pt x="26156" y="1457"/>
                      <a:pt x="25988" y="1457"/>
                    </a:cubicBezTo>
                    <a:cubicBezTo>
                      <a:pt x="25680" y="1457"/>
                      <a:pt x="25344" y="1513"/>
                      <a:pt x="25036" y="1653"/>
                    </a:cubicBezTo>
                    <a:cubicBezTo>
                      <a:pt x="24700" y="1765"/>
                      <a:pt x="24392" y="1933"/>
                      <a:pt x="24140" y="2129"/>
                    </a:cubicBezTo>
                    <a:cubicBezTo>
                      <a:pt x="23859" y="2353"/>
                      <a:pt x="23579" y="2605"/>
                      <a:pt x="23383" y="2857"/>
                    </a:cubicBezTo>
                    <a:cubicBezTo>
                      <a:pt x="22907" y="3445"/>
                      <a:pt x="22543" y="4117"/>
                      <a:pt x="22207" y="4929"/>
                    </a:cubicBezTo>
                    <a:cubicBezTo>
                      <a:pt x="22151" y="5125"/>
                      <a:pt x="22067" y="5293"/>
                      <a:pt x="22011" y="5461"/>
                    </a:cubicBezTo>
                    <a:cubicBezTo>
                      <a:pt x="22067" y="4565"/>
                      <a:pt x="22039" y="3557"/>
                      <a:pt x="21787" y="2549"/>
                    </a:cubicBezTo>
                    <a:cubicBezTo>
                      <a:pt x="21731" y="2437"/>
                      <a:pt x="21703" y="2297"/>
                      <a:pt x="21675" y="2185"/>
                    </a:cubicBezTo>
                    <a:cubicBezTo>
                      <a:pt x="21451" y="1653"/>
                      <a:pt x="21115" y="1149"/>
                      <a:pt x="20723" y="756"/>
                    </a:cubicBezTo>
                    <a:cubicBezTo>
                      <a:pt x="20471" y="532"/>
                      <a:pt x="20191" y="336"/>
                      <a:pt x="19911" y="224"/>
                    </a:cubicBezTo>
                    <a:cubicBezTo>
                      <a:pt x="19659" y="112"/>
                      <a:pt x="19407" y="28"/>
                      <a:pt x="19183" y="28"/>
                    </a:cubicBezTo>
                    <a:lnTo>
                      <a:pt x="19183" y="0"/>
                    </a:lnTo>
                    <a:lnTo>
                      <a:pt x="19043" y="28"/>
                    </a:lnTo>
                    <a:cubicBezTo>
                      <a:pt x="18707" y="28"/>
                      <a:pt x="18427" y="112"/>
                      <a:pt x="18147" y="224"/>
                    </a:cubicBezTo>
                    <a:cubicBezTo>
                      <a:pt x="17867" y="364"/>
                      <a:pt x="17587" y="560"/>
                      <a:pt x="17363" y="784"/>
                    </a:cubicBezTo>
                    <a:cubicBezTo>
                      <a:pt x="16859" y="1261"/>
                      <a:pt x="16494" y="1905"/>
                      <a:pt x="16326" y="2577"/>
                    </a:cubicBezTo>
                    <a:cubicBezTo>
                      <a:pt x="16130" y="3305"/>
                      <a:pt x="16074" y="4089"/>
                      <a:pt x="16102" y="4957"/>
                    </a:cubicBezTo>
                    <a:cubicBezTo>
                      <a:pt x="16102" y="5125"/>
                      <a:pt x="16102" y="5321"/>
                      <a:pt x="16130" y="5517"/>
                    </a:cubicBezTo>
                    <a:cubicBezTo>
                      <a:pt x="16130" y="5489"/>
                      <a:pt x="16102" y="5461"/>
                      <a:pt x="16102" y="5433"/>
                    </a:cubicBezTo>
                    <a:cubicBezTo>
                      <a:pt x="15794" y="4593"/>
                      <a:pt x="15346" y="3725"/>
                      <a:pt x="14730" y="2941"/>
                    </a:cubicBezTo>
                    <a:cubicBezTo>
                      <a:pt x="14506" y="2661"/>
                      <a:pt x="14226" y="2437"/>
                      <a:pt x="13946" y="2213"/>
                    </a:cubicBezTo>
                    <a:cubicBezTo>
                      <a:pt x="13638" y="2017"/>
                      <a:pt x="13330" y="1849"/>
                      <a:pt x="13022" y="1737"/>
                    </a:cubicBezTo>
                    <a:cubicBezTo>
                      <a:pt x="12714" y="1653"/>
                      <a:pt x="12378" y="1597"/>
                      <a:pt x="12070" y="1569"/>
                    </a:cubicBezTo>
                    <a:cubicBezTo>
                      <a:pt x="11734" y="1569"/>
                      <a:pt x="11426" y="1653"/>
                      <a:pt x="11174" y="1765"/>
                    </a:cubicBezTo>
                    <a:cubicBezTo>
                      <a:pt x="10642" y="1989"/>
                      <a:pt x="10222" y="2521"/>
                      <a:pt x="9942" y="3165"/>
                    </a:cubicBezTo>
                    <a:cubicBezTo>
                      <a:pt x="9886" y="3305"/>
                      <a:pt x="9830" y="3473"/>
                      <a:pt x="9802" y="3641"/>
                    </a:cubicBezTo>
                    <a:cubicBezTo>
                      <a:pt x="9746" y="3809"/>
                      <a:pt x="9718" y="3977"/>
                      <a:pt x="9718" y="4145"/>
                    </a:cubicBezTo>
                    <a:cubicBezTo>
                      <a:pt x="9690" y="4509"/>
                      <a:pt x="9690" y="4873"/>
                      <a:pt x="9746" y="5209"/>
                    </a:cubicBezTo>
                    <a:cubicBezTo>
                      <a:pt x="9942" y="6217"/>
                      <a:pt x="10334" y="7141"/>
                      <a:pt x="10782" y="7953"/>
                    </a:cubicBezTo>
                    <a:cubicBezTo>
                      <a:pt x="10138" y="7309"/>
                      <a:pt x="9354" y="6637"/>
                      <a:pt x="8457" y="6161"/>
                    </a:cubicBezTo>
                    <a:cubicBezTo>
                      <a:pt x="8121" y="6021"/>
                      <a:pt x="7785" y="5909"/>
                      <a:pt x="7449" y="5825"/>
                    </a:cubicBezTo>
                    <a:cubicBezTo>
                      <a:pt x="7281" y="5797"/>
                      <a:pt x="7113" y="5769"/>
                      <a:pt x="6945" y="5769"/>
                    </a:cubicBezTo>
                    <a:cubicBezTo>
                      <a:pt x="6749" y="5741"/>
                      <a:pt x="6581" y="5741"/>
                      <a:pt x="6413" y="5769"/>
                    </a:cubicBezTo>
                    <a:cubicBezTo>
                      <a:pt x="5741" y="5825"/>
                      <a:pt x="5125" y="6105"/>
                      <a:pt x="4733" y="6525"/>
                    </a:cubicBezTo>
                    <a:cubicBezTo>
                      <a:pt x="4537" y="6749"/>
                      <a:pt x="4397" y="7001"/>
                      <a:pt x="4285" y="7309"/>
                    </a:cubicBezTo>
                    <a:cubicBezTo>
                      <a:pt x="4201" y="7617"/>
                      <a:pt x="4173" y="7953"/>
                      <a:pt x="4173" y="8289"/>
                    </a:cubicBezTo>
                    <a:cubicBezTo>
                      <a:pt x="4201" y="8626"/>
                      <a:pt x="4257" y="8962"/>
                      <a:pt x="4369" y="9298"/>
                    </a:cubicBezTo>
                    <a:cubicBezTo>
                      <a:pt x="4481" y="9634"/>
                      <a:pt x="4621" y="9970"/>
                      <a:pt x="4817" y="10250"/>
                    </a:cubicBezTo>
                    <a:cubicBezTo>
                      <a:pt x="5405" y="11118"/>
                      <a:pt x="6133" y="11790"/>
                      <a:pt x="6889" y="12350"/>
                    </a:cubicBezTo>
                    <a:cubicBezTo>
                      <a:pt x="6693" y="12294"/>
                      <a:pt x="6525" y="12210"/>
                      <a:pt x="6357" y="12154"/>
                    </a:cubicBezTo>
                    <a:cubicBezTo>
                      <a:pt x="5545" y="11874"/>
                      <a:pt x="4761" y="11734"/>
                      <a:pt x="4033" y="11678"/>
                    </a:cubicBezTo>
                    <a:cubicBezTo>
                      <a:pt x="3333" y="11650"/>
                      <a:pt x="2605" y="11818"/>
                      <a:pt x="1989" y="12154"/>
                    </a:cubicBezTo>
                    <a:cubicBezTo>
                      <a:pt x="1709" y="12294"/>
                      <a:pt x="1456" y="12518"/>
                      <a:pt x="1232" y="12742"/>
                    </a:cubicBezTo>
                    <a:cubicBezTo>
                      <a:pt x="1036" y="12966"/>
                      <a:pt x="868" y="13218"/>
                      <a:pt x="784" y="13498"/>
                    </a:cubicBezTo>
                    <a:cubicBezTo>
                      <a:pt x="672" y="13778"/>
                      <a:pt x="672" y="14086"/>
                      <a:pt x="700" y="14422"/>
                    </a:cubicBezTo>
                    <a:cubicBezTo>
                      <a:pt x="728" y="14730"/>
                      <a:pt x="840" y="15038"/>
                      <a:pt x="980" y="15346"/>
                    </a:cubicBezTo>
                    <a:cubicBezTo>
                      <a:pt x="1288" y="15962"/>
                      <a:pt x="1793" y="16495"/>
                      <a:pt x="2381" y="16887"/>
                    </a:cubicBezTo>
                    <a:cubicBezTo>
                      <a:pt x="3277" y="17419"/>
                      <a:pt x="4229" y="17755"/>
                      <a:pt x="5125" y="17951"/>
                    </a:cubicBezTo>
                    <a:cubicBezTo>
                      <a:pt x="4929" y="17979"/>
                      <a:pt x="4733" y="17979"/>
                      <a:pt x="4537" y="18007"/>
                    </a:cubicBezTo>
                    <a:cubicBezTo>
                      <a:pt x="3669" y="18063"/>
                      <a:pt x="2913" y="18231"/>
                      <a:pt x="2241" y="18511"/>
                    </a:cubicBezTo>
                    <a:cubicBezTo>
                      <a:pt x="1905" y="18623"/>
                      <a:pt x="1597" y="18791"/>
                      <a:pt x="1316" y="19015"/>
                    </a:cubicBezTo>
                    <a:cubicBezTo>
                      <a:pt x="1036" y="19211"/>
                      <a:pt x="784" y="19463"/>
                      <a:pt x="560" y="19743"/>
                    </a:cubicBezTo>
                    <a:cubicBezTo>
                      <a:pt x="364" y="19995"/>
                      <a:pt x="224" y="20275"/>
                      <a:pt x="112" y="20583"/>
                    </a:cubicBezTo>
                    <a:cubicBezTo>
                      <a:pt x="56" y="20751"/>
                      <a:pt x="28" y="20891"/>
                      <a:pt x="0" y="21031"/>
                    </a:cubicBezTo>
                    <a:cubicBezTo>
                      <a:pt x="0" y="21199"/>
                      <a:pt x="0" y="21339"/>
                      <a:pt x="0" y="21479"/>
                    </a:cubicBezTo>
                    <a:cubicBezTo>
                      <a:pt x="28" y="21787"/>
                      <a:pt x="140" y="22095"/>
                      <a:pt x="308" y="22347"/>
                    </a:cubicBezTo>
                    <a:cubicBezTo>
                      <a:pt x="476" y="22627"/>
                      <a:pt x="700" y="22879"/>
                      <a:pt x="952" y="23103"/>
                    </a:cubicBezTo>
                    <a:cubicBezTo>
                      <a:pt x="1204" y="23299"/>
                      <a:pt x="1512" y="23495"/>
                      <a:pt x="1821" y="23635"/>
                    </a:cubicBezTo>
                    <a:cubicBezTo>
                      <a:pt x="2157" y="23775"/>
                      <a:pt x="2493" y="23887"/>
                      <a:pt x="2857" y="23915"/>
                    </a:cubicBezTo>
                    <a:cubicBezTo>
                      <a:pt x="3585" y="24027"/>
                      <a:pt x="4369" y="24027"/>
                      <a:pt x="5209" y="23887"/>
                    </a:cubicBezTo>
                    <a:cubicBezTo>
                      <a:pt x="5405" y="23887"/>
                      <a:pt x="5601" y="23831"/>
                      <a:pt x="5769" y="23803"/>
                    </a:cubicBezTo>
                    <a:cubicBezTo>
                      <a:pt x="5601" y="23887"/>
                      <a:pt x="5433" y="23971"/>
                      <a:pt x="5265" y="24055"/>
                    </a:cubicBezTo>
                    <a:cubicBezTo>
                      <a:pt x="4509" y="24476"/>
                      <a:pt x="3893" y="24952"/>
                      <a:pt x="3361" y="25484"/>
                    </a:cubicBezTo>
                    <a:cubicBezTo>
                      <a:pt x="3109" y="25736"/>
                      <a:pt x="2913" y="26016"/>
                      <a:pt x="2717" y="26324"/>
                    </a:cubicBezTo>
                    <a:cubicBezTo>
                      <a:pt x="2549" y="26660"/>
                      <a:pt x="2409" y="26996"/>
                      <a:pt x="2353" y="27304"/>
                    </a:cubicBezTo>
                    <a:cubicBezTo>
                      <a:pt x="2269" y="27640"/>
                      <a:pt x="2269" y="27976"/>
                      <a:pt x="2297" y="28256"/>
                    </a:cubicBezTo>
                    <a:cubicBezTo>
                      <a:pt x="2325" y="28592"/>
                      <a:pt x="2409" y="28872"/>
                      <a:pt x="2549" y="29124"/>
                    </a:cubicBezTo>
                    <a:cubicBezTo>
                      <a:pt x="2857" y="29628"/>
                      <a:pt x="3417" y="29992"/>
                      <a:pt x="4061" y="30188"/>
                    </a:cubicBezTo>
                    <a:cubicBezTo>
                      <a:pt x="4229" y="30244"/>
                      <a:pt x="4397" y="30272"/>
                      <a:pt x="4565" y="30300"/>
                    </a:cubicBezTo>
                    <a:cubicBezTo>
                      <a:pt x="4733" y="30328"/>
                      <a:pt x="4901" y="30328"/>
                      <a:pt x="5097" y="30328"/>
                    </a:cubicBezTo>
                    <a:cubicBezTo>
                      <a:pt x="5433" y="30328"/>
                      <a:pt x="5797" y="30272"/>
                      <a:pt x="6133" y="30160"/>
                    </a:cubicBezTo>
                    <a:cubicBezTo>
                      <a:pt x="7113" y="29880"/>
                      <a:pt x="8009" y="29404"/>
                      <a:pt x="8765" y="28872"/>
                    </a:cubicBezTo>
                    <a:cubicBezTo>
                      <a:pt x="8177" y="29572"/>
                      <a:pt x="7589" y="30412"/>
                      <a:pt x="7225" y="31364"/>
                    </a:cubicBezTo>
                    <a:cubicBezTo>
                      <a:pt x="6973" y="32037"/>
                      <a:pt x="6917" y="32793"/>
                      <a:pt x="7029" y="33437"/>
                    </a:cubicBezTo>
                    <a:cubicBezTo>
                      <a:pt x="7113" y="33773"/>
                      <a:pt x="7225" y="34109"/>
                      <a:pt x="7365" y="34361"/>
                    </a:cubicBezTo>
                    <a:cubicBezTo>
                      <a:pt x="7561" y="34669"/>
                      <a:pt x="7757" y="34893"/>
                      <a:pt x="7953" y="35033"/>
                    </a:cubicBezTo>
                    <a:cubicBezTo>
                      <a:pt x="8233" y="35201"/>
                      <a:pt x="8513" y="35341"/>
                      <a:pt x="8821" y="35397"/>
                    </a:cubicBezTo>
                    <a:cubicBezTo>
                      <a:pt x="9130" y="35453"/>
                      <a:pt x="9466" y="35453"/>
                      <a:pt x="9802" y="35397"/>
                    </a:cubicBezTo>
                    <a:cubicBezTo>
                      <a:pt x="10474" y="35313"/>
                      <a:pt x="11146" y="35005"/>
                      <a:pt x="11678" y="34557"/>
                    </a:cubicBezTo>
                    <a:cubicBezTo>
                      <a:pt x="12266" y="34053"/>
                      <a:pt x="12770" y="33493"/>
                      <a:pt x="13246" y="32765"/>
                    </a:cubicBezTo>
                    <a:cubicBezTo>
                      <a:pt x="13358" y="32625"/>
                      <a:pt x="13442" y="32457"/>
                      <a:pt x="13554" y="32289"/>
                    </a:cubicBezTo>
                    <a:cubicBezTo>
                      <a:pt x="13302" y="33185"/>
                      <a:pt x="13134" y="34165"/>
                      <a:pt x="13190" y="35201"/>
                    </a:cubicBezTo>
                    <a:cubicBezTo>
                      <a:pt x="13190" y="35565"/>
                      <a:pt x="13274" y="35901"/>
                      <a:pt x="13386" y="36237"/>
                    </a:cubicBezTo>
                    <a:cubicBezTo>
                      <a:pt x="13498" y="36573"/>
                      <a:pt x="13666" y="36909"/>
                      <a:pt x="13834" y="37161"/>
                    </a:cubicBezTo>
                    <a:cubicBezTo>
                      <a:pt x="14030" y="37441"/>
                      <a:pt x="14254" y="37665"/>
                      <a:pt x="14506" y="37861"/>
                    </a:cubicBezTo>
                    <a:cubicBezTo>
                      <a:pt x="14786" y="38057"/>
                      <a:pt x="15066" y="38169"/>
                      <a:pt x="15318" y="38253"/>
                    </a:cubicBezTo>
                    <a:cubicBezTo>
                      <a:pt x="15906" y="38365"/>
                      <a:pt x="16551" y="38197"/>
                      <a:pt x="17139" y="37833"/>
                    </a:cubicBezTo>
                    <a:cubicBezTo>
                      <a:pt x="17419" y="37665"/>
                      <a:pt x="17699" y="37441"/>
                      <a:pt x="17923" y="37161"/>
                    </a:cubicBezTo>
                    <a:cubicBezTo>
                      <a:pt x="18175" y="36909"/>
                      <a:pt x="18371" y="36601"/>
                      <a:pt x="18511" y="36293"/>
                    </a:cubicBezTo>
                    <a:cubicBezTo>
                      <a:pt x="18847" y="35621"/>
                      <a:pt x="19071" y="34865"/>
                      <a:pt x="19239" y="34025"/>
                    </a:cubicBezTo>
                    <a:cubicBezTo>
                      <a:pt x="19267" y="33857"/>
                      <a:pt x="19295" y="33661"/>
                      <a:pt x="19323" y="33465"/>
                    </a:cubicBezTo>
                    <a:cubicBezTo>
                      <a:pt x="19351" y="33661"/>
                      <a:pt x="19379" y="33857"/>
                      <a:pt x="19407" y="34025"/>
                    </a:cubicBezTo>
                    <a:cubicBezTo>
                      <a:pt x="19575" y="34865"/>
                      <a:pt x="19799" y="35621"/>
                      <a:pt x="20163" y="36293"/>
                    </a:cubicBezTo>
                    <a:cubicBezTo>
                      <a:pt x="20303" y="36601"/>
                      <a:pt x="20527" y="36881"/>
                      <a:pt x="20751" y="37161"/>
                    </a:cubicBezTo>
                    <a:cubicBezTo>
                      <a:pt x="21003" y="37413"/>
                      <a:pt x="21255" y="37637"/>
                      <a:pt x="21563" y="37805"/>
                    </a:cubicBezTo>
                    <a:cubicBezTo>
                      <a:pt x="22151" y="38169"/>
                      <a:pt x="22823" y="38309"/>
                      <a:pt x="23355" y="38169"/>
                    </a:cubicBezTo>
                    <a:lnTo>
                      <a:pt x="23355" y="38029"/>
                    </a:lnTo>
                    <a:lnTo>
                      <a:pt x="23383" y="38169"/>
                    </a:lnTo>
                    <a:cubicBezTo>
                      <a:pt x="23663" y="38113"/>
                      <a:pt x="23915" y="38001"/>
                      <a:pt x="24196" y="37777"/>
                    </a:cubicBezTo>
                    <a:cubicBezTo>
                      <a:pt x="24448" y="37581"/>
                      <a:pt x="24672" y="37357"/>
                      <a:pt x="24868" y="37077"/>
                    </a:cubicBezTo>
                    <a:cubicBezTo>
                      <a:pt x="25232" y="36517"/>
                      <a:pt x="25456" y="35817"/>
                      <a:pt x="25484" y="35089"/>
                    </a:cubicBezTo>
                    <a:cubicBezTo>
                      <a:pt x="25512" y="34361"/>
                      <a:pt x="25428" y="33577"/>
                      <a:pt x="25204" y="32737"/>
                    </a:cubicBezTo>
                    <a:close/>
                  </a:path>
                </a:pathLst>
              </a:custGeom>
              <a:solidFill>
                <a:schemeClr val="accent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9073425" y="4469750"/>
                <a:ext cx="621000" cy="618900"/>
              </a:xfrm>
              <a:custGeom>
                <a:avLst/>
                <a:gdLst/>
                <a:ahLst/>
                <a:cxnLst/>
                <a:rect l="l" t="t" r="r" b="b"/>
                <a:pathLst>
                  <a:path w="24840" h="24756" extrusionOk="0">
                    <a:moveTo>
                      <a:pt x="15122" y="24671"/>
                    </a:moveTo>
                    <a:lnTo>
                      <a:pt x="15122" y="24671"/>
                    </a:lnTo>
                    <a:lnTo>
                      <a:pt x="15122" y="24671"/>
                    </a:lnTo>
                    <a:lnTo>
                      <a:pt x="15094" y="24671"/>
                    </a:lnTo>
                    <a:lnTo>
                      <a:pt x="15094" y="24671"/>
                    </a:lnTo>
                    <a:cubicBezTo>
                      <a:pt x="14758" y="24755"/>
                      <a:pt x="14366" y="24643"/>
                      <a:pt x="14002" y="24419"/>
                    </a:cubicBezTo>
                    <a:cubicBezTo>
                      <a:pt x="13806" y="24335"/>
                      <a:pt x="13638" y="24195"/>
                      <a:pt x="13498" y="24027"/>
                    </a:cubicBezTo>
                    <a:cubicBezTo>
                      <a:pt x="13330" y="23859"/>
                      <a:pt x="13218" y="23663"/>
                      <a:pt x="13106" y="23467"/>
                    </a:cubicBezTo>
                    <a:cubicBezTo>
                      <a:pt x="12994" y="23243"/>
                      <a:pt x="12910" y="23019"/>
                      <a:pt x="12826" y="22767"/>
                    </a:cubicBezTo>
                    <a:cubicBezTo>
                      <a:pt x="12742" y="22515"/>
                      <a:pt x="12686" y="22291"/>
                      <a:pt x="12630" y="22039"/>
                    </a:cubicBezTo>
                    <a:cubicBezTo>
                      <a:pt x="12546" y="21535"/>
                      <a:pt x="12490" y="21031"/>
                      <a:pt x="12490" y="20555"/>
                    </a:cubicBezTo>
                    <a:lnTo>
                      <a:pt x="12490" y="20247"/>
                    </a:lnTo>
                    <a:lnTo>
                      <a:pt x="12462" y="20247"/>
                    </a:lnTo>
                    <a:lnTo>
                      <a:pt x="12462" y="20555"/>
                    </a:lnTo>
                    <a:cubicBezTo>
                      <a:pt x="12462" y="21031"/>
                      <a:pt x="12434" y="21535"/>
                      <a:pt x="12350" y="22039"/>
                    </a:cubicBezTo>
                    <a:cubicBezTo>
                      <a:pt x="12266" y="22543"/>
                      <a:pt x="12126" y="23019"/>
                      <a:pt x="11902" y="23495"/>
                    </a:cubicBezTo>
                    <a:cubicBezTo>
                      <a:pt x="11790" y="23691"/>
                      <a:pt x="11678" y="23859"/>
                      <a:pt x="11510" y="24027"/>
                    </a:cubicBezTo>
                    <a:cubicBezTo>
                      <a:pt x="11370" y="24195"/>
                      <a:pt x="11202" y="24335"/>
                      <a:pt x="11034" y="24447"/>
                    </a:cubicBezTo>
                    <a:cubicBezTo>
                      <a:pt x="10950" y="24503"/>
                      <a:pt x="10838" y="24559"/>
                      <a:pt x="10754" y="24615"/>
                    </a:cubicBezTo>
                    <a:cubicBezTo>
                      <a:pt x="10670" y="24643"/>
                      <a:pt x="10558" y="24671"/>
                      <a:pt x="10474" y="24699"/>
                    </a:cubicBezTo>
                    <a:cubicBezTo>
                      <a:pt x="10278" y="24727"/>
                      <a:pt x="10110" y="24755"/>
                      <a:pt x="9942" y="24727"/>
                    </a:cubicBezTo>
                    <a:lnTo>
                      <a:pt x="9942" y="24727"/>
                    </a:lnTo>
                    <a:lnTo>
                      <a:pt x="9914" y="24727"/>
                    </a:lnTo>
                    <a:lnTo>
                      <a:pt x="9914" y="24727"/>
                    </a:lnTo>
                    <a:lnTo>
                      <a:pt x="9914" y="24727"/>
                    </a:lnTo>
                    <a:cubicBezTo>
                      <a:pt x="9745" y="24671"/>
                      <a:pt x="9577" y="24587"/>
                      <a:pt x="9437" y="24475"/>
                    </a:cubicBezTo>
                    <a:cubicBezTo>
                      <a:pt x="9269" y="24363"/>
                      <a:pt x="9129" y="24223"/>
                      <a:pt x="9017" y="24055"/>
                    </a:cubicBezTo>
                    <a:cubicBezTo>
                      <a:pt x="8877" y="23887"/>
                      <a:pt x="8793" y="23691"/>
                      <a:pt x="8709" y="23467"/>
                    </a:cubicBezTo>
                    <a:cubicBezTo>
                      <a:pt x="8681" y="23355"/>
                      <a:pt x="8653" y="23271"/>
                      <a:pt x="8625" y="23159"/>
                    </a:cubicBezTo>
                    <a:cubicBezTo>
                      <a:pt x="8597" y="23047"/>
                      <a:pt x="8597" y="22935"/>
                      <a:pt x="8597" y="22823"/>
                    </a:cubicBezTo>
                    <a:cubicBezTo>
                      <a:pt x="8541" y="21787"/>
                      <a:pt x="8849" y="20807"/>
                      <a:pt x="9185" y="19883"/>
                    </a:cubicBezTo>
                    <a:cubicBezTo>
                      <a:pt x="9241" y="19799"/>
                      <a:pt x="9269" y="19715"/>
                      <a:pt x="9325" y="19603"/>
                    </a:cubicBezTo>
                    <a:lnTo>
                      <a:pt x="9325" y="19603"/>
                    </a:lnTo>
                    <a:cubicBezTo>
                      <a:pt x="9269" y="19687"/>
                      <a:pt x="9241" y="19799"/>
                      <a:pt x="9185" y="19883"/>
                    </a:cubicBezTo>
                    <a:cubicBezTo>
                      <a:pt x="8989" y="20331"/>
                      <a:pt x="8737" y="20779"/>
                      <a:pt x="8457" y="21199"/>
                    </a:cubicBezTo>
                    <a:cubicBezTo>
                      <a:pt x="8177" y="21619"/>
                      <a:pt x="7869" y="22011"/>
                      <a:pt x="7477" y="22319"/>
                    </a:cubicBezTo>
                    <a:cubicBezTo>
                      <a:pt x="7113" y="22627"/>
                      <a:pt x="6693" y="22795"/>
                      <a:pt x="6273" y="22851"/>
                    </a:cubicBezTo>
                    <a:cubicBezTo>
                      <a:pt x="6077" y="22879"/>
                      <a:pt x="5853" y="22879"/>
                      <a:pt x="5685" y="22851"/>
                    </a:cubicBezTo>
                    <a:cubicBezTo>
                      <a:pt x="5489" y="22823"/>
                      <a:pt x="5321" y="22739"/>
                      <a:pt x="5181" y="22655"/>
                    </a:cubicBezTo>
                    <a:lnTo>
                      <a:pt x="5181" y="22655"/>
                    </a:lnTo>
                    <a:lnTo>
                      <a:pt x="5153" y="22655"/>
                    </a:lnTo>
                    <a:lnTo>
                      <a:pt x="5153" y="22655"/>
                    </a:lnTo>
                    <a:lnTo>
                      <a:pt x="5153" y="22655"/>
                    </a:lnTo>
                    <a:cubicBezTo>
                      <a:pt x="5013" y="22543"/>
                      <a:pt x="4901" y="22403"/>
                      <a:pt x="4789" y="22235"/>
                    </a:cubicBezTo>
                    <a:cubicBezTo>
                      <a:pt x="4761" y="22151"/>
                      <a:pt x="4705" y="22067"/>
                      <a:pt x="4677" y="21955"/>
                    </a:cubicBezTo>
                    <a:cubicBezTo>
                      <a:pt x="4649" y="21871"/>
                      <a:pt x="4621" y="21759"/>
                      <a:pt x="4593" y="21675"/>
                    </a:cubicBezTo>
                    <a:cubicBezTo>
                      <a:pt x="4509" y="21255"/>
                      <a:pt x="4565" y="20779"/>
                      <a:pt x="4705" y="20359"/>
                    </a:cubicBezTo>
                    <a:cubicBezTo>
                      <a:pt x="4817" y="20135"/>
                      <a:pt x="4929" y="19883"/>
                      <a:pt x="5041" y="19687"/>
                    </a:cubicBezTo>
                    <a:cubicBezTo>
                      <a:pt x="5181" y="19463"/>
                      <a:pt x="5321" y="19239"/>
                      <a:pt x="5461" y="19043"/>
                    </a:cubicBezTo>
                    <a:cubicBezTo>
                      <a:pt x="5769" y="18651"/>
                      <a:pt x="6105" y="18287"/>
                      <a:pt x="6469" y="17951"/>
                    </a:cubicBezTo>
                    <a:cubicBezTo>
                      <a:pt x="6525" y="17867"/>
                      <a:pt x="6609" y="17811"/>
                      <a:pt x="6693" y="17755"/>
                    </a:cubicBezTo>
                    <a:cubicBezTo>
                      <a:pt x="6693" y="17755"/>
                      <a:pt x="6693" y="17727"/>
                      <a:pt x="6693" y="17727"/>
                    </a:cubicBezTo>
                    <a:cubicBezTo>
                      <a:pt x="6609" y="17811"/>
                      <a:pt x="6525" y="17867"/>
                      <a:pt x="6441" y="17951"/>
                    </a:cubicBezTo>
                    <a:cubicBezTo>
                      <a:pt x="6077" y="18259"/>
                      <a:pt x="5685" y="18567"/>
                      <a:pt x="5265" y="18847"/>
                    </a:cubicBezTo>
                    <a:cubicBezTo>
                      <a:pt x="4845" y="19099"/>
                      <a:pt x="4397" y="19323"/>
                      <a:pt x="3893" y="19463"/>
                    </a:cubicBezTo>
                    <a:cubicBezTo>
                      <a:pt x="3669" y="19519"/>
                      <a:pt x="3445" y="19547"/>
                      <a:pt x="3221" y="19575"/>
                    </a:cubicBezTo>
                    <a:cubicBezTo>
                      <a:pt x="3137" y="19575"/>
                      <a:pt x="3025" y="19547"/>
                      <a:pt x="2913" y="19547"/>
                    </a:cubicBezTo>
                    <a:cubicBezTo>
                      <a:pt x="2801" y="19519"/>
                      <a:pt x="2689" y="19519"/>
                      <a:pt x="2605" y="19491"/>
                    </a:cubicBezTo>
                    <a:cubicBezTo>
                      <a:pt x="2493" y="19463"/>
                      <a:pt x="2381" y="19407"/>
                      <a:pt x="2296" y="19379"/>
                    </a:cubicBezTo>
                    <a:cubicBezTo>
                      <a:pt x="2268" y="19351"/>
                      <a:pt x="2212" y="19323"/>
                      <a:pt x="2156" y="19295"/>
                    </a:cubicBezTo>
                    <a:cubicBezTo>
                      <a:pt x="2128" y="19295"/>
                      <a:pt x="2072" y="19267"/>
                      <a:pt x="2044" y="19239"/>
                    </a:cubicBezTo>
                    <a:cubicBezTo>
                      <a:pt x="1876" y="19127"/>
                      <a:pt x="1764" y="18987"/>
                      <a:pt x="1680" y="18847"/>
                    </a:cubicBezTo>
                    <a:lnTo>
                      <a:pt x="1680" y="18847"/>
                    </a:lnTo>
                    <a:lnTo>
                      <a:pt x="1680" y="18819"/>
                    </a:lnTo>
                    <a:lnTo>
                      <a:pt x="1680" y="18819"/>
                    </a:lnTo>
                    <a:lnTo>
                      <a:pt x="1680" y="18819"/>
                    </a:lnTo>
                    <a:cubicBezTo>
                      <a:pt x="1568" y="18679"/>
                      <a:pt x="1540" y="18483"/>
                      <a:pt x="1512" y="18315"/>
                    </a:cubicBezTo>
                    <a:cubicBezTo>
                      <a:pt x="1484" y="18119"/>
                      <a:pt x="1512" y="17895"/>
                      <a:pt x="1540" y="17699"/>
                    </a:cubicBezTo>
                    <a:cubicBezTo>
                      <a:pt x="1596" y="17503"/>
                      <a:pt x="1680" y="17278"/>
                      <a:pt x="1792" y="17082"/>
                    </a:cubicBezTo>
                    <a:cubicBezTo>
                      <a:pt x="1904" y="16886"/>
                      <a:pt x="2016" y="16718"/>
                      <a:pt x="2184" y="16550"/>
                    </a:cubicBezTo>
                    <a:cubicBezTo>
                      <a:pt x="2549" y="16186"/>
                      <a:pt x="2969" y="15906"/>
                      <a:pt x="3417" y="15654"/>
                    </a:cubicBezTo>
                    <a:cubicBezTo>
                      <a:pt x="3837" y="15430"/>
                      <a:pt x="4313" y="15234"/>
                      <a:pt x="4761" y="15066"/>
                    </a:cubicBezTo>
                    <a:cubicBezTo>
                      <a:pt x="4845" y="15038"/>
                      <a:pt x="4929" y="14982"/>
                      <a:pt x="5041" y="14954"/>
                    </a:cubicBezTo>
                    <a:lnTo>
                      <a:pt x="5041" y="14954"/>
                    </a:lnTo>
                    <a:cubicBezTo>
                      <a:pt x="4929" y="14982"/>
                      <a:pt x="4845" y="15010"/>
                      <a:pt x="4761" y="15038"/>
                    </a:cubicBezTo>
                    <a:cubicBezTo>
                      <a:pt x="4285" y="15206"/>
                      <a:pt x="3809" y="15318"/>
                      <a:pt x="3305" y="15374"/>
                    </a:cubicBezTo>
                    <a:cubicBezTo>
                      <a:pt x="2829" y="15458"/>
                      <a:pt x="2296" y="15458"/>
                      <a:pt x="1792" y="15402"/>
                    </a:cubicBezTo>
                    <a:cubicBezTo>
                      <a:pt x="1568" y="15374"/>
                      <a:pt x="1372" y="15318"/>
                      <a:pt x="1148" y="15206"/>
                    </a:cubicBezTo>
                    <a:cubicBezTo>
                      <a:pt x="952" y="15122"/>
                      <a:pt x="784" y="15010"/>
                      <a:pt x="616" y="14870"/>
                    </a:cubicBezTo>
                    <a:cubicBezTo>
                      <a:pt x="560" y="14842"/>
                      <a:pt x="532" y="14814"/>
                      <a:pt x="476" y="14758"/>
                    </a:cubicBezTo>
                    <a:cubicBezTo>
                      <a:pt x="448" y="14730"/>
                      <a:pt x="420" y="14702"/>
                      <a:pt x="392" y="14646"/>
                    </a:cubicBezTo>
                    <a:cubicBezTo>
                      <a:pt x="308" y="14590"/>
                      <a:pt x="252" y="14506"/>
                      <a:pt x="196" y="14422"/>
                    </a:cubicBezTo>
                    <a:cubicBezTo>
                      <a:pt x="112" y="14254"/>
                      <a:pt x="56" y="14086"/>
                      <a:pt x="28" y="13890"/>
                    </a:cubicBezTo>
                    <a:lnTo>
                      <a:pt x="28" y="13890"/>
                    </a:lnTo>
                    <a:lnTo>
                      <a:pt x="28" y="13890"/>
                    </a:lnTo>
                    <a:lnTo>
                      <a:pt x="28" y="13890"/>
                    </a:lnTo>
                    <a:lnTo>
                      <a:pt x="28" y="13890"/>
                    </a:lnTo>
                    <a:cubicBezTo>
                      <a:pt x="0" y="13806"/>
                      <a:pt x="0" y="13722"/>
                      <a:pt x="28" y="13610"/>
                    </a:cubicBezTo>
                    <a:cubicBezTo>
                      <a:pt x="28" y="13526"/>
                      <a:pt x="56" y="13442"/>
                      <a:pt x="84" y="13330"/>
                    </a:cubicBezTo>
                    <a:cubicBezTo>
                      <a:pt x="140" y="13162"/>
                      <a:pt x="252" y="12966"/>
                      <a:pt x="364" y="12798"/>
                    </a:cubicBezTo>
                    <a:cubicBezTo>
                      <a:pt x="504" y="12630"/>
                      <a:pt x="644" y="12490"/>
                      <a:pt x="840" y="12350"/>
                    </a:cubicBezTo>
                    <a:cubicBezTo>
                      <a:pt x="1008" y="12210"/>
                      <a:pt x="1204" y="12126"/>
                      <a:pt x="1428" y="12042"/>
                    </a:cubicBezTo>
                    <a:cubicBezTo>
                      <a:pt x="1540" y="11986"/>
                      <a:pt x="1652" y="11958"/>
                      <a:pt x="1792" y="11902"/>
                    </a:cubicBezTo>
                    <a:cubicBezTo>
                      <a:pt x="1904" y="11874"/>
                      <a:pt x="2016" y="11846"/>
                      <a:pt x="2156" y="11818"/>
                    </a:cubicBezTo>
                    <a:cubicBezTo>
                      <a:pt x="2409" y="11762"/>
                      <a:pt x="2661" y="11734"/>
                      <a:pt x="2913" y="11706"/>
                    </a:cubicBezTo>
                    <a:cubicBezTo>
                      <a:pt x="3389" y="11678"/>
                      <a:pt x="3893" y="11678"/>
                      <a:pt x="4369" y="11706"/>
                    </a:cubicBezTo>
                    <a:lnTo>
                      <a:pt x="4621" y="11734"/>
                    </a:lnTo>
                    <a:lnTo>
                      <a:pt x="4621" y="11734"/>
                    </a:lnTo>
                    <a:cubicBezTo>
                      <a:pt x="4537" y="11706"/>
                      <a:pt x="4453" y="11706"/>
                      <a:pt x="4369" y="11706"/>
                    </a:cubicBezTo>
                    <a:cubicBezTo>
                      <a:pt x="3893" y="11650"/>
                      <a:pt x="3417" y="11566"/>
                      <a:pt x="2913" y="11426"/>
                    </a:cubicBezTo>
                    <a:cubicBezTo>
                      <a:pt x="2437" y="11286"/>
                      <a:pt x="1960" y="11090"/>
                      <a:pt x="1540" y="10810"/>
                    </a:cubicBezTo>
                    <a:cubicBezTo>
                      <a:pt x="1344" y="10698"/>
                      <a:pt x="1176" y="10558"/>
                      <a:pt x="1008" y="10390"/>
                    </a:cubicBezTo>
                    <a:cubicBezTo>
                      <a:pt x="952" y="10306"/>
                      <a:pt x="868" y="10222"/>
                      <a:pt x="812" y="10138"/>
                    </a:cubicBezTo>
                    <a:cubicBezTo>
                      <a:pt x="756" y="10054"/>
                      <a:pt x="700" y="9942"/>
                      <a:pt x="644" y="9858"/>
                    </a:cubicBezTo>
                    <a:cubicBezTo>
                      <a:pt x="616" y="9774"/>
                      <a:pt x="560" y="9662"/>
                      <a:pt x="532" y="9578"/>
                    </a:cubicBezTo>
                    <a:cubicBezTo>
                      <a:pt x="504" y="9465"/>
                      <a:pt x="476" y="9381"/>
                      <a:pt x="476" y="9269"/>
                    </a:cubicBezTo>
                    <a:cubicBezTo>
                      <a:pt x="448" y="9073"/>
                      <a:pt x="448" y="8905"/>
                      <a:pt x="504" y="8737"/>
                    </a:cubicBezTo>
                    <a:lnTo>
                      <a:pt x="504" y="8737"/>
                    </a:lnTo>
                    <a:lnTo>
                      <a:pt x="504" y="8737"/>
                    </a:lnTo>
                    <a:lnTo>
                      <a:pt x="504" y="8737"/>
                    </a:lnTo>
                    <a:lnTo>
                      <a:pt x="504" y="8737"/>
                    </a:lnTo>
                    <a:cubicBezTo>
                      <a:pt x="532" y="8625"/>
                      <a:pt x="588" y="8569"/>
                      <a:pt x="616" y="8485"/>
                    </a:cubicBezTo>
                    <a:cubicBezTo>
                      <a:pt x="672" y="8401"/>
                      <a:pt x="728" y="8317"/>
                      <a:pt x="784" y="8261"/>
                    </a:cubicBezTo>
                    <a:cubicBezTo>
                      <a:pt x="924" y="8121"/>
                      <a:pt x="1092" y="7981"/>
                      <a:pt x="1260" y="7897"/>
                    </a:cubicBezTo>
                    <a:cubicBezTo>
                      <a:pt x="1456" y="7785"/>
                      <a:pt x="1652" y="7701"/>
                      <a:pt x="1876" y="7645"/>
                    </a:cubicBezTo>
                    <a:cubicBezTo>
                      <a:pt x="2072" y="7617"/>
                      <a:pt x="2325" y="7589"/>
                      <a:pt x="2521" y="7589"/>
                    </a:cubicBezTo>
                    <a:cubicBezTo>
                      <a:pt x="2801" y="7617"/>
                      <a:pt x="3053" y="7645"/>
                      <a:pt x="3305" y="7701"/>
                    </a:cubicBezTo>
                    <a:cubicBezTo>
                      <a:pt x="3557" y="7757"/>
                      <a:pt x="3781" y="7813"/>
                      <a:pt x="4033" y="7897"/>
                    </a:cubicBezTo>
                    <a:cubicBezTo>
                      <a:pt x="4509" y="8065"/>
                      <a:pt x="4957" y="8261"/>
                      <a:pt x="5377" y="8513"/>
                    </a:cubicBezTo>
                    <a:cubicBezTo>
                      <a:pt x="5433" y="8541"/>
                      <a:pt x="5489" y="8569"/>
                      <a:pt x="5545" y="8597"/>
                    </a:cubicBezTo>
                    <a:cubicBezTo>
                      <a:pt x="5545" y="8597"/>
                      <a:pt x="5545" y="8597"/>
                      <a:pt x="5545" y="8597"/>
                    </a:cubicBezTo>
                    <a:cubicBezTo>
                      <a:pt x="5489" y="8569"/>
                      <a:pt x="5433" y="8541"/>
                      <a:pt x="5377" y="8485"/>
                    </a:cubicBezTo>
                    <a:cubicBezTo>
                      <a:pt x="4957" y="8233"/>
                      <a:pt x="4537" y="7981"/>
                      <a:pt x="4173" y="7645"/>
                    </a:cubicBezTo>
                    <a:cubicBezTo>
                      <a:pt x="3781" y="7337"/>
                      <a:pt x="3417" y="6973"/>
                      <a:pt x="3137" y="6525"/>
                    </a:cubicBezTo>
                    <a:cubicBezTo>
                      <a:pt x="3081" y="6441"/>
                      <a:pt x="3025" y="6329"/>
                      <a:pt x="2969" y="6245"/>
                    </a:cubicBezTo>
                    <a:cubicBezTo>
                      <a:pt x="2913" y="6133"/>
                      <a:pt x="2885" y="6049"/>
                      <a:pt x="2857" y="5937"/>
                    </a:cubicBezTo>
                    <a:cubicBezTo>
                      <a:pt x="2773" y="5713"/>
                      <a:pt x="2745" y="5517"/>
                      <a:pt x="2717" y="5293"/>
                    </a:cubicBezTo>
                    <a:cubicBezTo>
                      <a:pt x="2717" y="5097"/>
                      <a:pt x="2745" y="4873"/>
                      <a:pt x="2801" y="4705"/>
                    </a:cubicBezTo>
                    <a:cubicBezTo>
                      <a:pt x="2857" y="4509"/>
                      <a:pt x="2941" y="4341"/>
                      <a:pt x="3053" y="4201"/>
                    </a:cubicBezTo>
                    <a:lnTo>
                      <a:pt x="3053" y="4201"/>
                    </a:lnTo>
                    <a:lnTo>
                      <a:pt x="3053" y="4201"/>
                    </a:lnTo>
                    <a:lnTo>
                      <a:pt x="3081" y="4201"/>
                    </a:lnTo>
                    <a:lnTo>
                      <a:pt x="3081" y="4201"/>
                    </a:lnTo>
                    <a:cubicBezTo>
                      <a:pt x="3305" y="3949"/>
                      <a:pt x="3669" y="3781"/>
                      <a:pt x="4117" y="3753"/>
                    </a:cubicBezTo>
                    <a:cubicBezTo>
                      <a:pt x="4201" y="3725"/>
                      <a:pt x="4313" y="3725"/>
                      <a:pt x="4425" y="3753"/>
                    </a:cubicBezTo>
                    <a:cubicBezTo>
                      <a:pt x="4537" y="3753"/>
                      <a:pt x="4649" y="3753"/>
                      <a:pt x="4761" y="3781"/>
                    </a:cubicBezTo>
                    <a:cubicBezTo>
                      <a:pt x="4957" y="3837"/>
                      <a:pt x="5181" y="3893"/>
                      <a:pt x="5377" y="4005"/>
                    </a:cubicBezTo>
                    <a:cubicBezTo>
                      <a:pt x="5825" y="4229"/>
                      <a:pt x="6245" y="4537"/>
                      <a:pt x="6609" y="4901"/>
                    </a:cubicBezTo>
                    <a:cubicBezTo>
                      <a:pt x="6973" y="5237"/>
                      <a:pt x="7309" y="5601"/>
                      <a:pt x="7589" y="5993"/>
                    </a:cubicBezTo>
                    <a:cubicBezTo>
                      <a:pt x="7617" y="6021"/>
                      <a:pt x="7645" y="6077"/>
                      <a:pt x="7673" y="6105"/>
                    </a:cubicBezTo>
                    <a:lnTo>
                      <a:pt x="7701" y="6105"/>
                    </a:lnTo>
                    <a:cubicBezTo>
                      <a:pt x="7673" y="6077"/>
                      <a:pt x="7645" y="6021"/>
                      <a:pt x="7617" y="5993"/>
                    </a:cubicBezTo>
                    <a:cubicBezTo>
                      <a:pt x="7337" y="5601"/>
                      <a:pt x="7057" y="5181"/>
                      <a:pt x="6833" y="4733"/>
                    </a:cubicBezTo>
                    <a:cubicBezTo>
                      <a:pt x="6609" y="4285"/>
                      <a:pt x="6441" y="3781"/>
                      <a:pt x="6357" y="3277"/>
                    </a:cubicBezTo>
                    <a:cubicBezTo>
                      <a:pt x="6301" y="3053"/>
                      <a:pt x="6301" y="2829"/>
                      <a:pt x="6329" y="2605"/>
                    </a:cubicBezTo>
                    <a:cubicBezTo>
                      <a:pt x="6329" y="2521"/>
                      <a:pt x="6357" y="2409"/>
                      <a:pt x="6385" y="2297"/>
                    </a:cubicBezTo>
                    <a:cubicBezTo>
                      <a:pt x="6413" y="2185"/>
                      <a:pt x="6441" y="2073"/>
                      <a:pt x="6469" y="1989"/>
                    </a:cubicBezTo>
                    <a:cubicBezTo>
                      <a:pt x="6637" y="1596"/>
                      <a:pt x="6917" y="1288"/>
                      <a:pt x="7225" y="1120"/>
                    </a:cubicBezTo>
                    <a:lnTo>
                      <a:pt x="7225" y="1120"/>
                    </a:lnTo>
                    <a:lnTo>
                      <a:pt x="7225" y="1120"/>
                    </a:lnTo>
                    <a:lnTo>
                      <a:pt x="7225" y="1120"/>
                    </a:lnTo>
                    <a:lnTo>
                      <a:pt x="7225" y="1120"/>
                    </a:lnTo>
                    <a:cubicBezTo>
                      <a:pt x="7393" y="1064"/>
                      <a:pt x="7589" y="1036"/>
                      <a:pt x="7757" y="1008"/>
                    </a:cubicBezTo>
                    <a:cubicBezTo>
                      <a:pt x="7953" y="1008"/>
                      <a:pt x="8177" y="1064"/>
                      <a:pt x="8373" y="1120"/>
                    </a:cubicBezTo>
                    <a:cubicBezTo>
                      <a:pt x="8569" y="1204"/>
                      <a:pt x="8765" y="1288"/>
                      <a:pt x="8933" y="1428"/>
                    </a:cubicBezTo>
                    <a:cubicBezTo>
                      <a:pt x="9045" y="1484"/>
                      <a:pt x="9129" y="1568"/>
                      <a:pt x="9213" y="1624"/>
                    </a:cubicBezTo>
                    <a:cubicBezTo>
                      <a:pt x="9269" y="1708"/>
                      <a:pt x="9353" y="1793"/>
                      <a:pt x="9437" y="1877"/>
                    </a:cubicBezTo>
                    <a:cubicBezTo>
                      <a:pt x="9745" y="2269"/>
                      <a:pt x="9998" y="2717"/>
                      <a:pt x="10194" y="3193"/>
                    </a:cubicBezTo>
                    <a:cubicBezTo>
                      <a:pt x="10390" y="3641"/>
                      <a:pt x="10530" y="4117"/>
                      <a:pt x="10642" y="4593"/>
                    </a:cubicBezTo>
                    <a:cubicBezTo>
                      <a:pt x="10670" y="4621"/>
                      <a:pt x="10670" y="4677"/>
                      <a:pt x="10670" y="4705"/>
                    </a:cubicBezTo>
                    <a:lnTo>
                      <a:pt x="10698" y="4705"/>
                    </a:lnTo>
                    <a:cubicBezTo>
                      <a:pt x="10670" y="4677"/>
                      <a:pt x="10670" y="4649"/>
                      <a:pt x="10670" y="4593"/>
                    </a:cubicBezTo>
                    <a:cubicBezTo>
                      <a:pt x="10586" y="4117"/>
                      <a:pt x="10502" y="3641"/>
                      <a:pt x="10474" y="3137"/>
                    </a:cubicBezTo>
                    <a:cubicBezTo>
                      <a:pt x="10474" y="2885"/>
                      <a:pt x="10474" y="2633"/>
                      <a:pt x="10502" y="2381"/>
                    </a:cubicBezTo>
                    <a:cubicBezTo>
                      <a:pt x="10530" y="2129"/>
                      <a:pt x="10558" y="1877"/>
                      <a:pt x="10614" y="1624"/>
                    </a:cubicBezTo>
                    <a:cubicBezTo>
                      <a:pt x="10670" y="1400"/>
                      <a:pt x="10754" y="1176"/>
                      <a:pt x="10866" y="1008"/>
                    </a:cubicBezTo>
                    <a:cubicBezTo>
                      <a:pt x="10978" y="812"/>
                      <a:pt x="11118" y="616"/>
                      <a:pt x="11258" y="476"/>
                    </a:cubicBezTo>
                    <a:cubicBezTo>
                      <a:pt x="11426" y="336"/>
                      <a:pt x="11594" y="224"/>
                      <a:pt x="11762" y="140"/>
                    </a:cubicBezTo>
                    <a:cubicBezTo>
                      <a:pt x="11846" y="84"/>
                      <a:pt x="11930" y="56"/>
                      <a:pt x="12042" y="56"/>
                    </a:cubicBezTo>
                    <a:cubicBezTo>
                      <a:pt x="12126" y="28"/>
                      <a:pt x="12210" y="0"/>
                      <a:pt x="12294" y="0"/>
                    </a:cubicBezTo>
                    <a:lnTo>
                      <a:pt x="12294" y="0"/>
                    </a:lnTo>
                    <a:lnTo>
                      <a:pt x="12294" y="0"/>
                    </a:lnTo>
                    <a:lnTo>
                      <a:pt x="12322" y="0"/>
                    </a:lnTo>
                    <a:lnTo>
                      <a:pt x="12322" y="0"/>
                    </a:lnTo>
                    <a:cubicBezTo>
                      <a:pt x="12490" y="0"/>
                      <a:pt x="12658" y="56"/>
                      <a:pt x="12826" y="140"/>
                    </a:cubicBezTo>
                    <a:cubicBezTo>
                      <a:pt x="12938" y="168"/>
                      <a:pt x="13022" y="224"/>
                      <a:pt x="13106" y="280"/>
                    </a:cubicBezTo>
                    <a:cubicBezTo>
                      <a:pt x="13190" y="336"/>
                      <a:pt x="13274" y="392"/>
                      <a:pt x="13330" y="476"/>
                    </a:cubicBezTo>
                    <a:cubicBezTo>
                      <a:pt x="13414" y="532"/>
                      <a:pt x="13498" y="616"/>
                      <a:pt x="13554" y="700"/>
                    </a:cubicBezTo>
                    <a:cubicBezTo>
                      <a:pt x="13610" y="784"/>
                      <a:pt x="13694" y="868"/>
                      <a:pt x="13750" y="980"/>
                    </a:cubicBezTo>
                    <a:cubicBezTo>
                      <a:pt x="13862" y="1176"/>
                      <a:pt x="13946" y="1372"/>
                      <a:pt x="14002" y="1596"/>
                    </a:cubicBezTo>
                    <a:cubicBezTo>
                      <a:pt x="14142" y="2101"/>
                      <a:pt x="14170" y="2605"/>
                      <a:pt x="14170" y="3109"/>
                    </a:cubicBezTo>
                    <a:cubicBezTo>
                      <a:pt x="14142" y="3585"/>
                      <a:pt x="14086" y="4089"/>
                      <a:pt x="14002" y="4565"/>
                    </a:cubicBezTo>
                    <a:cubicBezTo>
                      <a:pt x="14002" y="4593"/>
                      <a:pt x="14002" y="4621"/>
                      <a:pt x="14002" y="4649"/>
                    </a:cubicBezTo>
                    <a:lnTo>
                      <a:pt x="14002" y="4649"/>
                    </a:lnTo>
                    <a:cubicBezTo>
                      <a:pt x="14002" y="4621"/>
                      <a:pt x="14002" y="4593"/>
                      <a:pt x="14030" y="4565"/>
                    </a:cubicBezTo>
                    <a:cubicBezTo>
                      <a:pt x="14114" y="4089"/>
                      <a:pt x="14254" y="3613"/>
                      <a:pt x="14450" y="3165"/>
                    </a:cubicBezTo>
                    <a:cubicBezTo>
                      <a:pt x="14534" y="2913"/>
                      <a:pt x="14646" y="2689"/>
                      <a:pt x="14758" y="2465"/>
                    </a:cubicBezTo>
                    <a:cubicBezTo>
                      <a:pt x="14842" y="2353"/>
                      <a:pt x="14898" y="2241"/>
                      <a:pt x="14982" y="2129"/>
                    </a:cubicBezTo>
                    <a:cubicBezTo>
                      <a:pt x="15038" y="2045"/>
                      <a:pt x="15122" y="1933"/>
                      <a:pt x="15206" y="1821"/>
                    </a:cubicBezTo>
                    <a:cubicBezTo>
                      <a:pt x="15318" y="1652"/>
                      <a:pt x="15486" y="1484"/>
                      <a:pt x="15682" y="1372"/>
                    </a:cubicBezTo>
                    <a:cubicBezTo>
                      <a:pt x="15850" y="1232"/>
                      <a:pt x="16046" y="1120"/>
                      <a:pt x="16242" y="1064"/>
                    </a:cubicBezTo>
                    <a:cubicBezTo>
                      <a:pt x="16438" y="980"/>
                      <a:pt x="16634" y="952"/>
                      <a:pt x="16830" y="952"/>
                    </a:cubicBezTo>
                    <a:cubicBezTo>
                      <a:pt x="16942" y="952"/>
                      <a:pt x="17026" y="952"/>
                      <a:pt x="17110" y="952"/>
                    </a:cubicBezTo>
                    <a:cubicBezTo>
                      <a:pt x="17194" y="980"/>
                      <a:pt x="17278" y="1008"/>
                      <a:pt x="17363" y="1036"/>
                    </a:cubicBezTo>
                    <a:lnTo>
                      <a:pt x="17363" y="1036"/>
                    </a:lnTo>
                    <a:lnTo>
                      <a:pt x="17363" y="1036"/>
                    </a:lnTo>
                    <a:lnTo>
                      <a:pt x="17391" y="1036"/>
                    </a:lnTo>
                    <a:lnTo>
                      <a:pt x="17391" y="1036"/>
                    </a:lnTo>
                    <a:cubicBezTo>
                      <a:pt x="17531" y="1092"/>
                      <a:pt x="17699" y="1204"/>
                      <a:pt x="17811" y="1372"/>
                    </a:cubicBezTo>
                    <a:cubicBezTo>
                      <a:pt x="17895" y="1428"/>
                      <a:pt x="17951" y="1512"/>
                      <a:pt x="18007" y="1596"/>
                    </a:cubicBezTo>
                    <a:cubicBezTo>
                      <a:pt x="18035" y="1652"/>
                      <a:pt x="18063" y="1680"/>
                      <a:pt x="18063" y="1736"/>
                    </a:cubicBezTo>
                    <a:cubicBezTo>
                      <a:pt x="18091" y="1764"/>
                      <a:pt x="18119" y="1821"/>
                      <a:pt x="18147" y="1877"/>
                    </a:cubicBezTo>
                    <a:cubicBezTo>
                      <a:pt x="18231" y="2073"/>
                      <a:pt x="18287" y="2297"/>
                      <a:pt x="18315" y="2493"/>
                    </a:cubicBezTo>
                    <a:cubicBezTo>
                      <a:pt x="18343" y="2717"/>
                      <a:pt x="18315" y="2941"/>
                      <a:pt x="18287" y="3165"/>
                    </a:cubicBezTo>
                    <a:cubicBezTo>
                      <a:pt x="18203" y="3669"/>
                      <a:pt x="18035" y="4173"/>
                      <a:pt x="17839" y="4621"/>
                    </a:cubicBezTo>
                    <a:cubicBezTo>
                      <a:pt x="17615" y="5069"/>
                      <a:pt x="17363" y="5489"/>
                      <a:pt x="17082" y="5909"/>
                    </a:cubicBezTo>
                    <a:cubicBezTo>
                      <a:pt x="17082" y="5937"/>
                      <a:pt x="17054" y="5937"/>
                      <a:pt x="17054" y="5965"/>
                    </a:cubicBezTo>
                    <a:lnTo>
                      <a:pt x="17054" y="5965"/>
                    </a:lnTo>
                    <a:cubicBezTo>
                      <a:pt x="17054" y="5965"/>
                      <a:pt x="17082" y="5937"/>
                      <a:pt x="17110" y="5909"/>
                    </a:cubicBezTo>
                    <a:cubicBezTo>
                      <a:pt x="17391" y="5517"/>
                      <a:pt x="17699" y="5125"/>
                      <a:pt x="18063" y="4789"/>
                    </a:cubicBezTo>
                    <a:cubicBezTo>
                      <a:pt x="18427" y="4453"/>
                      <a:pt x="18819" y="4117"/>
                      <a:pt x="19295" y="3893"/>
                    </a:cubicBezTo>
                    <a:cubicBezTo>
                      <a:pt x="19491" y="3781"/>
                      <a:pt x="19687" y="3697"/>
                      <a:pt x="19911" y="3669"/>
                    </a:cubicBezTo>
                    <a:cubicBezTo>
                      <a:pt x="20135" y="3613"/>
                      <a:pt x="20359" y="3585"/>
                      <a:pt x="20555" y="3613"/>
                    </a:cubicBezTo>
                    <a:cubicBezTo>
                      <a:pt x="20779" y="3641"/>
                      <a:pt x="20975" y="3669"/>
                      <a:pt x="21143" y="3753"/>
                    </a:cubicBezTo>
                    <a:cubicBezTo>
                      <a:pt x="21339" y="3837"/>
                      <a:pt x="21479" y="3921"/>
                      <a:pt x="21619" y="4061"/>
                    </a:cubicBezTo>
                    <a:lnTo>
                      <a:pt x="21619" y="4061"/>
                    </a:lnTo>
                    <a:lnTo>
                      <a:pt x="21619" y="4061"/>
                    </a:lnTo>
                    <a:lnTo>
                      <a:pt x="21619" y="4061"/>
                    </a:lnTo>
                    <a:lnTo>
                      <a:pt x="21619" y="4061"/>
                    </a:lnTo>
                    <a:cubicBezTo>
                      <a:pt x="21731" y="4201"/>
                      <a:pt x="21815" y="4341"/>
                      <a:pt x="21871" y="4537"/>
                    </a:cubicBezTo>
                    <a:cubicBezTo>
                      <a:pt x="21899" y="4593"/>
                      <a:pt x="21899" y="4621"/>
                      <a:pt x="21927" y="4677"/>
                    </a:cubicBezTo>
                    <a:cubicBezTo>
                      <a:pt x="21927" y="4733"/>
                      <a:pt x="21927" y="4761"/>
                      <a:pt x="21927" y="4817"/>
                    </a:cubicBezTo>
                    <a:cubicBezTo>
                      <a:pt x="21955" y="4929"/>
                      <a:pt x="21955" y="5013"/>
                      <a:pt x="21955" y="5125"/>
                    </a:cubicBezTo>
                    <a:cubicBezTo>
                      <a:pt x="21955" y="5237"/>
                      <a:pt x="21955" y="5349"/>
                      <a:pt x="21927" y="5461"/>
                    </a:cubicBezTo>
                    <a:cubicBezTo>
                      <a:pt x="21899" y="5545"/>
                      <a:pt x="21871" y="5657"/>
                      <a:pt x="21843" y="5769"/>
                    </a:cubicBezTo>
                    <a:cubicBezTo>
                      <a:pt x="21787" y="5965"/>
                      <a:pt x="21703" y="6189"/>
                      <a:pt x="21563" y="6357"/>
                    </a:cubicBezTo>
                    <a:cubicBezTo>
                      <a:pt x="21283" y="6805"/>
                      <a:pt x="20947" y="7169"/>
                      <a:pt x="20555" y="7505"/>
                    </a:cubicBezTo>
                    <a:cubicBezTo>
                      <a:pt x="20191" y="7841"/>
                      <a:pt x="19771" y="8121"/>
                      <a:pt x="19351" y="8373"/>
                    </a:cubicBezTo>
                    <a:lnTo>
                      <a:pt x="19267" y="8429"/>
                    </a:lnTo>
                    <a:cubicBezTo>
                      <a:pt x="19267" y="8429"/>
                      <a:pt x="19267" y="8429"/>
                      <a:pt x="19295" y="8429"/>
                    </a:cubicBezTo>
                    <a:cubicBezTo>
                      <a:pt x="19323" y="8401"/>
                      <a:pt x="19351" y="8401"/>
                      <a:pt x="19379" y="8373"/>
                    </a:cubicBezTo>
                    <a:cubicBezTo>
                      <a:pt x="19799" y="8149"/>
                      <a:pt x="20247" y="7925"/>
                      <a:pt x="20723" y="7757"/>
                    </a:cubicBezTo>
                    <a:cubicBezTo>
                      <a:pt x="20947" y="7673"/>
                      <a:pt x="21199" y="7589"/>
                      <a:pt x="21423" y="7533"/>
                    </a:cubicBezTo>
                    <a:cubicBezTo>
                      <a:pt x="21675" y="7477"/>
                      <a:pt x="21927" y="7449"/>
                      <a:pt x="22207" y="7421"/>
                    </a:cubicBezTo>
                    <a:cubicBezTo>
                      <a:pt x="22627" y="7393"/>
                      <a:pt x="23103" y="7477"/>
                      <a:pt x="23467" y="7673"/>
                    </a:cubicBezTo>
                    <a:cubicBezTo>
                      <a:pt x="23551" y="7729"/>
                      <a:pt x="23663" y="7785"/>
                      <a:pt x="23747" y="7841"/>
                    </a:cubicBezTo>
                    <a:cubicBezTo>
                      <a:pt x="23831" y="7897"/>
                      <a:pt x="23887" y="7981"/>
                      <a:pt x="23943" y="8037"/>
                    </a:cubicBezTo>
                    <a:cubicBezTo>
                      <a:pt x="24083" y="8177"/>
                      <a:pt x="24195" y="8345"/>
                      <a:pt x="24251" y="8513"/>
                    </a:cubicBezTo>
                    <a:lnTo>
                      <a:pt x="24251" y="8513"/>
                    </a:lnTo>
                    <a:lnTo>
                      <a:pt x="24251" y="8513"/>
                    </a:lnTo>
                    <a:lnTo>
                      <a:pt x="24251" y="8513"/>
                    </a:lnTo>
                    <a:lnTo>
                      <a:pt x="24251" y="8513"/>
                    </a:lnTo>
                    <a:cubicBezTo>
                      <a:pt x="24307" y="8681"/>
                      <a:pt x="24307" y="8877"/>
                      <a:pt x="24307" y="9073"/>
                    </a:cubicBezTo>
                    <a:cubicBezTo>
                      <a:pt x="24279" y="9269"/>
                      <a:pt x="24223" y="9465"/>
                      <a:pt x="24139" y="9662"/>
                    </a:cubicBezTo>
                    <a:cubicBezTo>
                      <a:pt x="23943" y="10054"/>
                      <a:pt x="23635" y="10390"/>
                      <a:pt x="23271" y="10642"/>
                    </a:cubicBezTo>
                    <a:cubicBezTo>
                      <a:pt x="22823" y="10922"/>
                      <a:pt x="22375" y="11118"/>
                      <a:pt x="21871" y="11258"/>
                    </a:cubicBezTo>
                    <a:cubicBezTo>
                      <a:pt x="21395" y="11398"/>
                      <a:pt x="20919" y="11510"/>
                      <a:pt x="20443" y="11566"/>
                    </a:cubicBezTo>
                    <a:cubicBezTo>
                      <a:pt x="20387" y="11566"/>
                      <a:pt x="20331" y="11566"/>
                      <a:pt x="20303" y="11566"/>
                    </a:cubicBezTo>
                    <a:lnTo>
                      <a:pt x="20303" y="11594"/>
                    </a:lnTo>
                    <a:cubicBezTo>
                      <a:pt x="20331" y="11594"/>
                      <a:pt x="20387" y="11566"/>
                      <a:pt x="20443" y="11566"/>
                    </a:cubicBezTo>
                    <a:cubicBezTo>
                      <a:pt x="21395" y="11482"/>
                      <a:pt x="22431" y="11482"/>
                      <a:pt x="23411" y="11846"/>
                    </a:cubicBezTo>
                    <a:cubicBezTo>
                      <a:pt x="23523" y="11902"/>
                      <a:pt x="23607" y="11930"/>
                      <a:pt x="23719" y="11986"/>
                    </a:cubicBezTo>
                    <a:cubicBezTo>
                      <a:pt x="23803" y="12042"/>
                      <a:pt x="23887" y="12098"/>
                      <a:pt x="23999" y="12154"/>
                    </a:cubicBezTo>
                    <a:cubicBezTo>
                      <a:pt x="24167" y="12294"/>
                      <a:pt x="24335" y="12434"/>
                      <a:pt x="24447" y="12602"/>
                    </a:cubicBezTo>
                    <a:cubicBezTo>
                      <a:pt x="24587" y="12770"/>
                      <a:pt x="24699" y="12966"/>
                      <a:pt x="24755" y="13134"/>
                    </a:cubicBezTo>
                    <a:cubicBezTo>
                      <a:pt x="24811" y="13330"/>
                      <a:pt x="24840" y="13498"/>
                      <a:pt x="24840" y="13666"/>
                    </a:cubicBezTo>
                    <a:lnTo>
                      <a:pt x="24840" y="13666"/>
                    </a:lnTo>
                    <a:lnTo>
                      <a:pt x="24840" y="13694"/>
                    </a:lnTo>
                    <a:lnTo>
                      <a:pt x="24840" y="13694"/>
                    </a:lnTo>
                    <a:lnTo>
                      <a:pt x="24840" y="13694"/>
                    </a:lnTo>
                    <a:cubicBezTo>
                      <a:pt x="24811" y="13862"/>
                      <a:pt x="24755" y="14030"/>
                      <a:pt x="24643" y="14198"/>
                    </a:cubicBezTo>
                    <a:cubicBezTo>
                      <a:pt x="24615" y="14282"/>
                      <a:pt x="24531" y="14366"/>
                      <a:pt x="24475" y="14450"/>
                    </a:cubicBezTo>
                    <a:cubicBezTo>
                      <a:pt x="24419" y="14534"/>
                      <a:pt x="24335" y="14590"/>
                      <a:pt x="24251" y="14674"/>
                    </a:cubicBezTo>
                    <a:cubicBezTo>
                      <a:pt x="24111" y="14814"/>
                      <a:pt x="23915" y="14926"/>
                      <a:pt x="23719" y="15010"/>
                    </a:cubicBezTo>
                    <a:cubicBezTo>
                      <a:pt x="23523" y="15122"/>
                      <a:pt x="23299" y="15178"/>
                      <a:pt x="23075" y="15206"/>
                    </a:cubicBezTo>
                    <a:cubicBezTo>
                      <a:pt x="22571" y="15290"/>
                      <a:pt x="22067" y="15290"/>
                      <a:pt x="21563" y="15234"/>
                    </a:cubicBezTo>
                    <a:cubicBezTo>
                      <a:pt x="21059" y="15150"/>
                      <a:pt x="20583" y="15038"/>
                      <a:pt x="20107" y="14926"/>
                    </a:cubicBezTo>
                    <a:lnTo>
                      <a:pt x="19939" y="14870"/>
                    </a:lnTo>
                    <a:lnTo>
                      <a:pt x="19939" y="14870"/>
                    </a:lnTo>
                    <a:lnTo>
                      <a:pt x="20107" y="14926"/>
                    </a:lnTo>
                    <a:cubicBezTo>
                      <a:pt x="20555" y="15066"/>
                      <a:pt x="21031" y="15262"/>
                      <a:pt x="21479" y="15486"/>
                    </a:cubicBezTo>
                    <a:cubicBezTo>
                      <a:pt x="21703" y="15626"/>
                      <a:pt x="21899" y="15738"/>
                      <a:pt x="22123" y="15878"/>
                    </a:cubicBezTo>
                    <a:cubicBezTo>
                      <a:pt x="22319" y="16046"/>
                      <a:pt x="22515" y="16186"/>
                      <a:pt x="22711" y="16382"/>
                    </a:cubicBezTo>
                    <a:cubicBezTo>
                      <a:pt x="22879" y="16522"/>
                      <a:pt x="23019" y="16718"/>
                      <a:pt x="23131" y="16886"/>
                    </a:cubicBezTo>
                    <a:cubicBezTo>
                      <a:pt x="23243" y="17082"/>
                      <a:pt x="23327" y="17278"/>
                      <a:pt x="23355" y="17503"/>
                    </a:cubicBezTo>
                    <a:cubicBezTo>
                      <a:pt x="23467" y="17895"/>
                      <a:pt x="23439" y="18315"/>
                      <a:pt x="23271" y="18623"/>
                    </a:cubicBezTo>
                    <a:lnTo>
                      <a:pt x="23271" y="18623"/>
                    </a:lnTo>
                    <a:lnTo>
                      <a:pt x="23271" y="18623"/>
                    </a:lnTo>
                    <a:lnTo>
                      <a:pt x="23271" y="18651"/>
                    </a:lnTo>
                    <a:lnTo>
                      <a:pt x="23271" y="18651"/>
                    </a:lnTo>
                    <a:cubicBezTo>
                      <a:pt x="23215" y="18707"/>
                      <a:pt x="23187" y="18791"/>
                      <a:pt x="23103" y="18847"/>
                    </a:cubicBezTo>
                    <a:cubicBezTo>
                      <a:pt x="23047" y="18931"/>
                      <a:pt x="22963" y="18987"/>
                      <a:pt x="22907" y="19043"/>
                    </a:cubicBezTo>
                    <a:cubicBezTo>
                      <a:pt x="22823" y="19099"/>
                      <a:pt x="22739" y="19155"/>
                      <a:pt x="22655" y="19183"/>
                    </a:cubicBezTo>
                    <a:cubicBezTo>
                      <a:pt x="22543" y="19239"/>
                      <a:pt x="22459" y="19267"/>
                      <a:pt x="22347" y="19295"/>
                    </a:cubicBezTo>
                    <a:cubicBezTo>
                      <a:pt x="22151" y="19351"/>
                      <a:pt x="21927" y="19407"/>
                      <a:pt x="21703" y="19407"/>
                    </a:cubicBezTo>
                    <a:cubicBezTo>
                      <a:pt x="21479" y="19407"/>
                      <a:pt x="21255" y="19379"/>
                      <a:pt x="21059" y="19323"/>
                    </a:cubicBezTo>
                    <a:cubicBezTo>
                      <a:pt x="20919" y="19295"/>
                      <a:pt x="20807" y="19239"/>
                      <a:pt x="20695" y="19211"/>
                    </a:cubicBezTo>
                    <a:cubicBezTo>
                      <a:pt x="20555" y="19155"/>
                      <a:pt x="20443" y="19127"/>
                      <a:pt x="20331" y="19071"/>
                    </a:cubicBezTo>
                    <a:cubicBezTo>
                      <a:pt x="20107" y="18959"/>
                      <a:pt x="19883" y="18847"/>
                      <a:pt x="19659" y="18707"/>
                    </a:cubicBezTo>
                    <a:cubicBezTo>
                      <a:pt x="19239" y="18455"/>
                      <a:pt x="18847" y="18147"/>
                      <a:pt x="18455" y="17839"/>
                    </a:cubicBezTo>
                    <a:cubicBezTo>
                      <a:pt x="18399" y="17783"/>
                      <a:pt x="18343" y="17727"/>
                      <a:pt x="18287" y="17699"/>
                    </a:cubicBezTo>
                    <a:lnTo>
                      <a:pt x="18287" y="17699"/>
                    </a:lnTo>
                    <a:cubicBezTo>
                      <a:pt x="18343" y="17755"/>
                      <a:pt x="18399" y="17783"/>
                      <a:pt x="18455" y="17839"/>
                    </a:cubicBezTo>
                    <a:cubicBezTo>
                      <a:pt x="18819" y="18175"/>
                      <a:pt x="19155" y="18539"/>
                      <a:pt x="19463" y="18931"/>
                    </a:cubicBezTo>
                    <a:cubicBezTo>
                      <a:pt x="19771" y="19323"/>
                      <a:pt x="20051" y="19743"/>
                      <a:pt x="20247" y="20247"/>
                    </a:cubicBezTo>
                    <a:cubicBezTo>
                      <a:pt x="20331" y="20443"/>
                      <a:pt x="20387" y="20667"/>
                      <a:pt x="20387" y="20891"/>
                    </a:cubicBezTo>
                    <a:cubicBezTo>
                      <a:pt x="20415" y="21003"/>
                      <a:pt x="20415" y="21115"/>
                      <a:pt x="20415" y="21199"/>
                    </a:cubicBezTo>
                    <a:cubicBezTo>
                      <a:pt x="20415" y="21311"/>
                      <a:pt x="20387" y="21423"/>
                      <a:pt x="20387" y="21535"/>
                    </a:cubicBezTo>
                    <a:cubicBezTo>
                      <a:pt x="20359" y="21647"/>
                      <a:pt x="20331" y="21731"/>
                      <a:pt x="20303" y="21843"/>
                    </a:cubicBezTo>
                    <a:cubicBezTo>
                      <a:pt x="20275" y="21927"/>
                      <a:pt x="20219" y="22011"/>
                      <a:pt x="20191" y="22095"/>
                    </a:cubicBezTo>
                    <a:cubicBezTo>
                      <a:pt x="20079" y="22263"/>
                      <a:pt x="19967" y="22403"/>
                      <a:pt x="19827" y="22515"/>
                    </a:cubicBezTo>
                    <a:lnTo>
                      <a:pt x="19827" y="22515"/>
                    </a:lnTo>
                    <a:lnTo>
                      <a:pt x="19827" y="22515"/>
                    </a:lnTo>
                    <a:lnTo>
                      <a:pt x="19827" y="22515"/>
                    </a:lnTo>
                    <a:lnTo>
                      <a:pt x="19827" y="22515"/>
                    </a:lnTo>
                    <a:cubicBezTo>
                      <a:pt x="19687" y="22627"/>
                      <a:pt x="19519" y="22683"/>
                      <a:pt x="19323" y="22739"/>
                    </a:cubicBezTo>
                    <a:cubicBezTo>
                      <a:pt x="19239" y="22767"/>
                      <a:pt x="19127" y="22767"/>
                      <a:pt x="19043" y="22767"/>
                    </a:cubicBezTo>
                    <a:cubicBezTo>
                      <a:pt x="18931" y="22767"/>
                      <a:pt x="18819" y="22767"/>
                      <a:pt x="18735" y="22767"/>
                    </a:cubicBezTo>
                    <a:cubicBezTo>
                      <a:pt x="18623" y="22739"/>
                      <a:pt x="18511" y="22711"/>
                      <a:pt x="18399" y="22683"/>
                    </a:cubicBezTo>
                    <a:cubicBezTo>
                      <a:pt x="18315" y="22655"/>
                      <a:pt x="18203" y="22627"/>
                      <a:pt x="18091" y="22599"/>
                    </a:cubicBezTo>
                    <a:cubicBezTo>
                      <a:pt x="17895" y="22487"/>
                      <a:pt x="17699" y="22375"/>
                      <a:pt x="17531" y="22235"/>
                    </a:cubicBezTo>
                    <a:cubicBezTo>
                      <a:pt x="17138" y="21927"/>
                      <a:pt x="16774" y="21535"/>
                      <a:pt x="16494" y="21115"/>
                    </a:cubicBezTo>
                    <a:cubicBezTo>
                      <a:pt x="16214" y="20723"/>
                      <a:pt x="15962" y="20275"/>
                      <a:pt x="15766" y="19827"/>
                    </a:cubicBezTo>
                    <a:cubicBezTo>
                      <a:pt x="15710" y="19743"/>
                      <a:pt x="15682" y="19659"/>
                      <a:pt x="15654" y="19603"/>
                    </a:cubicBezTo>
                    <a:lnTo>
                      <a:pt x="15626" y="19603"/>
                    </a:lnTo>
                    <a:cubicBezTo>
                      <a:pt x="15682" y="19687"/>
                      <a:pt x="15710" y="19743"/>
                      <a:pt x="15738" y="19827"/>
                    </a:cubicBezTo>
                    <a:cubicBezTo>
                      <a:pt x="15934" y="20275"/>
                      <a:pt x="16102" y="20751"/>
                      <a:pt x="16242" y="21227"/>
                    </a:cubicBezTo>
                    <a:cubicBezTo>
                      <a:pt x="16298" y="21479"/>
                      <a:pt x="16354" y="21731"/>
                      <a:pt x="16382" y="21983"/>
                    </a:cubicBezTo>
                    <a:cubicBezTo>
                      <a:pt x="16382" y="22095"/>
                      <a:pt x="16410" y="22235"/>
                      <a:pt x="16410" y="22347"/>
                    </a:cubicBezTo>
                    <a:cubicBezTo>
                      <a:pt x="16410" y="22487"/>
                      <a:pt x="16410" y="22627"/>
                      <a:pt x="16410" y="22739"/>
                    </a:cubicBezTo>
                    <a:cubicBezTo>
                      <a:pt x="16410" y="22963"/>
                      <a:pt x="16354" y="23187"/>
                      <a:pt x="16298" y="23411"/>
                    </a:cubicBezTo>
                    <a:cubicBezTo>
                      <a:pt x="16214" y="23607"/>
                      <a:pt x="16130" y="23803"/>
                      <a:pt x="16018" y="23971"/>
                    </a:cubicBezTo>
                    <a:cubicBezTo>
                      <a:pt x="15962" y="24083"/>
                      <a:pt x="15878" y="24167"/>
                      <a:pt x="15822" y="24223"/>
                    </a:cubicBezTo>
                    <a:cubicBezTo>
                      <a:pt x="15738" y="24307"/>
                      <a:pt x="15682" y="24363"/>
                      <a:pt x="15598" y="24419"/>
                    </a:cubicBezTo>
                    <a:cubicBezTo>
                      <a:pt x="15514" y="24475"/>
                      <a:pt x="15430" y="24531"/>
                      <a:pt x="15346" y="24587"/>
                    </a:cubicBezTo>
                    <a:cubicBezTo>
                      <a:pt x="15262" y="24615"/>
                      <a:pt x="15178" y="24643"/>
                      <a:pt x="15094" y="24671"/>
                    </a:cubicBezTo>
                    <a:close/>
                  </a:path>
                </a:pathLst>
              </a:custGeom>
              <a:solidFill>
                <a:schemeClr val="accent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9297450" y="4709000"/>
                <a:ext cx="176450" cy="156200"/>
              </a:xfrm>
              <a:custGeom>
                <a:avLst/>
                <a:gdLst/>
                <a:ahLst/>
                <a:cxnLst/>
                <a:rect l="l" t="t" r="r" b="b"/>
                <a:pathLst>
                  <a:path w="7058" h="6248" extrusionOk="0">
                    <a:moveTo>
                      <a:pt x="3525" y="1"/>
                    </a:moveTo>
                    <a:cubicBezTo>
                      <a:pt x="3162" y="1"/>
                      <a:pt x="2794" y="66"/>
                      <a:pt x="2437" y="204"/>
                    </a:cubicBezTo>
                    <a:cubicBezTo>
                      <a:pt x="813" y="820"/>
                      <a:pt x="0" y="2612"/>
                      <a:pt x="616" y="4236"/>
                    </a:cubicBezTo>
                    <a:cubicBezTo>
                      <a:pt x="1075" y="5480"/>
                      <a:pt x="2281" y="6248"/>
                      <a:pt x="3547" y="6248"/>
                    </a:cubicBezTo>
                    <a:cubicBezTo>
                      <a:pt x="3905" y="6248"/>
                      <a:pt x="4269" y="6186"/>
                      <a:pt x="4621" y="6056"/>
                    </a:cubicBezTo>
                    <a:cubicBezTo>
                      <a:pt x="6245" y="5440"/>
                      <a:pt x="7057" y="3648"/>
                      <a:pt x="6441" y="2024"/>
                    </a:cubicBezTo>
                    <a:cubicBezTo>
                      <a:pt x="5985" y="784"/>
                      <a:pt x="4785" y="1"/>
                      <a:pt x="3525" y="1"/>
                    </a:cubicBezTo>
                    <a:close/>
                  </a:path>
                </a:pathLst>
              </a:custGeom>
              <a:solidFill>
                <a:srgbClr val="FFFFFF"/>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822" name="Imagen 821">
            <a:extLst>
              <a:ext uri="{FF2B5EF4-FFF2-40B4-BE49-F238E27FC236}">
                <a16:creationId xmlns:a16="http://schemas.microsoft.com/office/drawing/2014/main" id="{657E8659-96EC-1AA0-7886-464657987C2D}"/>
              </a:ext>
            </a:extLst>
          </p:cNvPr>
          <p:cNvPicPr>
            <a:picLocks noChangeAspect="1"/>
          </p:cNvPicPr>
          <p:nvPr/>
        </p:nvPicPr>
        <p:blipFill>
          <a:blip r:embed="rId3"/>
          <a:stretch>
            <a:fillRect/>
          </a:stretch>
        </p:blipFill>
        <p:spPr>
          <a:xfrm>
            <a:off x="5924724" y="984287"/>
            <a:ext cx="3019552" cy="3019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38"/>
          <p:cNvSpPr/>
          <p:nvPr/>
        </p:nvSpPr>
        <p:spPr>
          <a:xfrm>
            <a:off x="526551" y="802750"/>
            <a:ext cx="3340500" cy="3340500"/>
          </a:xfrm>
          <a:prstGeom prst="ellipse">
            <a:avLst/>
          </a:prstGeom>
          <a:solidFill>
            <a:srgbClr val="674EA7"/>
          </a:solidFill>
          <a:ln>
            <a:noFill/>
          </a:ln>
          <a:effectLst>
            <a:outerShdw blurRad="85725" dist="85725" dir="2940000" algn="bl" rotWithShape="0">
              <a:schemeClr val="dk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8"/>
          <p:cNvGrpSpPr/>
          <p:nvPr/>
        </p:nvGrpSpPr>
        <p:grpSpPr>
          <a:xfrm>
            <a:off x="334560" y="1116798"/>
            <a:ext cx="3263487" cy="2998153"/>
            <a:chOff x="1308600" y="756975"/>
            <a:chExt cx="4822650" cy="4430550"/>
          </a:xfrm>
        </p:grpSpPr>
        <p:sp>
          <p:nvSpPr>
            <p:cNvPr id="802" name="Google Shape;802;p38"/>
            <p:cNvSpPr/>
            <p:nvPr/>
          </p:nvSpPr>
          <p:spPr>
            <a:xfrm>
              <a:off x="3387600" y="926225"/>
              <a:ext cx="2077225" cy="2912825"/>
            </a:xfrm>
            <a:custGeom>
              <a:avLst/>
              <a:gdLst/>
              <a:ahLst/>
              <a:cxnLst/>
              <a:rect l="l" t="t" r="r" b="b"/>
              <a:pathLst>
                <a:path w="83089" h="116513" extrusionOk="0">
                  <a:moveTo>
                    <a:pt x="62964" y="0"/>
                  </a:moveTo>
                  <a:cubicBezTo>
                    <a:pt x="62809" y="0"/>
                    <a:pt x="62700" y="33"/>
                    <a:pt x="62645" y="96"/>
                  </a:cubicBezTo>
                  <a:cubicBezTo>
                    <a:pt x="62645" y="96"/>
                    <a:pt x="62456" y="79"/>
                    <a:pt x="62089" y="79"/>
                  </a:cubicBezTo>
                  <a:cubicBezTo>
                    <a:pt x="59089" y="79"/>
                    <a:pt x="44186" y="1191"/>
                    <a:pt x="23350" y="21611"/>
                  </a:cubicBezTo>
                  <a:cubicBezTo>
                    <a:pt x="0" y="44528"/>
                    <a:pt x="434" y="100768"/>
                    <a:pt x="4470" y="116512"/>
                  </a:cubicBezTo>
                  <a:cubicBezTo>
                    <a:pt x="4470" y="116512"/>
                    <a:pt x="4142" y="87851"/>
                    <a:pt x="31759" y="87851"/>
                  </a:cubicBezTo>
                  <a:cubicBezTo>
                    <a:pt x="32011" y="87851"/>
                    <a:pt x="32266" y="87854"/>
                    <a:pt x="32523" y="87859"/>
                  </a:cubicBezTo>
                  <a:cubicBezTo>
                    <a:pt x="33158" y="87871"/>
                    <a:pt x="33786" y="87877"/>
                    <a:pt x="34407" y="87877"/>
                  </a:cubicBezTo>
                  <a:cubicBezTo>
                    <a:pt x="61316" y="87877"/>
                    <a:pt x="75048" y="76585"/>
                    <a:pt x="77689" y="54968"/>
                  </a:cubicBezTo>
                  <a:cubicBezTo>
                    <a:pt x="83088" y="10449"/>
                    <a:pt x="65714" y="0"/>
                    <a:pt x="62964" y="0"/>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768925" y="1803400"/>
              <a:ext cx="2231625" cy="2741175"/>
            </a:xfrm>
            <a:custGeom>
              <a:avLst/>
              <a:gdLst/>
              <a:ahLst/>
              <a:cxnLst/>
              <a:rect l="l" t="t" r="r" b="b"/>
              <a:pathLst>
                <a:path w="89265" h="109647" extrusionOk="0">
                  <a:moveTo>
                    <a:pt x="82860" y="0"/>
                  </a:moveTo>
                  <a:cubicBezTo>
                    <a:pt x="82859" y="1"/>
                    <a:pt x="48132" y="31626"/>
                    <a:pt x="35620" y="31626"/>
                  </a:cubicBezTo>
                  <a:cubicBezTo>
                    <a:pt x="35555" y="31626"/>
                    <a:pt x="35490" y="31625"/>
                    <a:pt x="35426" y="31623"/>
                  </a:cubicBezTo>
                  <a:cubicBezTo>
                    <a:pt x="35303" y="31620"/>
                    <a:pt x="35182" y="31618"/>
                    <a:pt x="35064" y="31618"/>
                  </a:cubicBezTo>
                  <a:cubicBezTo>
                    <a:pt x="23267" y="31618"/>
                    <a:pt x="32278" y="47877"/>
                    <a:pt x="24352" y="52104"/>
                  </a:cubicBezTo>
                  <a:cubicBezTo>
                    <a:pt x="16346" y="56341"/>
                    <a:pt x="1" y="61845"/>
                    <a:pt x="8073" y="76989"/>
                  </a:cubicBezTo>
                  <a:cubicBezTo>
                    <a:pt x="11909" y="84127"/>
                    <a:pt x="27921" y="80258"/>
                    <a:pt x="24719" y="94034"/>
                  </a:cubicBezTo>
                  <a:cubicBezTo>
                    <a:pt x="23329" y="100027"/>
                    <a:pt x="16771" y="100977"/>
                    <a:pt x="12754" y="100977"/>
                  </a:cubicBezTo>
                  <a:cubicBezTo>
                    <a:pt x="10891" y="100977"/>
                    <a:pt x="9575" y="100773"/>
                    <a:pt x="9574" y="100773"/>
                  </a:cubicBezTo>
                  <a:lnTo>
                    <a:pt x="9574" y="100773"/>
                  </a:lnTo>
                  <a:cubicBezTo>
                    <a:pt x="9575" y="100773"/>
                    <a:pt x="19842" y="109646"/>
                    <a:pt x="28284" y="109646"/>
                  </a:cubicBezTo>
                  <a:cubicBezTo>
                    <a:pt x="32636" y="109646"/>
                    <a:pt x="36503" y="107288"/>
                    <a:pt x="38228" y="100139"/>
                  </a:cubicBezTo>
                  <a:cubicBezTo>
                    <a:pt x="40930" y="88864"/>
                    <a:pt x="36193" y="88764"/>
                    <a:pt x="42698" y="81459"/>
                  </a:cubicBezTo>
                  <a:cubicBezTo>
                    <a:pt x="48502" y="74954"/>
                    <a:pt x="50103" y="75922"/>
                    <a:pt x="52338" y="62312"/>
                  </a:cubicBezTo>
                  <a:cubicBezTo>
                    <a:pt x="54540" y="48735"/>
                    <a:pt x="59243" y="46667"/>
                    <a:pt x="70718" y="40896"/>
                  </a:cubicBezTo>
                  <a:cubicBezTo>
                    <a:pt x="89264" y="31557"/>
                    <a:pt x="82860" y="1"/>
                    <a:pt x="82860" y="0"/>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2890575" y="2515575"/>
              <a:ext cx="3240675" cy="2375050"/>
            </a:xfrm>
            <a:custGeom>
              <a:avLst/>
              <a:gdLst/>
              <a:ahLst/>
              <a:cxnLst/>
              <a:rect l="l" t="t" r="r" b="b"/>
              <a:pathLst>
                <a:path w="129627" h="95002" extrusionOk="0">
                  <a:moveTo>
                    <a:pt x="50203" y="1"/>
                  </a:moveTo>
                  <a:lnTo>
                    <a:pt x="50203" y="1"/>
                  </a:lnTo>
                  <a:cubicBezTo>
                    <a:pt x="50503" y="4404"/>
                    <a:pt x="49202" y="20115"/>
                    <a:pt x="47634" y="22050"/>
                  </a:cubicBezTo>
                  <a:cubicBezTo>
                    <a:pt x="46100" y="24084"/>
                    <a:pt x="22283" y="33658"/>
                    <a:pt x="18814" y="34125"/>
                  </a:cubicBezTo>
                  <a:cubicBezTo>
                    <a:pt x="12309" y="34525"/>
                    <a:pt x="0" y="39796"/>
                    <a:pt x="1835" y="50970"/>
                  </a:cubicBezTo>
                  <a:cubicBezTo>
                    <a:pt x="3670" y="62145"/>
                    <a:pt x="14010" y="95002"/>
                    <a:pt x="14010" y="95002"/>
                  </a:cubicBezTo>
                  <a:lnTo>
                    <a:pt x="118085" y="95002"/>
                  </a:lnTo>
                  <a:cubicBezTo>
                    <a:pt x="118085" y="95002"/>
                    <a:pt x="125990" y="61311"/>
                    <a:pt x="127825" y="50136"/>
                  </a:cubicBezTo>
                  <a:cubicBezTo>
                    <a:pt x="129626" y="38928"/>
                    <a:pt x="119752" y="34525"/>
                    <a:pt x="113248" y="34125"/>
                  </a:cubicBezTo>
                  <a:cubicBezTo>
                    <a:pt x="109712" y="33691"/>
                    <a:pt x="83393" y="24985"/>
                    <a:pt x="81792" y="23017"/>
                  </a:cubicBezTo>
                  <a:cubicBezTo>
                    <a:pt x="80258" y="21016"/>
                    <a:pt x="81525" y="4437"/>
                    <a:pt x="81792" y="1"/>
                  </a:cubicBezTo>
                  <a:lnTo>
                    <a:pt x="81792" y="1"/>
                  </a:lnTo>
                  <a:lnTo>
                    <a:pt x="65981" y="1735"/>
                  </a:lnTo>
                  <a:lnTo>
                    <a:pt x="50203" y="1"/>
                  </a:lnTo>
                  <a:close/>
                </a:path>
              </a:pathLst>
            </a:custGeom>
            <a:solidFill>
              <a:srgbClr val="FFA59E"/>
            </a:solidFill>
            <a:ln>
              <a:noFill/>
            </a:ln>
            <a:effectLst>
              <a:outerShdw blurRad="85725" dist="95250" dir="4200000" algn="bl" rotWithShape="0">
                <a:schemeClr val="dk1">
                  <a:alpha val="6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5509100" y="4216800"/>
              <a:ext cx="155975" cy="673000"/>
            </a:xfrm>
            <a:custGeom>
              <a:avLst/>
              <a:gdLst/>
              <a:ahLst/>
              <a:cxnLst/>
              <a:rect l="l" t="t" r="r" b="b"/>
              <a:pathLst>
                <a:path w="6239" h="26920" extrusionOk="0">
                  <a:moveTo>
                    <a:pt x="4237" y="0"/>
                  </a:moveTo>
                  <a:cubicBezTo>
                    <a:pt x="2402" y="734"/>
                    <a:pt x="1535" y="6271"/>
                    <a:pt x="234" y="11508"/>
                  </a:cubicBezTo>
                  <a:lnTo>
                    <a:pt x="1" y="26920"/>
                  </a:lnTo>
                  <a:lnTo>
                    <a:pt x="4237" y="26319"/>
                  </a:lnTo>
                  <a:cubicBezTo>
                    <a:pt x="6238" y="21816"/>
                    <a:pt x="4237" y="4103"/>
                    <a:pt x="4237" y="0"/>
                  </a:cubicBezTo>
                  <a:close/>
                </a:path>
              </a:pathLst>
            </a:custGeom>
            <a:solidFill>
              <a:srgbClr val="FFA59E"/>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4158150" y="4152875"/>
              <a:ext cx="629625" cy="184875"/>
            </a:xfrm>
            <a:custGeom>
              <a:avLst/>
              <a:gdLst/>
              <a:ahLst/>
              <a:cxnLst/>
              <a:rect l="l" t="t" r="r" b="b"/>
              <a:pathLst>
                <a:path w="25185" h="7395" extrusionOk="0">
                  <a:moveTo>
                    <a:pt x="12317" y="0"/>
                  </a:moveTo>
                  <a:cubicBezTo>
                    <a:pt x="9175" y="0"/>
                    <a:pt x="4960" y="1530"/>
                    <a:pt x="0" y="3458"/>
                  </a:cubicBezTo>
                  <a:cubicBezTo>
                    <a:pt x="0" y="3458"/>
                    <a:pt x="4804" y="7361"/>
                    <a:pt x="8473" y="7394"/>
                  </a:cubicBezTo>
                  <a:cubicBezTo>
                    <a:pt x="12175" y="7394"/>
                    <a:pt x="25185" y="4659"/>
                    <a:pt x="25185" y="4659"/>
                  </a:cubicBezTo>
                  <a:cubicBezTo>
                    <a:pt x="25185" y="4659"/>
                    <a:pt x="18814" y="3024"/>
                    <a:pt x="15678" y="889"/>
                  </a:cubicBezTo>
                  <a:cubicBezTo>
                    <a:pt x="14762" y="269"/>
                    <a:pt x="13634" y="0"/>
                    <a:pt x="12317" y="0"/>
                  </a:cubicBezTo>
                  <a:close/>
                </a:path>
              </a:pathLst>
            </a:custGeom>
            <a:solidFill>
              <a:srgbClr val="FFA59E"/>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3265825" y="4249875"/>
              <a:ext cx="2342550" cy="640750"/>
            </a:xfrm>
            <a:custGeom>
              <a:avLst/>
              <a:gdLst/>
              <a:ahLst/>
              <a:cxnLst/>
              <a:rect l="l" t="t" r="r" b="b"/>
              <a:pathLst>
                <a:path w="93702" h="25630" extrusionOk="0">
                  <a:moveTo>
                    <a:pt x="52962" y="1"/>
                  </a:moveTo>
                  <a:cubicBezTo>
                    <a:pt x="50447" y="1"/>
                    <a:pt x="48081" y="182"/>
                    <a:pt x="45967" y="579"/>
                  </a:cubicBezTo>
                  <a:cubicBezTo>
                    <a:pt x="44795" y="467"/>
                    <a:pt x="43510" y="415"/>
                    <a:pt x="42140" y="415"/>
                  </a:cubicBezTo>
                  <a:cubicBezTo>
                    <a:pt x="27483" y="415"/>
                    <a:pt x="2960" y="6359"/>
                    <a:pt x="1" y="9318"/>
                  </a:cubicBezTo>
                  <a:lnTo>
                    <a:pt x="4237" y="25630"/>
                  </a:lnTo>
                  <a:lnTo>
                    <a:pt x="89732" y="25630"/>
                  </a:lnTo>
                  <a:cubicBezTo>
                    <a:pt x="89732" y="25630"/>
                    <a:pt x="93701" y="19125"/>
                    <a:pt x="91133" y="11186"/>
                  </a:cubicBezTo>
                  <a:cubicBezTo>
                    <a:pt x="86089" y="5774"/>
                    <a:pt x="67156" y="1"/>
                    <a:pt x="52962" y="1"/>
                  </a:cubicBezTo>
                  <a:close/>
                </a:path>
              </a:pathLst>
            </a:custGeom>
            <a:solidFill>
              <a:schemeClr val="dk2"/>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3265825" y="4184125"/>
              <a:ext cx="2278325" cy="345425"/>
            </a:xfrm>
            <a:custGeom>
              <a:avLst/>
              <a:gdLst/>
              <a:ahLst/>
              <a:cxnLst/>
              <a:rect l="l" t="t" r="r" b="b"/>
              <a:pathLst>
                <a:path w="91133" h="13817" extrusionOk="0">
                  <a:moveTo>
                    <a:pt x="33581" y="1"/>
                  </a:moveTo>
                  <a:cubicBezTo>
                    <a:pt x="19070" y="1"/>
                    <a:pt x="2472" y="9477"/>
                    <a:pt x="1" y="11948"/>
                  </a:cubicBezTo>
                  <a:lnTo>
                    <a:pt x="91133" y="13816"/>
                  </a:lnTo>
                  <a:cubicBezTo>
                    <a:pt x="86089" y="8404"/>
                    <a:pt x="67156" y="2631"/>
                    <a:pt x="52962" y="2631"/>
                  </a:cubicBezTo>
                  <a:cubicBezTo>
                    <a:pt x="50447" y="2631"/>
                    <a:pt x="48081" y="2812"/>
                    <a:pt x="45967" y="3209"/>
                  </a:cubicBezTo>
                  <a:cubicBezTo>
                    <a:pt x="42358" y="908"/>
                    <a:pt x="38069" y="1"/>
                    <a:pt x="33581" y="1"/>
                  </a:cubicBezTo>
                  <a:close/>
                </a:path>
              </a:pathLst>
            </a:custGeom>
            <a:solidFill>
              <a:srgbClr val="B59FC4"/>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3265825" y="4184125"/>
              <a:ext cx="2278325" cy="345425"/>
            </a:xfrm>
            <a:custGeom>
              <a:avLst/>
              <a:gdLst/>
              <a:ahLst/>
              <a:cxnLst/>
              <a:rect l="l" t="t" r="r" b="b"/>
              <a:pathLst>
                <a:path w="91133" h="13817" extrusionOk="0">
                  <a:moveTo>
                    <a:pt x="33581" y="1"/>
                  </a:moveTo>
                  <a:cubicBezTo>
                    <a:pt x="19070" y="1"/>
                    <a:pt x="2472" y="9477"/>
                    <a:pt x="1" y="11948"/>
                  </a:cubicBezTo>
                  <a:lnTo>
                    <a:pt x="91133" y="13816"/>
                  </a:lnTo>
                  <a:cubicBezTo>
                    <a:pt x="86447" y="8788"/>
                    <a:pt x="70315" y="1454"/>
                    <a:pt x="56392" y="1454"/>
                  </a:cubicBezTo>
                  <a:cubicBezTo>
                    <a:pt x="52673" y="1454"/>
                    <a:pt x="49111" y="1978"/>
                    <a:pt x="45967" y="3209"/>
                  </a:cubicBezTo>
                  <a:cubicBezTo>
                    <a:pt x="42358" y="908"/>
                    <a:pt x="38069" y="1"/>
                    <a:pt x="33581" y="1"/>
                  </a:cubicBezTo>
                  <a:close/>
                </a:path>
              </a:pathLst>
            </a:custGeom>
            <a:solidFill>
              <a:schemeClr val="dk2"/>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4088925" y="2515575"/>
              <a:ext cx="846450" cy="541250"/>
            </a:xfrm>
            <a:custGeom>
              <a:avLst/>
              <a:gdLst/>
              <a:ahLst/>
              <a:cxnLst/>
              <a:rect l="l" t="t" r="r" b="b"/>
              <a:pathLst>
                <a:path w="33858" h="21650" extrusionOk="0">
                  <a:moveTo>
                    <a:pt x="2302" y="1"/>
                  </a:moveTo>
                  <a:cubicBezTo>
                    <a:pt x="2569" y="4137"/>
                    <a:pt x="1435" y="18447"/>
                    <a:pt x="0" y="21649"/>
                  </a:cubicBezTo>
                  <a:cubicBezTo>
                    <a:pt x="834" y="20348"/>
                    <a:pt x="4137" y="16579"/>
                    <a:pt x="14944" y="14311"/>
                  </a:cubicBezTo>
                  <a:cubicBezTo>
                    <a:pt x="28121" y="11575"/>
                    <a:pt x="33191" y="4437"/>
                    <a:pt x="33858" y="1"/>
                  </a:cubicBezTo>
                  <a:lnTo>
                    <a:pt x="33858" y="1"/>
                  </a:lnTo>
                  <a:lnTo>
                    <a:pt x="18080" y="1735"/>
                  </a:lnTo>
                  <a:lnTo>
                    <a:pt x="2302" y="1"/>
                  </a:lnTo>
                  <a:close/>
                </a:path>
              </a:pathLst>
            </a:custGeom>
            <a:solidFill>
              <a:srgbClr val="FFA59E"/>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3838150" y="1792650"/>
              <a:ext cx="194925" cy="378700"/>
            </a:xfrm>
            <a:custGeom>
              <a:avLst/>
              <a:gdLst/>
              <a:ahLst/>
              <a:cxnLst/>
              <a:rect l="l" t="t" r="r" b="b"/>
              <a:pathLst>
                <a:path w="7797" h="15148" extrusionOk="0">
                  <a:moveTo>
                    <a:pt x="3418" y="1"/>
                  </a:moveTo>
                  <a:cubicBezTo>
                    <a:pt x="1915" y="1"/>
                    <a:pt x="1" y="1280"/>
                    <a:pt x="91" y="4533"/>
                  </a:cubicBezTo>
                  <a:cubicBezTo>
                    <a:pt x="175" y="8583"/>
                    <a:pt x="1469" y="15147"/>
                    <a:pt x="4392" y="15147"/>
                  </a:cubicBezTo>
                  <a:cubicBezTo>
                    <a:pt x="4936" y="15147"/>
                    <a:pt x="5536" y="14920"/>
                    <a:pt x="6195" y="14407"/>
                  </a:cubicBezTo>
                  <a:cubicBezTo>
                    <a:pt x="7797" y="11172"/>
                    <a:pt x="5028" y="797"/>
                    <a:pt x="5028" y="797"/>
                  </a:cubicBezTo>
                  <a:cubicBezTo>
                    <a:pt x="4759" y="291"/>
                    <a:pt x="4135" y="1"/>
                    <a:pt x="3418" y="1"/>
                  </a:cubicBezTo>
                  <a:close/>
                </a:path>
              </a:pathLst>
            </a:custGeom>
            <a:solidFill>
              <a:srgbClr val="FFA59E"/>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5030425" y="1792650"/>
              <a:ext cx="196025" cy="378700"/>
            </a:xfrm>
            <a:custGeom>
              <a:avLst/>
              <a:gdLst/>
              <a:ahLst/>
              <a:cxnLst/>
              <a:rect l="l" t="t" r="r" b="b"/>
              <a:pathLst>
                <a:path w="7841" h="15148" extrusionOk="0">
                  <a:moveTo>
                    <a:pt x="4413" y="1"/>
                  </a:moveTo>
                  <a:cubicBezTo>
                    <a:pt x="3695" y="1"/>
                    <a:pt x="3072" y="291"/>
                    <a:pt x="2803" y="797"/>
                  </a:cubicBezTo>
                  <a:cubicBezTo>
                    <a:pt x="2803" y="797"/>
                    <a:pt x="1" y="11172"/>
                    <a:pt x="1635" y="14407"/>
                  </a:cubicBezTo>
                  <a:cubicBezTo>
                    <a:pt x="2294" y="14920"/>
                    <a:pt x="2895" y="15147"/>
                    <a:pt x="3439" y="15147"/>
                  </a:cubicBezTo>
                  <a:cubicBezTo>
                    <a:pt x="6362" y="15147"/>
                    <a:pt x="7660" y="8583"/>
                    <a:pt x="7773" y="4533"/>
                  </a:cubicBezTo>
                  <a:cubicBezTo>
                    <a:pt x="7841" y="1280"/>
                    <a:pt x="5919" y="1"/>
                    <a:pt x="4413" y="1"/>
                  </a:cubicBezTo>
                  <a:close/>
                </a:path>
              </a:pathLst>
            </a:custGeom>
            <a:solidFill>
              <a:srgbClr val="FFA59E"/>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3955500" y="1124575"/>
              <a:ext cx="1178350" cy="1552800"/>
            </a:xfrm>
            <a:custGeom>
              <a:avLst/>
              <a:gdLst/>
              <a:ahLst/>
              <a:cxnLst/>
              <a:rect l="l" t="t" r="r" b="b"/>
              <a:pathLst>
                <a:path w="47134" h="62112" extrusionOk="0">
                  <a:moveTo>
                    <a:pt x="25552" y="1"/>
                  </a:moveTo>
                  <a:cubicBezTo>
                    <a:pt x="13377" y="1"/>
                    <a:pt x="234" y="6772"/>
                    <a:pt x="234" y="16679"/>
                  </a:cubicBezTo>
                  <a:cubicBezTo>
                    <a:pt x="234" y="21016"/>
                    <a:pt x="434" y="26753"/>
                    <a:pt x="234" y="29188"/>
                  </a:cubicBezTo>
                  <a:cubicBezTo>
                    <a:pt x="0" y="31623"/>
                    <a:pt x="2002" y="50203"/>
                    <a:pt x="5738" y="54039"/>
                  </a:cubicBezTo>
                  <a:cubicBezTo>
                    <a:pt x="9440" y="57875"/>
                    <a:pt x="16979" y="62112"/>
                    <a:pt x="24751" y="62112"/>
                  </a:cubicBezTo>
                  <a:cubicBezTo>
                    <a:pt x="32490" y="62112"/>
                    <a:pt x="41196" y="54373"/>
                    <a:pt x="42364" y="51804"/>
                  </a:cubicBezTo>
                  <a:cubicBezTo>
                    <a:pt x="43531" y="49269"/>
                    <a:pt x="45866" y="35059"/>
                    <a:pt x="46500" y="30789"/>
                  </a:cubicBezTo>
                  <a:cubicBezTo>
                    <a:pt x="47134" y="26553"/>
                    <a:pt x="45466" y="12943"/>
                    <a:pt x="45199" y="9674"/>
                  </a:cubicBezTo>
                  <a:cubicBezTo>
                    <a:pt x="44999" y="6372"/>
                    <a:pt x="37794" y="1"/>
                    <a:pt x="25552" y="1"/>
                  </a:cubicBezTo>
                  <a:close/>
                </a:path>
              </a:pathLst>
            </a:custGeom>
            <a:solidFill>
              <a:srgbClr val="FFA59E"/>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3991350" y="1635775"/>
              <a:ext cx="404475" cy="128450"/>
            </a:xfrm>
            <a:custGeom>
              <a:avLst/>
              <a:gdLst/>
              <a:ahLst/>
              <a:cxnLst/>
              <a:rect l="l" t="t" r="r" b="b"/>
              <a:pathLst>
                <a:path w="16179" h="5138" extrusionOk="0">
                  <a:moveTo>
                    <a:pt x="6365" y="0"/>
                  </a:moveTo>
                  <a:cubicBezTo>
                    <a:pt x="5510" y="0"/>
                    <a:pt x="4782" y="65"/>
                    <a:pt x="4337" y="234"/>
                  </a:cubicBezTo>
                  <a:cubicBezTo>
                    <a:pt x="2703" y="835"/>
                    <a:pt x="67" y="3903"/>
                    <a:pt x="1" y="5138"/>
                  </a:cubicBezTo>
                  <a:cubicBezTo>
                    <a:pt x="1669" y="3088"/>
                    <a:pt x="3672" y="2041"/>
                    <a:pt x="6686" y="2041"/>
                  </a:cubicBezTo>
                  <a:cubicBezTo>
                    <a:pt x="7106" y="2041"/>
                    <a:pt x="7545" y="2061"/>
                    <a:pt x="8006" y="2102"/>
                  </a:cubicBezTo>
                  <a:cubicBezTo>
                    <a:pt x="11742" y="2502"/>
                    <a:pt x="16179" y="3770"/>
                    <a:pt x="16179" y="3770"/>
                  </a:cubicBezTo>
                  <a:cubicBezTo>
                    <a:pt x="16012" y="2069"/>
                    <a:pt x="14444" y="835"/>
                    <a:pt x="13043" y="634"/>
                  </a:cubicBezTo>
                  <a:cubicBezTo>
                    <a:pt x="12016" y="488"/>
                    <a:pt x="8713" y="0"/>
                    <a:pt x="6365" y="0"/>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4651825" y="1635775"/>
              <a:ext cx="389475" cy="128450"/>
            </a:xfrm>
            <a:custGeom>
              <a:avLst/>
              <a:gdLst/>
              <a:ahLst/>
              <a:cxnLst/>
              <a:rect l="l" t="t" r="r" b="b"/>
              <a:pathLst>
                <a:path w="15579" h="5138" extrusionOk="0">
                  <a:moveTo>
                    <a:pt x="9820" y="0"/>
                  </a:moveTo>
                  <a:cubicBezTo>
                    <a:pt x="7480" y="0"/>
                    <a:pt x="4188" y="488"/>
                    <a:pt x="3136" y="634"/>
                  </a:cubicBezTo>
                  <a:cubicBezTo>
                    <a:pt x="1735" y="835"/>
                    <a:pt x="167" y="2069"/>
                    <a:pt x="1" y="3770"/>
                  </a:cubicBezTo>
                  <a:cubicBezTo>
                    <a:pt x="1" y="3770"/>
                    <a:pt x="4437" y="2502"/>
                    <a:pt x="8173" y="2102"/>
                  </a:cubicBezTo>
                  <a:cubicBezTo>
                    <a:pt x="8634" y="2061"/>
                    <a:pt x="9064" y="2041"/>
                    <a:pt x="9468" y="2041"/>
                  </a:cubicBezTo>
                  <a:cubicBezTo>
                    <a:pt x="12362" y="2041"/>
                    <a:pt x="13880" y="3088"/>
                    <a:pt x="15578" y="5138"/>
                  </a:cubicBezTo>
                  <a:cubicBezTo>
                    <a:pt x="15478" y="3903"/>
                    <a:pt x="13477" y="835"/>
                    <a:pt x="11842" y="234"/>
                  </a:cubicBezTo>
                  <a:cubicBezTo>
                    <a:pt x="11397" y="65"/>
                    <a:pt x="10672" y="0"/>
                    <a:pt x="9820" y="0"/>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1308600" y="756975"/>
              <a:ext cx="3931175" cy="2869425"/>
            </a:xfrm>
            <a:custGeom>
              <a:avLst/>
              <a:gdLst/>
              <a:ahLst/>
              <a:cxnLst/>
              <a:rect l="l" t="t" r="r" b="b"/>
              <a:pathLst>
                <a:path w="157247" h="114777" extrusionOk="0">
                  <a:moveTo>
                    <a:pt x="126150" y="0"/>
                  </a:moveTo>
                  <a:cubicBezTo>
                    <a:pt x="118799" y="0"/>
                    <a:pt x="110512" y="1810"/>
                    <a:pt x="103975" y="7366"/>
                  </a:cubicBezTo>
                  <a:cubicBezTo>
                    <a:pt x="90401" y="18872"/>
                    <a:pt x="95145" y="34167"/>
                    <a:pt x="79070" y="34167"/>
                  </a:cubicBezTo>
                  <a:cubicBezTo>
                    <a:pt x="78554" y="34167"/>
                    <a:pt x="78016" y="34151"/>
                    <a:pt x="77456" y="34119"/>
                  </a:cubicBezTo>
                  <a:cubicBezTo>
                    <a:pt x="69801" y="33680"/>
                    <a:pt x="63352" y="32941"/>
                    <a:pt x="57725" y="32941"/>
                  </a:cubicBezTo>
                  <a:cubicBezTo>
                    <a:pt x="50088" y="32941"/>
                    <a:pt x="43965" y="34302"/>
                    <a:pt x="38395" y="39623"/>
                  </a:cubicBezTo>
                  <a:cubicBezTo>
                    <a:pt x="36728" y="41209"/>
                    <a:pt x="34492" y="41527"/>
                    <a:pt x="31785" y="41527"/>
                  </a:cubicBezTo>
                  <a:cubicBezTo>
                    <a:pt x="29971" y="41527"/>
                    <a:pt x="27945" y="41384"/>
                    <a:pt x="25738" y="41384"/>
                  </a:cubicBezTo>
                  <a:cubicBezTo>
                    <a:pt x="23000" y="41384"/>
                    <a:pt x="19984" y="41605"/>
                    <a:pt x="16746" y="42591"/>
                  </a:cubicBezTo>
                  <a:cubicBezTo>
                    <a:pt x="6972" y="45560"/>
                    <a:pt x="1" y="57402"/>
                    <a:pt x="1" y="57402"/>
                  </a:cubicBezTo>
                  <a:cubicBezTo>
                    <a:pt x="1" y="57402"/>
                    <a:pt x="976" y="57198"/>
                    <a:pt x="2486" y="57198"/>
                  </a:cubicBezTo>
                  <a:cubicBezTo>
                    <a:pt x="5981" y="57198"/>
                    <a:pt x="12339" y="58288"/>
                    <a:pt x="16112" y="65508"/>
                  </a:cubicBezTo>
                  <a:cubicBezTo>
                    <a:pt x="17712" y="68572"/>
                    <a:pt x="21858" y="69507"/>
                    <a:pt x="26252" y="69507"/>
                  </a:cubicBezTo>
                  <a:cubicBezTo>
                    <a:pt x="29917" y="69507"/>
                    <a:pt x="33754" y="68856"/>
                    <a:pt x="36429" y="68248"/>
                  </a:cubicBezTo>
                  <a:lnTo>
                    <a:pt x="36429" y="68248"/>
                  </a:lnTo>
                  <a:cubicBezTo>
                    <a:pt x="25789" y="73029"/>
                    <a:pt x="18335" y="91460"/>
                    <a:pt x="35426" y="114776"/>
                  </a:cubicBezTo>
                  <a:cubicBezTo>
                    <a:pt x="34592" y="112208"/>
                    <a:pt x="28921" y="94595"/>
                    <a:pt x="58643" y="87323"/>
                  </a:cubicBezTo>
                  <a:cubicBezTo>
                    <a:pt x="88364" y="80018"/>
                    <a:pt x="95936" y="51931"/>
                    <a:pt x="100172" y="42258"/>
                  </a:cubicBezTo>
                  <a:cubicBezTo>
                    <a:pt x="101310" y="42499"/>
                    <a:pt x="102340" y="42611"/>
                    <a:pt x="103278" y="42611"/>
                  </a:cubicBezTo>
                  <a:cubicBezTo>
                    <a:pt x="115985" y="42611"/>
                    <a:pt x="111877" y="21986"/>
                    <a:pt x="130794" y="20309"/>
                  </a:cubicBezTo>
                  <a:cubicBezTo>
                    <a:pt x="133193" y="20104"/>
                    <a:pt x="135278" y="20025"/>
                    <a:pt x="137068" y="20025"/>
                  </a:cubicBezTo>
                  <a:cubicBezTo>
                    <a:pt x="143167" y="20025"/>
                    <a:pt x="145838" y="20943"/>
                    <a:pt x="145838" y="20943"/>
                  </a:cubicBezTo>
                  <a:cubicBezTo>
                    <a:pt x="145838" y="27447"/>
                    <a:pt x="152710" y="32618"/>
                    <a:pt x="152543" y="39055"/>
                  </a:cubicBezTo>
                  <a:cubicBezTo>
                    <a:pt x="154878" y="30149"/>
                    <a:pt x="157246" y="8200"/>
                    <a:pt x="145805" y="6866"/>
                  </a:cubicBezTo>
                  <a:cubicBezTo>
                    <a:pt x="145204" y="5865"/>
                    <a:pt x="144504" y="4964"/>
                    <a:pt x="143670" y="4197"/>
                  </a:cubicBezTo>
                  <a:cubicBezTo>
                    <a:pt x="141731" y="2365"/>
                    <a:pt x="134552" y="0"/>
                    <a:pt x="126150" y="0"/>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2416075" y="2700700"/>
              <a:ext cx="2033125" cy="2486825"/>
            </a:xfrm>
            <a:custGeom>
              <a:avLst/>
              <a:gdLst/>
              <a:ahLst/>
              <a:cxnLst/>
              <a:rect l="l" t="t" r="r" b="b"/>
              <a:pathLst>
                <a:path w="81325" h="99473" extrusionOk="0">
                  <a:moveTo>
                    <a:pt x="69016" y="1"/>
                  </a:moveTo>
                  <a:lnTo>
                    <a:pt x="69016" y="1"/>
                  </a:lnTo>
                  <a:cubicBezTo>
                    <a:pt x="46900" y="3370"/>
                    <a:pt x="13843" y="6039"/>
                    <a:pt x="11475" y="35560"/>
                  </a:cubicBezTo>
                  <a:cubicBezTo>
                    <a:pt x="9373" y="61745"/>
                    <a:pt x="28454" y="55741"/>
                    <a:pt x="14210" y="68050"/>
                  </a:cubicBezTo>
                  <a:cubicBezTo>
                    <a:pt x="0" y="80325"/>
                    <a:pt x="22516" y="91166"/>
                    <a:pt x="22516" y="91166"/>
                  </a:cubicBezTo>
                  <a:cubicBezTo>
                    <a:pt x="22516" y="91166"/>
                    <a:pt x="21148" y="76222"/>
                    <a:pt x="27787" y="68450"/>
                  </a:cubicBezTo>
                  <a:lnTo>
                    <a:pt x="27787" y="68450"/>
                  </a:lnTo>
                  <a:cubicBezTo>
                    <a:pt x="27186" y="70618"/>
                    <a:pt x="26719" y="73120"/>
                    <a:pt x="26552" y="76122"/>
                  </a:cubicBezTo>
                  <a:cubicBezTo>
                    <a:pt x="25051" y="99472"/>
                    <a:pt x="38227" y="99472"/>
                    <a:pt x="38227" y="99472"/>
                  </a:cubicBezTo>
                  <a:cubicBezTo>
                    <a:pt x="38227" y="99472"/>
                    <a:pt x="34858" y="90766"/>
                    <a:pt x="50970" y="81626"/>
                  </a:cubicBezTo>
                  <a:cubicBezTo>
                    <a:pt x="67048" y="72486"/>
                    <a:pt x="81325" y="55741"/>
                    <a:pt x="74520" y="44466"/>
                  </a:cubicBezTo>
                  <a:cubicBezTo>
                    <a:pt x="67748" y="33225"/>
                    <a:pt x="66914" y="17714"/>
                    <a:pt x="69016" y="1"/>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1624675" y="1604100"/>
              <a:ext cx="1998950" cy="416425"/>
            </a:xfrm>
            <a:custGeom>
              <a:avLst/>
              <a:gdLst/>
              <a:ahLst/>
              <a:cxnLst/>
              <a:rect l="l" t="t" r="r" b="b"/>
              <a:pathLst>
                <a:path w="79958" h="16657" extrusionOk="0">
                  <a:moveTo>
                    <a:pt x="79957" y="0"/>
                  </a:moveTo>
                  <a:lnTo>
                    <a:pt x="79957" y="0"/>
                  </a:lnTo>
                  <a:cubicBezTo>
                    <a:pt x="79957" y="0"/>
                    <a:pt x="79695" y="191"/>
                    <a:pt x="79224" y="547"/>
                  </a:cubicBezTo>
                  <a:lnTo>
                    <a:pt x="79224" y="547"/>
                  </a:lnTo>
                  <a:cubicBezTo>
                    <a:pt x="79546" y="354"/>
                    <a:pt x="79793" y="171"/>
                    <a:pt x="79957" y="0"/>
                  </a:cubicBezTo>
                  <a:close/>
                  <a:moveTo>
                    <a:pt x="79224" y="547"/>
                  </a:moveTo>
                  <a:lnTo>
                    <a:pt x="79224" y="547"/>
                  </a:lnTo>
                  <a:cubicBezTo>
                    <a:pt x="75572" y="2737"/>
                    <a:pt x="62317" y="6141"/>
                    <a:pt x="51954" y="6141"/>
                  </a:cubicBezTo>
                  <a:cubicBezTo>
                    <a:pt x="49687" y="6141"/>
                    <a:pt x="47559" y="5978"/>
                    <a:pt x="45699" y="5604"/>
                  </a:cubicBezTo>
                  <a:cubicBezTo>
                    <a:pt x="44703" y="5409"/>
                    <a:pt x="43802" y="5322"/>
                    <a:pt x="42979" y="5322"/>
                  </a:cubicBezTo>
                  <a:cubicBezTo>
                    <a:pt x="35934" y="5322"/>
                    <a:pt x="34580" y="11719"/>
                    <a:pt x="27690" y="11719"/>
                  </a:cubicBezTo>
                  <a:cubicBezTo>
                    <a:pt x="26438" y="11719"/>
                    <a:pt x="25002" y="11508"/>
                    <a:pt x="23317" y="11008"/>
                  </a:cubicBezTo>
                  <a:cubicBezTo>
                    <a:pt x="21510" y="10461"/>
                    <a:pt x="19577" y="10238"/>
                    <a:pt x="17626" y="10238"/>
                  </a:cubicBezTo>
                  <a:cubicBezTo>
                    <a:pt x="8990" y="10238"/>
                    <a:pt x="0" y="14611"/>
                    <a:pt x="0" y="14611"/>
                  </a:cubicBezTo>
                  <a:cubicBezTo>
                    <a:pt x="0" y="14611"/>
                    <a:pt x="4847" y="13781"/>
                    <a:pt x="10863" y="13781"/>
                  </a:cubicBezTo>
                  <a:cubicBezTo>
                    <a:pt x="15434" y="13781"/>
                    <a:pt x="20679" y="14260"/>
                    <a:pt x="24985" y="15945"/>
                  </a:cubicBezTo>
                  <a:cubicBezTo>
                    <a:pt x="26243" y="16446"/>
                    <a:pt x="27386" y="16656"/>
                    <a:pt x="28456" y="16656"/>
                  </a:cubicBezTo>
                  <a:cubicBezTo>
                    <a:pt x="34048" y="16656"/>
                    <a:pt x="37640" y="10916"/>
                    <a:pt x="45111" y="10916"/>
                  </a:cubicBezTo>
                  <a:cubicBezTo>
                    <a:pt x="45539" y="10916"/>
                    <a:pt x="45979" y="10935"/>
                    <a:pt x="46433" y="10975"/>
                  </a:cubicBezTo>
                  <a:cubicBezTo>
                    <a:pt x="51695" y="11472"/>
                    <a:pt x="56208" y="12453"/>
                    <a:pt x="60120" y="12453"/>
                  </a:cubicBezTo>
                  <a:cubicBezTo>
                    <a:pt x="63548" y="12453"/>
                    <a:pt x="66514" y="11700"/>
                    <a:pt x="69116" y="9207"/>
                  </a:cubicBezTo>
                  <a:cubicBezTo>
                    <a:pt x="73465" y="5013"/>
                    <a:pt x="77594" y="1783"/>
                    <a:pt x="79224" y="547"/>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3796225" y="3001750"/>
              <a:ext cx="396975" cy="1459400"/>
            </a:xfrm>
            <a:custGeom>
              <a:avLst/>
              <a:gdLst/>
              <a:ahLst/>
              <a:cxnLst/>
              <a:rect l="l" t="t" r="r" b="b"/>
              <a:pathLst>
                <a:path w="15879" h="58376" extrusionOk="0">
                  <a:moveTo>
                    <a:pt x="6505" y="1"/>
                  </a:moveTo>
                  <a:lnTo>
                    <a:pt x="6505" y="1"/>
                  </a:lnTo>
                  <a:cubicBezTo>
                    <a:pt x="6504" y="8"/>
                    <a:pt x="3370" y="24252"/>
                    <a:pt x="7606" y="30890"/>
                  </a:cubicBezTo>
                  <a:cubicBezTo>
                    <a:pt x="11775" y="37561"/>
                    <a:pt x="7539" y="47001"/>
                    <a:pt x="0" y="58376"/>
                  </a:cubicBezTo>
                  <a:cubicBezTo>
                    <a:pt x="13109" y="52739"/>
                    <a:pt x="15878" y="37561"/>
                    <a:pt x="11708" y="28555"/>
                  </a:cubicBezTo>
                  <a:cubicBezTo>
                    <a:pt x="7539" y="19548"/>
                    <a:pt x="5471" y="8740"/>
                    <a:pt x="6505" y="1"/>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2747975" y="2892525"/>
              <a:ext cx="961525" cy="1548625"/>
            </a:xfrm>
            <a:custGeom>
              <a:avLst/>
              <a:gdLst/>
              <a:ahLst/>
              <a:cxnLst/>
              <a:rect l="l" t="t" r="r" b="b"/>
              <a:pathLst>
                <a:path w="38461" h="61945" extrusionOk="0">
                  <a:moveTo>
                    <a:pt x="38461" y="0"/>
                  </a:moveTo>
                  <a:cubicBezTo>
                    <a:pt x="38461" y="0"/>
                    <a:pt x="38153" y="475"/>
                    <a:pt x="37548" y="1296"/>
                  </a:cubicBezTo>
                  <a:lnTo>
                    <a:pt x="37548" y="1296"/>
                  </a:lnTo>
                  <a:cubicBezTo>
                    <a:pt x="37936" y="898"/>
                    <a:pt x="38244" y="468"/>
                    <a:pt x="38461" y="0"/>
                  </a:cubicBezTo>
                  <a:close/>
                  <a:moveTo>
                    <a:pt x="37548" y="1296"/>
                  </a:moveTo>
                  <a:cubicBezTo>
                    <a:pt x="32733" y="6239"/>
                    <a:pt x="15583" y="6492"/>
                    <a:pt x="7372" y="17913"/>
                  </a:cubicBezTo>
                  <a:cubicBezTo>
                    <a:pt x="3102" y="23850"/>
                    <a:pt x="0" y="34391"/>
                    <a:pt x="5738" y="43798"/>
                  </a:cubicBezTo>
                  <a:cubicBezTo>
                    <a:pt x="11357" y="52990"/>
                    <a:pt x="11030" y="60063"/>
                    <a:pt x="7652" y="61814"/>
                  </a:cubicBezTo>
                  <a:lnTo>
                    <a:pt x="7652" y="61814"/>
                  </a:lnTo>
                  <a:cubicBezTo>
                    <a:pt x="16632" y="57557"/>
                    <a:pt x="14360" y="50219"/>
                    <a:pt x="12743" y="42097"/>
                  </a:cubicBezTo>
                  <a:cubicBezTo>
                    <a:pt x="11108" y="33858"/>
                    <a:pt x="8006" y="25185"/>
                    <a:pt x="20014" y="17579"/>
                  </a:cubicBezTo>
                  <a:cubicBezTo>
                    <a:pt x="29399" y="11610"/>
                    <a:pt x="35381" y="4235"/>
                    <a:pt x="37548" y="1296"/>
                  </a:cubicBezTo>
                  <a:close/>
                  <a:moveTo>
                    <a:pt x="7652" y="61814"/>
                  </a:moveTo>
                  <a:cubicBezTo>
                    <a:pt x="7560" y="61858"/>
                    <a:pt x="7467" y="61901"/>
                    <a:pt x="7372" y="61944"/>
                  </a:cubicBezTo>
                  <a:cubicBezTo>
                    <a:pt x="7468" y="61905"/>
                    <a:pt x="7561" y="61861"/>
                    <a:pt x="7652" y="61814"/>
                  </a:cubicBezTo>
                  <a:close/>
                </a:path>
              </a:pathLst>
            </a:custGeom>
            <a:solidFill>
              <a:schemeClr val="accent3"/>
            </a:solidFill>
            <a:ln>
              <a:noFill/>
            </a:ln>
            <a:effectLst>
              <a:outerShdw blurRad="57150" dist="38100" dir="51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38"/>
          <p:cNvGrpSpPr/>
          <p:nvPr/>
        </p:nvGrpSpPr>
        <p:grpSpPr>
          <a:xfrm>
            <a:off x="1047450" y="3409413"/>
            <a:ext cx="2492350" cy="1140725"/>
            <a:chOff x="7462500" y="4212550"/>
            <a:chExt cx="2492350" cy="1140725"/>
          </a:xfrm>
        </p:grpSpPr>
        <p:sp>
          <p:nvSpPr>
            <p:cNvPr id="822" name="Google Shape;822;p38"/>
            <p:cNvSpPr/>
            <p:nvPr/>
          </p:nvSpPr>
          <p:spPr>
            <a:xfrm>
              <a:off x="7462500" y="4761675"/>
              <a:ext cx="871650" cy="583900"/>
            </a:xfrm>
            <a:custGeom>
              <a:avLst/>
              <a:gdLst/>
              <a:ahLst/>
              <a:cxnLst/>
              <a:rect l="l" t="t" r="r" b="b"/>
              <a:pathLst>
                <a:path w="34866" h="23356" extrusionOk="0">
                  <a:moveTo>
                    <a:pt x="23720" y="3361"/>
                  </a:moveTo>
                  <a:cubicBezTo>
                    <a:pt x="16243" y="1"/>
                    <a:pt x="7478" y="1541"/>
                    <a:pt x="1" y="3949"/>
                  </a:cubicBezTo>
                  <a:cubicBezTo>
                    <a:pt x="1" y="3949"/>
                    <a:pt x="5573" y="6666"/>
                    <a:pt x="13442" y="16439"/>
                  </a:cubicBezTo>
                  <a:cubicBezTo>
                    <a:pt x="19967" y="23356"/>
                    <a:pt x="30805" y="21592"/>
                    <a:pt x="33157" y="19071"/>
                  </a:cubicBezTo>
                  <a:cubicBezTo>
                    <a:pt x="34137" y="18035"/>
                    <a:pt x="34865" y="8374"/>
                    <a:pt x="23720" y="3361"/>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38"/>
            <p:cNvGrpSpPr/>
            <p:nvPr/>
          </p:nvGrpSpPr>
          <p:grpSpPr>
            <a:xfrm>
              <a:off x="7478600" y="4763775"/>
              <a:ext cx="871650" cy="583900"/>
              <a:chOff x="7478600" y="4763775"/>
              <a:chExt cx="871650" cy="583900"/>
            </a:xfrm>
          </p:grpSpPr>
          <p:sp>
            <p:nvSpPr>
              <p:cNvPr id="824" name="Google Shape;824;p38"/>
              <p:cNvSpPr/>
              <p:nvPr/>
            </p:nvSpPr>
            <p:spPr>
              <a:xfrm>
                <a:off x="7478600" y="4763775"/>
                <a:ext cx="871650" cy="583900"/>
              </a:xfrm>
              <a:custGeom>
                <a:avLst/>
                <a:gdLst/>
                <a:ahLst/>
                <a:cxnLst/>
                <a:rect l="l" t="t" r="r" b="b"/>
                <a:pathLst>
                  <a:path w="34866" h="23356" extrusionOk="0">
                    <a:moveTo>
                      <a:pt x="23720" y="3361"/>
                    </a:moveTo>
                    <a:cubicBezTo>
                      <a:pt x="16243" y="1"/>
                      <a:pt x="7506" y="1541"/>
                      <a:pt x="1" y="3949"/>
                    </a:cubicBezTo>
                    <a:cubicBezTo>
                      <a:pt x="1" y="3949"/>
                      <a:pt x="5601" y="6666"/>
                      <a:pt x="13442" y="16439"/>
                    </a:cubicBezTo>
                    <a:cubicBezTo>
                      <a:pt x="19967" y="23356"/>
                      <a:pt x="30805" y="21592"/>
                      <a:pt x="33157" y="19099"/>
                    </a:cubicBezTo>
                    <a:cubicBezTo>
                      <a:pt x="34165" y="18035"/>
                      <a:pt x="34865" y="8374"/>
                      <a:pt x="23720" y="336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481400" y="4799325"/>
                <a:ext cx="868850" cy="441950"/>
              </a:xfrm>
              <a:custGeom>
                <a:avLst/>
                <a:gdLst/>
                <a:ahLst/>
                <a:cxnLst/>
                <a:rect l="l" t="t" r="r" b="b"/>
                <a:pathLst>
                  <a:path w="34754" h="17678" extrusionOk="0">
                    <a:moveTo>
                      <a:pt x="13844" y="1"/>
                    </a:moveTo>
                    <a:cubicBezTo>
                      <a:pt x="9134" y="1"/>
                      <a:pt x="4353" y="1092"/>
                      <a:pt x="1" y="2499"/>
                    </a:cubicBezTo>
                    <a:cubicBezTo>
                      <a:pt x="22236" y="2835"/>
                      <a:pt x="21340" y="15185"/>
                      <a:pt x="33045" y="17677"/>
                    </a:cubicBezTo>
                    <a:cubicBezTo>
                      <a:pt x="34053" y="16613"/>
                      <a:pt x="34753" y="6952"/>
                      <a:pt x="23608" y="1939"/>
                    </a:cubicBezTo>
                    <a:cubicBezTo>
                      <a:pt x="20511" y="554"/>
                      <a:pt x="17196" y="1"/>
                      <a:pt x="13844" y="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38"/>
            <p:cNvSpPr/>
            <p:nvPr/>
          </p:nvSpPr>
          <p:spPr>
            <a:xfrm>
              <a:off x="8376125" y="4346525"/>
              <a:ext cx="666525" cy="946550"/>
            </a:xfrm>
            <a:custGeom>
              <a:avLst/>
              <a:gdLst/>
              <a:ahLst/>
              <a:cxnLst/>
              <a:rect l="l" t="t" r="r" b="b"/>
              <a:pathLst>
                <a:path w="26661" h="37862" extrusionOk="0">
                  <a:moveTo>
                    <a:pt x="5097" y="26408"/>
                  </a:moveTo>
                  <a:cubicBezTo>
                    <a:pt x="0" y="18763"/>
                    <a:pt x="56" y="8766"/>
                    <a:pt x="1345" y="1"/>
                  </a:cubicBezTo>
                  <a:cubicBezTo>
                    <a:pt x="1345" y="1"/>
                    <a:pt x="5405" y="5713"/>
                    <a:pt x="17699" y="12602"/>
                  </a:cubicBezTo>
                  <a:cubicBezTo>
                    <a:pt x="26604" y="18539"/>
                    <a:pt x="26660" y="30917"/>
                    <a:pt x="24308" y="33997"/>
                  </a:cubicBezTo>
                  <a:cubicBezTo>
                    <a:pt x="23328" y="35285"/>
                    <a:pt x="12742" y="37862"/>
                    <a:pt x="5097" y="26408"/>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38"/>
            <p:cNvGrpSpPr/>
            <p:nvPr/>
          </p:nvGrpSpPr>
          <p:grpSpPr>
            <a:xfrm>
              <a:off x="8380325" y="4361225"/>
              <a:ext cx="666525" cy="945850"/>
              <a:chOff x="8380325" y="4361225"/>
              <a:chExt cx="666525" cy="945850"/>
            </a:xfrm>
          </p:grpSpPr>
          <p:sp>
            <p:nvSpPr>
              <p:cNvPr id="828" name="Google Shape;828;p38"/>
              <p:cNvSpPr/>
              <p:nvPr/>
            </p:nvSpPr>
            <p:spPr>
              <a:xfrm>
                <a:off x="8380325" y="4361225"/>
                <a:ext cx="666525" cy="945850"/>
              </a:xfrm>
              <a:custGeom>
                <a:avLst/>
                <a:gdLst/>
                <a:ahLst/>
                <a:cxnLst/>
                <a:rect l="l" t="t" r="r" b="b"/>
                <a:pathLst>
                  <a:path w="26661" h="37834" extrusionOk="0">
                    <a:moveTo>
                      <a:pt x="5125" y="26408"/>
                    </a:moveTo>
                    <a:cubicBezTo>
                      <a:pt x="1" y="18735"/>
                      <a:pt x="57" y="8738"/>
                      <a:pt x="1345" y="1"/>
                    </a:cubicBezTo>
                    <a:cubicBezTo>
                      <a:pt x="1345" y="1"/>
                      <a:pt x="5405" y="5685"/>
                      <a:pt x="17727" y="12574"/>
                    </a:cubicBezTo>
                    <a:cubicBezTo>
                      <a:pt x="26604" y="18539"/>
                      <a:pt x="26660" y="30889"/>
                      <a:pt x="24308" y="33969"/>
                    </a:cubicBezTo>
                    <a:cubicBezTo>
                      <a:pt x="23328" y="35257"/>
                      <a:pt x="12770" y="37834"/>
                      <a:pt x="5125" y="26408"/>
                    </a:cubicBezTo>
                    <a:close/>
                  </a:path>
                </a:pathLst>
              </a:custGeom>
              <a:solidFill>
                <a:srgbClr val="3A827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381025" y="4364025"/>
                <a:ext cx="607700" cy="876150"/>
              </a:xfrm>
              <a:custGeom>
                <a:avLst/>
                <a:gdLst/>
                <a:ahLst/>
                <a:cxnLst/>
                <a:rect l="l" t="t" r="r" b="b"/>
                <a:pathLst>
                  <a:path w="24308" h="35046" extrusionOk="0">
                    <a:moveTo>
                      <a:pt x="1317" y="1"/>
                    </a:moveTo>
                    <a:lnTo>
                      <a:pt x="1317" y="1"/>
                    </a:lnTo>
                    <a:cubicBezTo>
                      <a:pt x="29" y="8710"/>
                      <a:pt x="1" y="18651"/>
                      <a:pt x="5097" y="26296"/>
                    </a:cubicBezTo>
                    <a:cubicBezTo>
                      <a:pt x="9788" y="33306"/>
                      <a:pt x="15574" y="35045"/>
                      <a:pt x="19573" y="35045"/>
                    </a:cubicBezTo>
                    <a:cubicBezTo>
                      <a:pt x="22092" y="35045"/>
                      <a:pt x="23901" y="34355"/>
                      <a:pt x="24280" y="33857"/>
                    </a:cubicBezTo>
                    <a:cubicBezTo>
                      <a:pt x="24308" y="33857"/>
                      <a:pt x="24308" y="33829"/>
                      <a:pt x="24308" y="33829"/>
                    </a:cubicBezTo>
                    <a:cubicBezTo>
                      <a:pt x="19351" y="21311"/>
                      <a:pt x="5825" y="24588"/>
                      <a:pt x="1317" y="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38"/>
            <p:cNvSpPr/>
            <p:nvPr/>
          </p:nvSpPr>
          <p:spPr>
            <a:xfrm>
              <a:off x="8809475" y="4212550"/>
              <a:ext cx="1135575" cy="1135825"/>
            </a:xfrm>
            <a:custGeom>
              <a:avLst/>
              <a:gdLst/>
              <a:ahLst/>
              <a:cxnLst/>
              <a:rect l="l" t="t" r="r" b="b"/>
              <a:pathLst>
                <a:path w="45423" h="45433" extrusionOk="0">
                  <a:moveTo>
                    <a:pt x="19424" y="0"/>
                  </a:moveTo>
                  <a:cubicBezTo>
                    <a:pt x="19341" y="0"/>
                    <a:pt x="19260" y="4"/>
                    <a:pt x="19183" y="11"/>
                  </a:cubicBezTo>
                  <a:cubicBezTo>
                    <a:pt x="18483" y="123"/>
                    <a:pt x="17839" y="571"/>
                    <a:pt x="17335" y="1215"/>
                  </a:cubicBezTo>
                  <a:cubicBezTo>
                    <a:pt x="17223" y="1355"/>
                    <a:pt x="17111" y="1523"/>
                    <a:pt x="16999" y="1719"/>
                  </a:cubicBezTo>
                  <a:cubicBezTo>
                    <a:pt x="16915" y="1887"/>
                    <a:pt x="16803" y="2055"/>
                    <a:pt x="16747" y="2279"/>
                  </a:cubicBezTo>
                  <a:cubicBezTo>
                    <a:pt x="16579" y="2643"/>
                    <a:pt x="16495" y="3063"/>
                    <a:pt x="16439" y="3483"/>
                  </a:cubicBezTo>
                  <a:cubicBezTo>
                    <a:pt x="16327" y="4772"/>
                    <a:pt x="16495" y="6004"/>
                    <a:pt x="16747" y="7124"/>
                  </a:cubicBezTo>
                  <a:cubicBezTo>
                    <a:pt x="16243" y="6116"/>
                    <a:pt x="15543" y="5052"/>
                    <a:pt x="14591" y="4155"/>
                  </a:cubicBezTo>
                  <a:cubicBezTo>
                    <a:pt x="14283" y="3875"/>
                    <a:pt x="13947" y="3651"/>
                    <a:pt x="13583" y="3455"/>
                  </a:cubicBezTo>
                  <a:cubicBezTo>
                    <a:pt x="13387" y="3371"/>
                    <a:pt x="13219" y="3287"/>
                    <a:pt x="13023" y="3203"/>
                  </a:cubicBezTo>
                  <a:cubicBezTo>
                    <a:pt x="12826" y="3147"/>
                    <a:pt x="12630" y="3091"/>
                    <a:pt x="12434" y="3063"/>
                  </a:cubicBezTo>
                  <a:cubicBezTo>
                    <a:pt x="12196" y="3012"/>
                    <a:pt x="11957" y="2987"/>
                    <a:pt x="11724" y="2987"/>
                  </a:cubicBezTo>
                  <a:cubicBezTo>
                    <a:pt x="11193" y="2987"/>
                    <a:pt x="10696" y="3118"/>
                    <a:pt x="10306" y="3371"/>
                  </a:cubicBezTo>
                  <a:cubicBezTo>
                    <a:pt x="9998" y="3567"/>
                    <a:pt x="9746" y="3819"/>
                    <a:pt x="9550" y="4127"/>
                  </a:cubicBezTo>
                  <a:cubicBezTo>
                    <a:pt x="9354" y="4436"/>
                    <a:pt x="9186" y="4800"/>
                    <a:pt x="9102" y="5192"/>
                  </a:cubicBezTo>
                  <a:cubicBezTo>
                    <a:pt x="8990" y="5556"/>
                    <a:pt x="8962" y="5976"/>
                    <a:pt x="8962" y="6396"/>
                  </a:cubicBezTo>
                  <a:cubicBezTo>
                    <a:pt x="8990" y="6816"/>
                    <a:pt x="9074" y="7236"/>
                    <a:pt x="9186" y="7628"/>
                  </a:cubicBezTo>
                  <a:cubicBezTo>
                    <a:pt x="9606" y="8860"/>
                    <a:pt x="10278" y="9952"/>
                    <a:pt x="10978" y="10848"/>
                  </a:cubicBezTo>
                  <a:cubicBezTo>
                    <a:pt x="10726" y="10652"/>
                    <a:pt x="10502" y="10484"/>
                    <a:pt x="10278" y="10316"/>
                  </a:cubicBezTo>
                  <a:cubicBezTo>
                    <a:pt x="9858" y="10036"/>
                    <a:pt x="9466" y="9812"/>
                    <a:pt x="9074" y="9588"/>
                  </a:cubicBezTo>
                  <a:cubicBezTo>
                    <a:pt x="8654" y="9364"/>
                    <a:pt x="8206" y="9168"/>
                    <a:pt x="7786" y="9028"/>
                  </a:cubicBezTo>
                  <a:cubicBezTo>
                    <a:pt x="7366" y="8888"/>
                    <a:pt x="6946" y="8804"/>
                    <a:pt x="6554" y="8804"/>
                  </a:cubicBezTo>
                  <a:cubicBezTo>
                    <a:pt x="6456" y="8797"/>
                    <a:pt x="6356" y="8794"/>
                    <a:pt x="6255" y="8794"/>
                  </a:cubicBezTo>
                  <a:cubicBezTo>
                    <a:pt x="5953" y="8794"/>
                    <a:pt x="5644" y="8825"/>
                    <a:pt x="5349" y="8888"/>
                  </a:cubicBezTo>
                  <a:cubicBezTo>
                    <a:pt x="4957" y="9000"/>
                    <a:pt x="4593" y="9140"/>
                    <a:pt x="4285" y="9336"/>
                  </a:cubicBezTo>
                  <a:cubicBezTo>
                    <a:pt x="4033" y="9476"/>
                    <a:pt x="3809" y="9672"/>
                    <a:pt x="3613" y="9924"/>
                  </a:cubicBezTo>
                  <a:lnTo>
                    <a:pt x="3501" y="10064"/>
                  </a:lnTo>
                  <a:cubicBezTo>
                    <a:pt x="3333" y="10316"/>
                    <a:pt x="3221" y="10652"/>
                    <a:pt x="3137" y="11044"/>
                  </a:cubicBezTo>
                  <a:cubicBezTo>
                    <a:pt x="3081" y="11408"/>
                    <a:pt x="3109" y="11800"/>
                    <a:pt x="3165" y="12193"/>
                  </a:cubicBezTo>
                  <a:cubicBezTo>
                    <a:pt x="3305" y="12977"/>
                    <a:pt x="3697" y="13761"/>
                    <a:pt x="4257" y="14377"/>
                  </a:cubicBezTo>
                  <a:cubicBezTo>
                    <a:pt x="4845" y="15049"/>
                    <a:pt x="5574" y="15609"/>
                    <a:pt x="6442" y="16169"/>
                  </a:cubicBezTo>
                  <a:cubicBezTo>
                    <a:pt x="6666" y="16309"/>
                    <a:pt x="6918" y="16449"/>
                    <a:pt x="7198" y="16589"/>
                  </a:cubicBezTo>
                  <a:cubicBezTo>
                    <a:pt x="6890" y="16505"/>
                    <a:pt x="6610" y="16449"/>
                    <a:pt x="6330" y="16393"/>
                  </a:cubicBezTo>
                  <a:cubicBezTo>
                    <a:pt x="5624" y="16256"/>
                    <a:pt x="4959" y="16187"/>
                    <a:pt x="4326" y="16187"/>
                  </a:cubicBezTo>
                  <a:cubicBezTo>
                    <a:pt x="4055" y="16187"/>
                    <a:pt x="3790" y="16200"/>
                    <a:pt x="3529" y="16225"/>
                  </a:cubicBezTo>
                  <a:cubicBezTo>
                    <a:pt x="3109" y="16253"/>
                    <a:pt x="2717" y="16337"/>
                    <a:pt x="2325" y="16505"/>
                  </a:cubicBezTo>
                  <a:cubicBezTo>
                    <a:pt x="1961" y="16645"/>
                    <a:pt x="1597" y="16841"/>
                    <a:pt x="1261" y="17093"/>
                  </a:cubicBezTo>
                  <a:cubicBezTo>
                    <a:pt x="953" y="17317"/>
                    <a:pt x="673" y="17597"/>
                    <a:pt x="449" y="17905"/>
                  </a:cubicBezTo>
                  <a:cubicBezTo>
                    <a:pt x="365" y="18073"/>
                    <a:pt x="253" y="18213"/>
                    <a:pt x="197" y="18381"/>
                  </a:cubicBezTo>
                  <a:cubicBezTo>
                    <a:pt x="141" y="18549"/>
                    <a:pt x="85" y="18717"/>
                    <a:pt x="57" y="18885"/>
                  </a:cubicBezTo>
                  <a:cubicBezTo>
                    <a:pt x="1" y="19249"/>
                    <a:pt x="29" y="19585"/>
                    <a:pt x="113" y="19950"/>
                  </a:cubicBezTo>
                  <a:cubicBezTo>
                    <a:pt x="225" y="20342"/>
                    <a:pt x="393" y="20678"/>
                    <a:pt x="617" y="20986"/>
                  </a:cubicBezTo>
                  <a:cubicBezTo>
                    <a:pt x="841" y="21322"/>
                    <a:pt x="1093" y="21630"/>
                    <a:pt x="1429" y="21882"/>
                  </a:cubicBezTo>
                  <a:cubicBezTo>
                    <a:pt x="1737" y="22162"/>
                    <a:pt x="2101" y="22386"/>
                    <a:pt x="2493" y="22554"/>
                  </a:cubicBezTo>
                  <a:cubicBezTo>
                    <a:pt x="3277" y="22918"/>
                    <a:pt x="4173" y="23142"/>
                    <a:pt x="5181" y="23282"/>
                  </a:cubicBezTo>
                  <a:cubicBezTo>
                    <a:pt x="5462" y="23338"/>
                    <a:pt x="5770" y="23366"/>
                    <a:pt x="6078" y="23366"/>
                  </a:cubicBezTo>
                  <a:cubicBezTo>
                    <a:pt x="5770" y="23422"/>
                    <a:pt x="5490" y="23478"/>
                    <a:pt x="5209" y="23534"/>
                  </a:cubicBezTo>
                  <a:cubicBezTo>
                    <a:pt x="4201" y="23786"/>
                    <a:pt x="3361" y="24094"/>
                    <a:pt x="2577" y="24542"/>
                  </a:cubicBezTo>
                  <a:cubicBezTo>
                    <a:pt x="2213" y="24738"/>
                    <a:pt x="1877" y="24990"/>
                    <a:pt x="1569" y="25270"/>
                  </a:cubicBezTo>
                  <a:cubicBezTo>
                    <a:pt x="1261" y="25578"/>
                    <a:pt x="1009" y="25914"/>
                    <a:pt x="841" y="26250"/>
                  </a:cubicBezTo>
                  <a:cubicBezTo>
                    <a:pt x="645" y="26614"/>
                    <a:pt x="505" y="26978"/>
                    <a:pt x="449" y="27342"/>
                  </a:cubicBezTo>
                  <a:cubicBezTo>
                    <a:pt x="393" y="27707"/>
                    <a:pt x="393" y="28071"/>
                    <a:pt x="477" y="28379"/>
                  </a:cubicBezTo>
                  <a:cubicBezTo>
                    <a:pt x="561" y="28715"/>
                    <a:pt x="729" y="29023"/>
                    <a:pt x="981" y="29331"/>
                  </a:cubicBezTo>
                  <a:cubicBezTo>
                    <a:pt x="1177" y="29611"/>
                    <a:pt x="1485" y="29863"/>
                    <a:pt x="1849" y="30087"/>
                  </a:cubicBezTo>
                  <a:cubicBezTo>
                    <a:pt x="2017" y="30199"/>
                    <a:pt x="2185" y="30283"/>
                    <a:pt x="2381" y="30367"/>
                  </a:cubicBezTo>
                  <a:cubicBezTo>
                    <a:pt x="2577" y="30451"/>
                    <a:pt x="2773" y="30507"/>
                    <a:pt x="2969" y="30563"/>
                  </a:cubicBezTo>
                  <a:cubicBezTo>
                    <a:pt x="3361" y="30675"/>
                    <a:pt x="3781" y="30731"/>
                    <a:pt x="4173" y="30731"/>
                  </a:cubicBezTo>
                  <a:cubicBezTo>
                    <a:pt x="5265" y="30731"/>
                    <a:pt x="6274" y="30507"/>
                    <a:pt x="7198" y="30227"/>
                  </a:cubicBezTo>
                  <a:lnTo>
                    <a:pt x="7198" y="30227"/>
                  </a:lnTo>
                  <a:cubicBezTo>
                    <a:pt x="7170" y="30255"/>
                    <a:pt x="7114" y="30311"/>
                    <a:pt x="7058" y="30339"/>
                  </a:cubicBezTo>
                  <a:cubicBezTo>
                    <a:pt x="6246" y="30955"/>
                    <a:pt x="5602" y="31599"/>
                    <a:pt x="5069" y="32299"/>
                  </a:cubicBezTo>
                  <a:cubicBezTo>
                    <a:pt x="4565" y="32971"/>
                    <a:pt x="4257" y="33783"/>
                    <a:pt x="4173" y="34567"/>
                  </a:cubicBezTo>
                  <a:cubicBezTo>
                    <a:pt x="4145" y="34987"/>
                    <a:pt x="4173" y="35380"/>
                    <a:pt x="4257" y="35716"/>
                  </a:cubicBezTo>
                  <a:cubicBezTo>
                    <a:pt x="4369" y="36108"/>
                    <a:pt x="4509" y="36444"/>
                    <a:pt x="4705" y="36668"/>
                  </a:cubicBezTo>
                  <a:cubicBezTo>
                    <a:pt x="4957" y="36948"/>
                    <a:pt x="5237" y="37172"/>
                    <a:pt x="5574" y="37340"/>
                  </a:cubicBezTo>
                  <a:cubicBezTo>
                    <a:pt x="5882" y="37508"/>
                    <a:pt x="6274" y="37620"/>
                    <a:pt x="6666" y="37676"/>
                  </a:cubicBezTo>
                  <a:cubicBezTo>
                    <a:pt x="6851" y="37701"/>
                    <a:pt x="7037" y="37714"/>
                    <a:pt x="7224" y="37714"/>
                  </a:cubicBezTo>
                  <a:cubicBezTo>
                    <a:pt x="7857" y="37714"/>
                    <a:pt x="8490" y="37571"/>
                    <a:pt x="9074" y="37312"/>
                  </a:cubicBezTo>
                  <a:cubicBezTo>
                    <a:pt x="9886" y="36948"/>
                    <a:pt x="10670" y="36444"/>
                    <a:pt x="11426" y="35800"/>
                  </a:cubicBezTo>
                  <a:cubicBezTo>
                    <a:pt x="11790" y="35492"/>
                    <a:pt x="12154" y="35155"/>
                    <a:pt x="12518" y="34763"/>
                  </a:cubicBezTo>
                  <a:lnTo>
                    <a:pt x="12518" y="34763"/>
                  </a:lnTo>
                  <a:cubicBezTo>
                    <a:pt x="11762" y="35884"/>
                    <a:pt x="10978" y="37228"/>
                    <a:pt x="10614" y="38796"/>
                  </a:cubicBezTo>
                  <a:cubicBezTo>
                    <a:pt x="10586" y="38992"/>
                    <a:pt x="10530" y="39188"/>
                    <a:pt x="10530" y="39412"/>
                  </a:cubicBezTo>
                  <a:cubicBezTo>
                    <a:pt x="10502" y="39608"/>
                    <a:pt x="10502" y="39804"/>
                    <a:pt x="10502" y="40028"/>
                  </a:cubicBezTo>
                  <a:cubicBezTo>
                    <a:pt x="10530" y="40448"/>
                    <a:pt x="10614" y="40868"/>
                    <a:pt x="10726" y="41232"/>
                  </a:cubicBezTo>
                  <a:cubicBezTo>
                    <a:pt x="10866" y="41596"/>
                    <a:pt x="11062" y="41932"/>
                    <a:pt x="11286" y="42240"/>
                  </a:cubicBezTo>
                  <a:cubicBezTo>
                    <a:pt x="11482" y="42492"/>
                    <a:pt x="11706" y="42688"/>
                    <a:pt x="11958" y="42856"/>
                  </a:cubicBezTo>
                  <a:lnTo>
                    <a:pt x="12070" y="42912"/>
                  </a:lnTo>
                  <a:cubicBezTo>
                    <a:pt x="12378" y="43080"/>
                    <a:pt x="12714" y="43165"/>
                    <a:pt x="13107" y="43193"/>
                  </a:cubicBezTo>
                  <a:cubicBezTo>
                    <a:pt x="13443" y="43193"/>
                    <a:pt x="13835" y="43136"/>
                    <a:pt x="14255" y="43024"/>
                  </a:cubicBezTo>
                  <a:cubicBezTo>
                    <a:pt x="14619" y="42940"/>
                    <a:pt x="14983" y="42744"/>
                    <a:pt x="15347" y="42520"/>
                  </a:cubicBezTo>
                  <a:cubicBezTo>
                    <a:pt x="15711" y="42296"/>
                    <a:pt x="16019" y="42044"/>
                    <a:pt x="16299" y="41736"/>
                  </a:cubicBezTo>
                  <a:cubicBezTo>
                    <a:pt x="16887" y="41064"/>
                    <a:pt x="17391" y="40308"/>
                    <a:pt x="17839" y="39384"/>
                  </a:cubicBezTo>
                  <a:cubicBezTo>
                    <a:pt x="17951" y="39132"/>
                    <a:pt x="18091" y="38852"/>
                    <a:pt x="18203" y="38572"/>
                  </a:cubicBezTo>
                  <a:lnTo>
                    <a:pt x="18203" y="38572"/>
                  </a:lnTo>
                  <a:cubicBezTo>
                    <a:pt x="18147" y="38880"/>
                    <a:pt x="18119" y="39160"/>
                    <a:pt x="18091" y="39440"/>
                  </a:cubicBezTo>
                  <a:cubicBezTo>
                    <a:pt x="18007" y="40476"/>
                    <a:pt x="18035" y="41400"/>
                    <a:pt x="18203" y="42268"/>
                  </a:cubicBezTo>
                  <a:cubicBezTo>
                    <a:pt x="18287" y="42660"/>
                    <a:pt x="18427" y="43052"/>
                    <a:pt x="18623" y="43445"/>
                  </a:cubicBezTo>
                  <a:cubicBezTo>
                    <a:pt x="18791" y="43809"/>
                    <a:pt x="19043" y="44145"/>
                    <a:pt x="19295" y="44425"/>
                  </a:cubicBezTo>
                  <a:cubicBezTo>
                    <a:pt x="19883" y="45041"/>
                    <a:pt x="20584" y="45405"/>
                    <a:pt x="21228" y="45433"/>
                  </a:cubicBezTo>
                  <a:lnTo>
                    <a:pt x="21340" y="45433"/>
                  </a:lnTo>
                  <a:cubicBezTo>
                    <a:pt x="21480" y="45433"/>
                    <a:pt x="21620" y="45433"/>
                    <a:pt x="21760" y="45405"/>
                  </a:cubicBezTo>
                  <a:cubicBezTo>
                    <a:pt x="21928" y="45377"/>
                    <a:pt x="22096" y="45321"/>
                    <a:pt x="22292" y="45265"/>
                  </a:cubicBezTo>
                  <a:cubicBezTo>
                    <a:pt x="22460" y="45181"/>
                    <a:pt x="22628" y="45097"/>
                    <a:pt x="22796" y="45013"/>
                  </a:cubicBezTo>
                  <a:cubicBezTo>
                    <a:pt x="22936" y="44929"/>
                    <a:pt x="23104" y="44817"/>
                    <a:pt x="23272" y="44677"/>
                  </a:cubicBezTo>
                  <a:cubicBezTo>
                    <a:pt x="23580" y="44397"/>
                    <a:pt x="23860" y="44089"/>
                    <a:pt x="24084" y="43753"/>
                  </a:cubicBezTo>
                  <a:cubicBezTo>
                    <a:pt x="24308" y="43417"/>
                    <a:pt x="24504" y="43024"/>
                    <a:pt x="24616" y="42632"/>
                  </a:cubicBezTo>
                  <a:cubicBezTo>
                    <a:pt x="24756" y="42184"/>
                    <a:pt x="24868" y="41736"/>
                    <a:pt x="24952" y="41232"/>
                  </a:cubicBezTo>
                  <a:cubicBezTo>
                    <a:pt x="25008" y="40812"/>
                    <a:pt x="25064" y="40336"/>
                    <a:pt x="25064" y="39860"/>
                  </a:cubicBezTo>
                  <a:cubicBezTo>
                    <a:pt x="25064" y="39580"/>
                    <a:pt x="25064" y="39272"/>
                    <a:pt x="25064" y="38992"/>
                  </a:cubicBezTo>
                  <a:cubicBezTo>
                    <a:pt x="25372" y="40084"/>
                    <a:pt x="25848" y="41260"/>
                    <a:pt x="26576" y="42324"/>
                  </a:cubicBezTo>
                  <a:cubicBezTo>
                    <a:pt x="26828" y="42660"/>
                    <a:pt x="27108" y="42968"/>
                    <a:pt x="27444" y="43249"/>
                  </a:cubicBezTo>
                  <a:cubicBezTo>
                    <a:pt x="27752" y="43501"/>
                    <a:pt x="28117" y="43725"/>
                    <a:pt x="28481" y="43865"/>
                  </a:cubicBezTo>
                  <a:cubicBezTo>
                    <a:pt x="28873" y="44033"/>
                    <a:pt x="29237" y="44117"/>
                    <a:pt x="29601" y="44145"/>
                  </a:cubicBezTo>
                  <a:cubicBezTo>
                    <a:pt x="29663" y="44149"/>
                    <a:pt x="29725" y="44152"/>
                    <a:pt x="29786" y="44152"/>
                  </a:cubicBezTo>
                  <a:cubicBezTo>
                    <a:pt x="30079" y="44152"/>
                    <a:pt x="30354" y="44097"/>
                    <a:pt x="30609" y="44005"/>
                  </a:cubicBezTo>
                  <a:lnTo>
                    <a:pt x="30637" y="44005"/>
                  </a:lnTo>
                  <a:cubicBezTo>
                    <a:pt x="30945" y="43865"/>
                    <a:pt x="31253" y="43669"/>
                    <a:pt x="31505" y="43417"/>
                  </a:cubicBezTo>
                  <a:cubicBezTo>
                    <a:pt x="31757" y="43165"/>
                    <a:pt x="31981" y="42828"/>
                    <a:pt x="32177" y="42464"/>
                  </a:cubicBezTo>
                  <a:cubicBezTo>
                    <a:pt x="32345" y="42128"/>
                    <a:pt x="32457" y="41708"/>
                    <a:pt x="32541" y="41316"/>
                  </a:cubicBezTo>
                  <a:cubicBezTo>
                    <a:pt x="32597" y="40896"/>
                    <a:pt x="32625" y="40476"/>
                    <a:pt x="32569" y="40056"/>
                  </a:cubicBezTo>
                  <a:cubicBezTo>
                    <a:pt x="32485" y="39188"/>
                    <a:pt x="32261" y="38376"/>
                    <a:pt x="31981" y="37620"/>
                  </a:cubicBezTo>
                  <a:cubicBezTo>
                    <a:pt x="31841" y="37256"/>
                    <a:pt x="31673" y="36892"/>
                    <a:pt x="31505" y="36528"/>
                  </a:cubicBezTo>
                  <a:lnTo>
                    <a:pt x="31505" y="36528"/>
                  </a:lnTo>
                  <a:cubicBezTo>
                    <a:pt x="31701" y="36780"/>
                    <a:pt x="31897" y="37004"/>
                    <a:pt x="32093" y="37200"/>
                  </a:cubicBezTo>
                  <a:cubicBezTo>
                    <a:pt x="32429" y="37564"/>
                    <a:pt x="32765" y="37872"/>
                    <a:pt x="33101" y="38180"/>
                  </a:cubicBezTo>
                  <a:cubicBezTo>
                    <a:pt x="33465" y="38488"/>
                    <a:pt x="33857" y="38768"/>
                    <a:pt x="34249" y="38992"/>
                  </a:cubicBezTo>
                  <a:cubicBezTo>
                    <a:pt x="34613" y="39216"/>
                    <a:pt x="34977" y="39356"/>
                    <a:pt x="35398" y="39468"/>
                  </a:cubicBezTo>
                  <a:cubicBezTo>
                    <a:pt x="35762" y="39580"/>
                    <a:pt x="36182" y="39636"/>
                    <a:pt x="36602" y="39636"/>
                  </a:cubicBezTo>
                  <a:cubicBezTo>
                    <a:pt x="36826" y="39636"/>
                    <a:pt x="37022" y="39608"/>
                    <a:pt x="37190" y="39580"/>
                  </a:cubicBezTo>
                  <a:cubicBezTo>
                    <a:pt x="37386" y="39552"/>
                    <a:pt x="37554" y="39496"/>
                    <a:pt x="37750" y="39440"/>
                  </a:cubicBezTo>
                  <a:cubicBezTo>
                    <a:pt x="37918" y="39356"/>
                    <a:pt x="38086" y="39300"/>
                    <a:pt x="38226" y="39188"/>
                  </a:cubicBezTo>
                  <a:cubicBezTo>
                    <a:pt x="38338" y="39132"/>
                    <a:pt x="38450" y="39048"/>
                    <a:pt x="38534" y="38964"/>
                  </a:cubicBezTo>
                  <a:lnTo>
                    <a:pt x="38534" y="38992"/>
                  </a:lnTo>
                  <a:lnTo>
                    <a:pt x="38646" y="38880"/>
                  </a:lnTo>
                  <a:cubicBezTo>
                    <a:pt x="39122" y="38404"/>
                    <a:pt x="39402" y="37676"/>
                    <a:pt x="39430" y="36836"/>
                  </a:cubicBezTo>
                  <a:cubicBezTo>
                    <a:pt x="39430" y="36444"/>
                    <a:pt x="39402" y="36052"/>
                    <a:pt x="39290" y="35632"/>
                  </a:cubicBezTo>
                  <a:cubicBezTo>
                    <a:pt x="39262" y="35492"/>
                    <a:pt x="39206" y="35323"/>
                    <a:pt x="39150" y="35183"/>
                  </a:cubicBezTo>
                  <a:cubicBezTo>
                    <a:pt x="39066" y="34931"/>
                    <a:pt x="38954" y="34707"/>
                    <a:pt x="38814" y="34483"/>
                  </a:cubicBezTo>
                  <a:cubicBezTo>
                    <a:pt x="38366" y="33727"/>
                    <a:pt x="37806" y="32999"/>
                    <a:pt x="37050" y="32299"/>
                  </a:cubicBezTo>
                  <a:cubicBezTo>
                    <a:pt x="36854" y="32103"/>
                    <a:pt x="36630" y="31907"/>
                    <a:pt x="36406" y="31711"/>
                  </a:cubicBezTo>
                  <a:lnTo>
                    <a:pt x="36406" y="31711"/>
                  </a:lnTo>
                  <a:cubicBezTo>
                    <a:pt x="36658" y="31851"/>
                    <a:pt x="36938" y="31963"/>
                    <a:pt x="37190" y="32075"/>
                  </a:cubicBezTo>
                  <a:cubicBezTo>
                    <a:pt x="38142" y="32467"/>
                    <a:pt x="39038" y="32719"/>
                    <a:pt x="39906" y="32831"/>
                  </a:cubicBezTo>
                  <a:cubicBezTo>
                    <a:pt x="40082" y="32856"/>
                    <a:pt x="40264" y="32870"/>
                    <a:pt x="40449" y="32870"/>
                  </a:cubicBezTo>
                  <a:cubicBezTo>
                    <a:pt x="40676" y="32870"/>
                    <a:pt x="40907" y="32849"/>
                    <a:pt x="41138" y="32803"/>
                  </a:cubicBezTo>
                  <a:cubicBezTo>
                    <a:pt x="41558" y="32747"/>
                    <a:pt x="41978" y="32635"/>
                    <a:pt x="42314" y="32467"/>
                  </a:cubicBezTo>
                  <a:cubicBezTo>
                    <a:pt x="42706" y="32271"/>
                    <a:pt x="43015" y="32075"/>
                    <a:pt x="43267" y="31823"/>
                  </a:cubicBezTo>
                  <a:cubicBezTo>
                    <a:pt x="43547" y="31543"/>
                    <a:pt x="43743" y="31263"/>
                    <a:pt x="43855" y="30955"/>
                  </a:cubicBezTo>
                  <a:lnTo>
                    <a:pt x="43911" y="30843"/>
                  </a:lnTo>
                  <a:cubicBezTo>
                    <a:pt x="43995" y="30563"/>
                    <a:pt x="44051" y="30227"/>
                    <a:pt x="44023" y="29891"/>
                  </a:cubicBezTo>
                  <a:cubicBezTo>
                    <a:pt x="43995" y="29555"/>
                    <a:pt x="43911" y="29219"/>
                    <a:pt x="43799" y="28855"/>
                  </a:cubicBezTo>
                  <a:cubicBezTo>
                    <a:pt x="43771" y="28827"/>
                    <a:pt x="43771" y="28799"/>
                    <a:pt x="43743" y="28799"/>
                  </a:cubicBezTo>
                  <a:cubicBezTo>
                    <a:pt x="43603" y="28435"/>
                    <a:pt x="43407" y="28071"/>
                    <a:pt x="43127" y="27735"/>
                  </a:cubicBezTo>
                  <a:cubicBezTo>
                    <a:pt x="43015" y="27566"/>
                    <a:pt x="42874" y="27426"/>
                    <a:pt x="42734" y="27286"/>
                  </a:cubicBezTo>
                  <a:cubicBezTo>
                    <a:pt x="42566" y="27118"/>
                    <a:pt x="42398" y="27006"/>
                    <a:pt x="42230" y="26866"/>
                  </a:cubicBezTo>
                  <a:cubicBezTo>
                    <a:pt x="41194" y="26110"/>
                    <a:pt x="40018" y="25634"/>
                    <a:pt x="38926" y="25326"/>
                  </a:cubicBezTo>
                  <a:lnTo>
                    <a:pt x="39794" y="25326"/>
                  </a:lnTo>
                  <a:cubicBezTo>
                    <a:pt x="40802" y="25326"/>
                    <a:pt x="41726" y="25186"/>
                    <a:pt x="42566" y="24906"/>
                  </a:cubicBezTo>
                  <a:cubicBezTo>
                    <a:pt x="43351" y="24682"/>
                    <a:pt x="44079" y="24206"/>
                    <a:pt x="44611" y="23590"/>
                  </a:cubicBezTo>
                  <a:cubicBezTo>
                    <a:pt x="44863" y="23282"/>
                    <a:pt x="45087" y="22974"/>
                    <a:pt x="45227" y="22610"/>
                  </a:cubicBezTo>
                  <a:cubicBezTo>
                    <a:pt x="45367" y="22302"/>
                    <a:pt x="45423" y="21938"/>
                    <a:pt x="45423" y="21574"/>
                  </a:cubicBezTo>
                  <a:cubicBezTo>
                    <a:pt x="45423" y="21350"/>
                    <a:pt x="45367" y="21126"/>
                    <a:pt x="45255" y="20874"/>
                  </a:cubicBezTo>
                  <a:cubicBezTo>
                    <a:pt x="45227" y="20762"/>
                    <a:pt x="45171" y="20650"/>
                    <a:pt x="45115" y="20538"/>
                  </a:cubicBezTo>
                  <a:cubicBezTo>
                    <a:pt x="44975" y="20230"/>
                    <a:pt x="44723" y="19922"/>
                    <a:pt x="44443" y="19641"/>
                  </a:cubicBezTo>
                  <a:cubicBezTo>
                    <a:pt x="43883" y="19081"/>
                    <a:pt x="43099" y="18689"/>
                    <a:pt x="42258" y="18493"/>
                  </a:cubicBezTo>
                  <a:cubicBezTo>
                    <a:pt x="41678" y="18377"/>
                    <a:pt x="41058" y="18315"/>
                    <a:pt x="40389" y="18315"/>
                  </a:cubicBezTo>
                  <a:cubicBezTo>
                    <a:pt x="40089" y="18315"/>
                    <a:pt x="39779" y="18327"/>
                    <a:pt x="39458" y="18353"/>
                  </a:cubicBezTo>
                  <a:cubicBezTo>
                    <a:pt x="39178" y="18353"/>
                    <a:pt x="38898" y="18409"/>
                    <a:pt x="38590" y="18437"/>
                  </a:cubicBezTo>
                  <a:cubicBezTo>
                    <a:pt x="39654" y="18017"/>
                    <a:pt x="40774" y="17429"/>
                    <a:pt x="41782" y="16589"/>
                  </a:cubicBezTo>
                  <a:cubicBezTo>
                    <a:pt x="42090" y="16309"/>
                    <a:pt x="42342" y="16001"/>
                    <a:pt x="42594" y="15637"/>
                  </a:cubicBezTo>
                  <a:cubicBezTo>
                    <a:pt x="42706" y="15469"/>
                    <a:pt x="42790" y="15301"/>
                    <a:pt x="42874" y="15105"/>
                  </a:cubicBezTo>
                  <a:cubicBezTo>
                    <a:pt x="42959" y="14937"/>
                    <a:pt x="43043" y="14741"/>
                    <a:pt x="43099" y="14545"/>
                  </a:cubicBezTo>
                  <a:cubicBezTo>
                    <a:pt x="43239" y="14125"/>
                    <a:pt x="43295" y="13761"/>
                    <a:pt x="43267" y="13425"/>
                  </a:cubicBezTo>
                  <a:cubicBezTo>
                    <a:pt x="43267" y="13117"/>
                    <a:pt x="43211" y="12837"/>
                    <a:pt x="43099" y="12585"/>
                  </a:cubicBezTo>
                  <a:cubicBezTo>
                    <a:pt x="43071" y="12529"/>
                    <a:pt x="43071" y="12445"/>
                    <a:pt x="43043" y="12389"/>
                  </a:cubicBezTo>
                  <a:cubicBezTo>
                    <a:pt x="42874" y="12081"/>
                    <a:pt x="42622" y="11800"/>
                    <a:pt x="42342" y="11576"/>
                  </a:cubicBezTo>
                  <a:cubicBezTo>
                    <a:pt x="42062" y="11352"/>
                    <a:pt x="41726" y="11156"/>
                    <a:pt x="41334" y="11016"/>
                  </a:cubicBezTo>
                  <a:cubicBezTo>
                    <a:pt x="40998" y="10876"/>
                    <a:pt x="40578" y="10792"/>
                    <a:pt x="40158" y="10764"/>
                  </a:cubicBezTo>
                  <a:cubicBezTo>
                    <a:pt x="40046" y="10757"/>
                    <a:pt x="39936" y="10754"/>
                    <a:pt x="39827" y="10754"/>
                  </a:cubicBezTo>
                  <a:cubicBezTo>
                    <a:pt x="39502" y="10754"/>
                    <a:pt x="39192" y="10785"/>
                    <a:pt x="38898" y="10848"/>
                  </a:cubicBezTo>
                  <a:cubicBezTo>
                    <a:pt x="38030" y="11044"/>
                    <a:pt x="37190" y="11380"/>
                    <a:pt x="36266" y="11856"/>
                  </a:cubicBezTo>
                  <a:cubicBezTo>
                    <a:pt x="36014" y="11968"/>
                    <a:pt x="35762" y="12137"/>
                    <a:pt x="35510" y="12305"/>
                  </a:cubicBezTo>
                  <a:cubicBezTo>
                    <a:pt x="35734" y="12081"/>
                    <a:pt x="35930" y="11856"/>
                    <a:pt x="36126" y="11632"/>
                  </a:cubicBezTo>
                  <a:cubicBezTo>
                    <a:pt x="36798" y="10876"/>
                    <a:pt x="37302" y="10092"/>
                    <a:pt x="37666" y="9308"/>
                  </a:cubicBezTo>
                  <a:cubicBezTo>
                    <a:pt x="37834" y="8916"/>
                    <a:pt x="37946" y="8524"/>
                    <a:pt x="38030" y="8104"/>
                  </a:cubicBezTo>
                  <a:cubicBezTo>
                    <a:pt x="38086" y="7712"/>
                    <a:pt x="38086" y="7292"/>
                    <a:pt x="38058" y="6900"/>
                  </a:cubicBezTo>
                  <a:cubicBezTo>
                    <a:pt x="38002" y="6620"/>
                    <a:pt x="37946" y="6340"/>
                    <a:pt x="37834" y="6060"/>
                  </a:cubicBezTo>
                  <a:cubicBezTo>
                    <a:pt x="37806" y="5976"/>
                    <a:pt x="37778" y="5892"/>
                    <a:pt x="37722" y="5780"/>
                  </a:cubicBezTo>
                  <a:cubicBezTo>
                    <a:pt x="37582" y="5472"/>
                    <a:pt x="37358" y="5164"/>
                    <a:pt x="37078" y="4968"/>
                  </a:cubicBezTo>
                  <a:cubicBezTo>
                    <a:pt x="36938" y="4828"/>
                    <a:pt x="36798" y="4744"/>
                    <a:pt x="36630" y="4660"/>
                  </a:cubicBezTo>
                  <a:cubicBezTo>
                    <a:pt x="36490" y="4604"/>
                    <a:pt x="36322" y="4520"/>
                    <a:pt x="36126" y="4492"/>
                  </a:cubicBezTo>
                  <a:cubicBezTo>
                    <a:pt x="35847" y="4406"/>
                    <a:pt x="35553" y="4369"/>
                    <a:pt x="35255" y="4369"/>
                  </a:cubicBezTo>
                  <a:cubicBezTo>
                    <a:pt x="35163" y="4369"/>
                    <a:pt x="35070" y="4373"/>
                    <a:pt x="34977" y="4380"/>
                  </a:cubicBezTo>
                  <a:cubicBezTo>
                    <a:pt x="34557" y="4408"/>
                    <a:pt x="34165" y="4520"/>
                    <a:pt x="33801" y="4660"/>
                  </a:cubicBezTo>
                  <a:cubicBezTo>
                    <a:pt x="33409" y="4800"/>
                    <a:pt x="33045" y="4996"/>
                    <a:pt x="32709" y="5248"/>
                  </a:cubicBezTo>
                  <a:cubicBezTo>
                    <a:pt x="32009" y="5752"/>
                    <a:pt x="31337" y="6396"/>
                    <a:pt x="30721" y="7208"/>
                  </a:cubicBezTo>
                  <a:cubicBezTo>
                    <a:pt x="30525" y="7432"/>
                    <a:pt x="30357" y="7684"/>
                    <a:pt x="30189" y="7936"/>
                  </a:cubicBezTo>
                  <a:cubicBezTo>
                    <a:pt x="30301" y="7656"/>
                    <a:pt x="30413" y="7376"/>
                    <a:pt x="30469" y="7096"/>
                  </a:cubicBezTo>
                  <a:cubicBezTo>
                    <a:pt x="30777" y="6116"/>
                    <a:pt x="30917" y="5220"/>
                    <a:pt x="30945" y="4324"/>
                  </a:cubicBezTo>
                  <a:cubicBezTo>
                    <a:pt x="30945" y="3763"/>
                    <a:pt x="30861" y="3175"/>
                    <a:pt x="30665" y="2643"/>
                  </a:cubicBezTo>
                  <a:cubicBezTo>
                    <a:pt x="30553" y="2419"/>
                    <a:pt x="30441" y="2195"/>
                    <a:pt x="30329" y="1971"/>
                  </a:cubicBezTo>
                  <a:cubicBezTo>
                    <a:pt x="30105" y="1607"/>
                    <a:pt x="29853" y="1327"/>
                    <a:pt x="29573" y="1103"/>
                  </a:cubicBezTo>
                  <a:cubicBezTo>
                    <a:pt x="29321" y="879"/>
                    <a:pt x="29041" y="711"/>
                    <a:pt x="28789" y="627"/>
                  </a:cubicBezTo>
                  <a:lnTo>
                    <a:pt x="28509" y="543"/>
                  </a:lnTo>
                  <a:cubicBezTo>
                    <a:pt x="28355" y="515"/>
                    <a:pt x="28201" y="501"/>
                    <a:pt x="28047" y="501"/>
                  </a:cubicBezTo>
                  <a:cubicBezTo>
                    <a:pt x="27893" y="501"/>
                    <a:pt x="27738" y="515"/>
                    <a:pt x="27584" y="543"/>
                  </a:cubicBezTo>
                  <a:cubicBezTo>
                    <a:pt x="27220" y="599"/>
                    <a:pt x="26856" y="739"/>
                    <a:pt x="26520" y="907"/>
                  </a:cubicBezTo>
                  <a:cubicBezTo>
                    <a:pt x="26156" y="1103"/>
                    <a:pt x="25820" y="1355"/>
                    <a:pt x="25540" y="1635"/>
                  </a:cubicBezTo>
                  <a:cubicBezTo>
                    <a:pt x="25232" y="1915"/>
                    <a:pt x="24980" y="2251"/>
                    <a:pt x="24756" y="2615"/>
                  </a:cubicBezTo>
                  <a:cubicBezTo>
                    <a:pt x="24532" y="3035"/>
                    <a:pt x="24336" y="3455"/>
                    <a:pt x="24168" y="3903"/>
                  </a:cubicBezTo>
                  <a:cubicBezTo>
                    <a:pt x="24000" y="4324"/>
                    <a:pt x="23860" y="4772"/>
                    <a:pt x="23748" y="5248"/>
                  </a:cubicBezTo>
                  <a:cubicBezTo>
                    <a:pt x="23692" y="5528"/>
                    <a:pt x="23608" y="5808"/>
                    <a:pt x="23580" y="6088"/>
                  </a:cubicBezTo>
                  <a:cubicBezTo>
                    <a:pt x="23496" y="5052"/>
                    <a:pt x="23328" y="3931"/>
                    <a:pt x="22936" y="2839"/>
                  </a:cubicBezTo>
                  <a:cubicBezTo>
                    <a:pt x="22880" y="2727"/>
                    <a:pt x="22824" y="2615"/>
                    <a:pt x="22796" y="2503"/>
                  </a:cubicBezTo>
                  <a:cubicBezTo>
                    <a:pt x="22628" y="2111"/>
                    <a:pt x="22404" y="1775"/>
                    <a:pt x="22152" y="1439"/>
                  </a:cubicBezTo>
                  <a:cubicBezTo>
                    <a:pt x="21872" y="1103"/>
                    <a:pt x="21564" y="823"/>
                    <a:pt x="21256" y="599"/>
                  </a:cubicBezTo>
                  <a:cubicBezTo>
                    <a:pt x="20920" y="375"/>
                    <a:pt x="20584" y="207"/>
                    <a:pt x="20219" y="95"/>
                  </a:cubicBezTo>
                  <a:cubicBezTo>
                    <a:pt x="19946" y="32"/>
                    <a:pt x="19673" y="0"/>
                    <a:pt x="19424" y="0"/>
                  </a:cubicBezTo>
                  <a:close/>
                </a:path>
              </a:pathLst>
            </a:custGeom>
            <a:solidFill>
              <a:srgbClr val="EBAD7A"/>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38"/>
            <p:cNvGrpSpPr/>
            <p:nvPr/>
          </p:nvGrpSpPr>
          <p:grpSpPr>
            <a:xfrm>
              <a:off x="8818575" y="4217000"/>
              <a:ext cx="1136275" cy="1136275"/>
              <a:chOff x="8818575" y="4217000"/>
              <a:chExt cx="1136275" cy="1136275"/>
            </a:xfrm>
          </p:grpSpPr>
          <p:sp>
            <p:nvSpPr>
              <p:cNvPr id="832" name="Google Shape;832;p38"/>
              <p:cNvSpPr/>
              <p:nvPr/>
            </p:nvSpPr>
            <p:spPr>
              <a:xfrm>
                <a:off x="8818575" y="4217000"/>
                <a:ext cx="1136275" cy="1136275"/>
              </a:xfrm>
              <a:custGeom>
                <a:avLst/>
                <a:gdLst/>
                <a:ahLst/>
                <a:cxnLst/>
                <a:rect l="l" t="t" r="r" b="b"/>
                <a:pathLst>
                  <a:path w="45451" h="45451" extrusionOk="0">
                    <a:moveTo>
                      <a:pt x="19528" y="1"/>
                    </a:moveTo>
                    <a:cubicBezTo>
                      <a:pt x="19411" y="1"/>
                      <a:pt x="19295" y="10"/>
                      <a:pt x="19183" y="29"/>
                    </a:cubicBezTo>
                    <a:cubicBezTo>
                      <a:pt x="18511" y="113"/>
                      <a:pt x="17839" y="561"/>
                      <a:pt x="17363" y="1205"/>
                    </a:cubicBezTo>
                    <a:cubicBezTo>
                      <a:pt x="17223" y="1373"/>
                      <a:pt x="17111" y="1541"/>
                      <a:pt x="17027" y="1709"/>
                    </a:cubicBezTo>
                    <a:cubicBezTo>
                      <a:pt x="16915" y="1877"/>
                      <a:pt x="16831" y="2073"/>
                      <a:pt x="16747" y="2269"/>
                    </a:cubicBezTo>
                    <a:cubicBezTo>
                      <a:pt x="16607" y="2661"/>
                      <a:pt x="16495" y="3053"/>
                      <a:pt x="16467" y="3473"/>
                    </a:cubicBezTo>
                    <a:cubicBezTo>
                      <a:pt x="16327" y="4762"/>
                      <a:pt x="16495" y="5994"/>
                      <a:pt x="16775" y="7114"/>
                    </a:cubicBezTo>
                    <a:cubicBezTo>
                      <a:pt x="16243" y="6106"/>
                      <a:pt x="15571" y="5042"/>
                      <a:pt x="14619" y="4174"/>
                    </a:cubicBezTo>
                    <a:cubicBezTo>
                      <a:pt x="14311" y="3893"/>
                      <a:pt x="13975" y="3641"/>
                      <a:pt x="13611" y="3445"/>
                    </a:cubicBezTo>
                    <a:cubicBezTo>
                      <a:pt x="13415" y="3361"/>
                      <a:pt x="13219" y="3277"/>
                      <a:pt x="13023" y="3193"/>
                    </a:cubicBezTo>
                    <a:cubicBezTo>
                      <a:pt x="12855" y="3137"/>
                      <a:pt x="12659" y="3081"/>
                      <a:pt x="12462" y="3053"/>
                    </a:cubicBezTo>
                    <a:cubicBezTo>
                      <a:pt x="12215" y="3002"/>
                      <a:pt x="11970" y="2977"/>
                      <a:pt x="11734" y="2977"/>
                    </a:cubicBezTo>
                    <a:cubicBezTo>
                      <a:pt x="11193" y="2977"/>
                      <a:pt x="10696" y="3108"/>
                      <a:pt x="10306" y="3361"/>
                    </a:cubicBezTo>
                    <a:cubicBezTo>
                      <a:pt x="10026" y="3557"/>
                      <a:pt x="9774" y="3809"/>
                      <a:pt x="9550" y="4118"/>
                    </a:cubicBezTo>
                    <a:cubicBezTo>
                      <a:pt x="9354" y="4454"/>
                      <a:pt x="9214" y="4790"/>
                      <a:pt x="9102" y="5182"/>
                    </a:cubicBezTo>
                    <a:cubicBezTo>
                      <a:pt x="9018" y="5546"/>
                      <a:pt x="8962" y="5966"/>
                      <a:pt x="8990" y="6414"/>
                    </a:cubicBezTo>
                    <a:cubicBezTo>
                      <a:pt x="9018" y="6806"/>
                      <a:pt x="9074" y="7226"/>
                      <a:pt x="9214" y="7618"/>
                    </a:cubicBezTo>
                    <a:cubicBezTo>
                      <a:pt x="9634" y="8878"/>
                      <a:pt x="10278" y="9942"/>
                      <a:pt x="10978" y="10838"/>
                    </a:cubicBezTo>
                    <a:cubicBezTo>
                      <a:pt x="10754" y="10670"/>
                      <a:pt x="10530" y="10474"/>
                      <a:pt x="10278" y="10306"/>
                    </a:cubicBezTo>
                    <a:cubicBezTo>
                      <a:pt x="9886" y="10026"/>
                      <a:pt x="9494" y="9802"/>
                      <a:pt x="9102" y="9578"/>
                    </a:cubicBezTo>
                    <a:cubicBezTo>
                      <a:pt x="8682" y="9354"/>
                      <a:pt x="8234" y="9186"/>
                      <a:pt x="7786" y="9018"/>
                    </a:cubicBezTo>
                    <a:cubicBezTo>
                      <a:pt x="7394" y="8878"/>
                      <a:pt x="6974" y="8822"/>
                      <a:pt x="6582" y="8794"/>
                    </a:cubicBezTo>
                    <a:cubicBezTo>
                      <a:pt x="6477" y="8787"/>
                      <a:pt x="6373" y="8784"/>
                      <a:pt x="6271" y="8784"/>
                    </a:cubicBezTo>
                    <a:cubicBezTo>
                      <a:pt x="5966" y="8784"/>
                      <a:pt x="5672" y="8815"/>
                      <a:pt x="5378" y="8878"/>
                    </a:cubicBezTo>
                    <a:cubicBezTo>
                      <a:pt x="4985" y="8990"/>
                      <a:pt x="4621" y="9130"/>
                      <a:pt x="4313" y="9326"/>
                    </a:cubicBezTo>
                    <a:cubicBezTo>
                      <a:pt x="4033" y="9466"/>
                      <a:pt x="3809" y="9690"/>
                      <a:pt x="3641" y="9914"/>
                    </a:cubicBezTo>
                    <a:lnTo>
                      <a:pt x="3613" y="9914"/>
                    </a:lnTo>
                    <a:lnTo>
                      <a:pt x="3529" y="10054"/>
                    </a:lnTo>
                    <a:cubicBezTo>
                      <a:pt x="3361" y="10334"/>
                      <a:pt x="3221" y="10642"/>
                      <a:pt x="3165" y="11034"/>
                    </a:cubicBezTo>
                    <a:cubicBezTo>
                      <a:pt x="3109" y="11398"/>
                      <a:pt x="3109" y="11790"/>
                      <a:pt x="3193" y="12183"/>
                    </a:cubicBezTo>
                    <a:cubicBezTo>
                      <a:pt x="3333" y="12967"/>
                      <a:pt x="3725" y="13751"/>
                      <a:pt x="4285" y="14367"/>
                    </a:cubicBezTo>
                    <a:cubicBezTo>
                      <a:pt x="4873" y="15039"/>
                      <a:pt x="5574" y="15599"/>
                      <a:pt x="6442" y="16159"/>
                    </a:cubicBezTo>
                    <a:cubicBezTo>
                      <a:pt x="6694" y="16299"/>
                      <a:pt x="6946" y="16439"/>
                      <a:pt x="7226" y="16579"/>
                    </a:cubicBezTo>
                    <a:cubicBezTo>
                      <a:pt x="6918" y="16523"/>
                      <a:pt x="6638" y="16439"/>
                      <a:pt x="6358" y="16383"/>
                    </a:cubicBezTo>
                    <a:cubicBezTo>
                      <a:pt x="5652" y="16246"/>
                      <a:pt x="4987" y="16177"/>
                      <a:pt x="4354" y="16177"/>
                    </a:cubicBezTo>
                    <a:cubicBezTo>
                      <a:pt x="4083" y="16177"/>
                      <a:pt x="3818" y="16190"/>
                      <a:pt x="3557" y="16215"/>
                    </a:cubicBezTo>
                    <a:cubicBezTo>
                      <a:pt x="3137" y="16243"/>
                      <a:pt x="2717" y="16355"/>
                      <a:pt x="2325" y="16495"/>
                    </a:cubicBezTo>
                    <a:cubicBezTo>
                      <a:pt x="1961" y="16635"/>
                      <a:pt x="1597" y="16831"/>
                      <a:pt x="1261" y="17083"/>
                    </a:cubicBezTo>
                    <a:cubicBezTo>
                      <a:pt x="953" y="17307"/>
                      <a:pt x="701" y="17587"/>
                      <a:pt x="477" y="17895"/>
                    </a:cubicBezTo>
                    <a:cubicBezTo>
                      <a:pt x="365" y="18063"/>
                      <a:pt x="281" y="18203"/>
                      <a:pt x="225" y="18371"/>
                    </a:cubicBezTo>
                    <a:cubicBezTo>
                      <a:pt x="141" y="18539"/>
                      <a:pt x="85" y="18707"/>
                      <a:pt x="57" y="18875"/>
                    </a:cubicBezTo>
                    <a:cubicBezTo>
                      <a:pt x="1" y="19239"/>
                      <a:pt x="29" y="19603"/>
                      <a:pt x="141" y="19940"/>
                    </a:cubicBezTo>
                    <a:cubicBezTo>
                      <a:pt x="253" y="20332"/>
                      <a:pt x="421" y="20668"/>
                      <a:pt x="617" y="20976"/>
                    </a:cubicBezTo>
                    <a:cubicBezTo>
                      <a:pt x="841" y="21312"/>
                      <a:pt x="1121" y="21620"/>
                      <a:pt x="1429" y="21872"/>
                    </a:cubicBezTo>
                    <a:cubicBezTo>
                      <a:pt x="1765" y="22152"/>
                      <a:pt x="2129" y="22376"/>
                      <a:pt x="2493" y="22544"/>
                    </a:cubicBezTo>
                    <a:cubicBezTo>
                      <a:pt x="3305" y="22908"/>
                      <a:pt x="4201" y="23132"/>
                      <a:pt x="5210" y="23272"/>
                    </a:cubicBezTo>
                    <a:cubicBezTo>
                      <a:pt x="5490" y="23328"/>
                      <a:pt x="5798" y="23356"/>
                      <a:pt x="6078" y="23384"/>
                    </a:cubicBezTo>
                    <a:cubicBezTo>
                      <a:pt x="5798" y="23412"/>
                      <a:pt x="5490" y="23468"/>
                      <a:pt x="5210" y="23552"/>
                    </a:cubicBezTo>
                    <a:cubicBezTo>
                      <a:pt x="4229" y="23776"/>
                      <a:pt x="3361" y="24084"/>
                      <a:pt x="2577" y="24532"/>
                    </a:cubicBezTo>
                    <a:cubicBezTo>
                      <a:pt x="2241" y="24728"/>
                      <a:pt x="1905" y="24980"/>
                      <a:pt x="1597" y="25288"/>
                    </a:cubicBezTo>
                    <a:cubicBezTo>
                      <a:pt x="1289" y="25596"/>
                      <a:pt x="1037" y="25932"/>
                      <a:pt x="869" y="26240"/>
                    </a:cubicBezTo>
                    <a:cubicBezTo>
                      <a:pt x="673" y="26604"/>
                      <a:pt x="533" y="26968"/>
                      <a:pt x="477" y="27332"/>
                    </a:cubicBezTo>
                    <a:cubicBezTo>
                      <a:pt x="393" y="27697"/>
                      <a:pt x="421" y="28061"/>
                      <a:pt x="505" y="28369"/>
                    </a:cubicBezTo>
                    <a:cubicBezTo>
                      <a:pt x="589" y="28705"/>
                      <a:pt x="757" y="29041"/>
                      <a:pt x="981" y="29321"/>
                    </a:cubicBezTo>
                    <a:cubicBezTo>
                      <a:pt x="1205" y="29601"/>
                      <a:pt x="1485" y="29853"/>
                      <a:pt x="1849" y="30077"/>
                    </a:cubicBezTo>
                    <a:cubicBezTo>
                      <a:pt x="2045" y="30189"/>
                      <a:pt x="2213" y="30273"/>
                      <a:pt x="2381" y="30357"/>
                    </a:cubicBezTo>
                    <a:cubicBezTo>
                      <a:pt x="2577" y="30441"/>
                      <a:pt x="2773" y="30497"/>
                      <a:pt x="2969" y="30553"/>
                    </a:cubicBezTo>
                    <a:cubicBezTo>
                      <a:pt x="3389" y="30665"/>
                      <a:pt x="3781" y="30721"/>
                      <a:pt x="4201" y="30721"/>
                    </a:cubicBezTo>
                    <a:cubicBezTo>
                      <a:pt x="5266" y="30721"/>
                      <a:pt x="6302" y="30525"/>
                      <a:pt x="7226" y="30217"/>
                    </a:cubicBezTo>
                    <a:lnTo>
                      <a:pt x="7226" y="30217"/>
                    </a:lnTo>
                    <a:cubicBezTo>
                      <a:pt x="7170" y="30273"/>
                      <a:pt x="7142" y="30301"/>
                      <a:pt x="7086" y="30329"/>
                    </a:cubicBezTo>
                    <a:cubicBezTo>
                      <a:pt x="6274" y="30945"/>
                      <a:pt x="5602" y="31589"/>
                      <a:pt x="5070" y="32289"/>
                    </a:cubicBezTo>
                    <a:cubicBezTo>
                      <a:pt x="4593" y="32961"/>
                      <a:pt x="4257" y="33801"/>
                      <a:pt x="4201" y="34557"/>
                    </a:cubicBezTo>
                    <a:cubicBezTo>
                      <a:pt x="4173" y="34977"/>
                      <a:pt x="4201" y="35370"/>
                      <a:pt x="4285" y="35706"/>
                    </a:cubicBezTo>
                    <a:cubicBezTo>
                      <a:pt x="4397" y="36098"/>
                      <a:pt x="4537" y="36434"/>
                      <a:pt x="4733" y="36658"/>
                    </a:cubicBezTo>
                    <a:cubicBezTo>
                      <a:pt x="4985" y="36966"/>
                      <a:pt x="5238" y="37190"/>
                      <a:pt x="5574" y="37330"/>
                    </a:cubicBezTo>
                    <a:cubicBezTo>
                      <a:pt x="5910" y="37498"/>
                      <a:pt x="6274" y="37610"/>
                      <a:pt x="6666" y="37666"/>
                    </a:cubicBezTo>
                    <a:cubicBezTo>
                      <a:pt x="6851" y="37691"/>
                      <a:pt x="7039" y="37704"/>
                      <a:pt x="7228" y="37704"/>
                    </a:cubicBezTo>
                    <a:cubicBezTo>
                      <a:pt x="7868" y="37704"/>
                      <a:pt x="8518" y="37561"/>
                      <a:pt x="9102" y="37302"/>
                    </a:cubicBezTo>
                    <a:cubicBezTo>
                      <a:pt x="9914" y="36938"/>
                      <a:pt x="10670" y="36462"/>
                      <a:pt x="11454" y="35790"/>
                    </a:cubicBezTo>
                    <a:cubicBezTo>
                      <a:pt x="11818" y="35482"/>
                      <a:pt x="12182" y="35145"/>
                      <a:pt x="12547" y="34781"/>
                    </a:cubicBezTo>
                    <a:lnTo>
                      <a:pt x="12547" y="34781"/>
                    </a:lnTo>
                    <a:cubicBezTo>
                      <a:pt x="11762" y="35874"/>
                      <a:pt x="11006" y="37218"/>
                      <a:pt x="10642" y="38786"/>
                    </a:cubicBezTo>
                    <a:cubicBezTo>
                      <a:pt x="10586" y="38982"/>
                      <a:pt x="10558" y="39178"/>
                      <a:pt x="10530" y="39402"/>
                    </a:cubicBezTo>
                    <a:cubicBezTo>
                      <a:pt x="10530" y="39598"/>
                      <a:pt x="10530" y="39822"/>
                      <a:pt x="10530" y="40018"/>
                    </a:cubicBezTo>
                    <a:cubicBezTo>
                      <a:pt x="10558" y="40438"/>
                      <a:pt x="10642" y="40858"/>
                      <a:pt x="10754" y="41222"/>
                    </a:cubicBezTo>
                    <a:cubicBezTo>
                      <a:pt x="10894" y="41586"/>
                      <a:pt x="11062" y="41922"/>
                      <a:pt x="11286" y="42230"/>
                    </a:cubicBezTo>
                    <a:cubicBezTo>
                      <a:pt x="11510" y="42482"/>
                      <a:pt x="11734" y="42706"/>
                      <a:pt x="11986" y="42846"/>
                    </a:cubicBezTo>
                    <a:lnTo>
                      <a:pt x="12098" y="42902"/>
                    </a:lnTo>
                    <a:cubicBezTo>
                      <a:pt x="12406" y="43071"/>
                      <a:pt x="12743" y="43155"/>
                      <a:pt x="13135" y="43183"/>
                    </a:cubicBezTo>
                    <a:cubicBezTo>
                      <a:pt x="13192" y="43187"/>
                      <a:pt x="13252" y="43190"/>
                      <a:pt x="13312" y="43190"/>
                    </a:cubicBezTo>
                    <a:cubicBezTo>
                      <a:pt x="13605" y="43190"/>
                      <a:pt x="13930" y="43135"/>
                      <a:pt x="14255" y="43043"/>
                    </a:cubicBezTo>
                    <a:cubicBezTo>
                      <a:pt x="14619" y="42930"/>
                      <a:pt x="15011" y="42762"/>
                      <a:pt x="15375" y="42538"/>
                    </a:cubicBezTo>
                    <a:cubicBezTo>
                      <a:pt x="15739" y="42286"/>
                      <a:pt x="16047" y="42034"/>
                      <a:pt x="16327" y="41726"/>
                    </a:cubicBezTo>
                    <a:cubicBezTo>
                      <a:pt x="16915" y="41054"/>
                      <a:pt x="17419" y="40298"/>
                      <a:pt x="17867" y="39374"/>
                    </a:cubicBezTo>
                    <a:cubicBezTo>
                      <a:pt x="17979" y="39122"/>
                      <a:pt x="18091" y="38842"/>
                      <a:pt x="18203" y="38562"/>
                    </a:cubicBezTo>
                    <a:lnTo>
                      <a:pt x="18203" y="38562"/>
                    </a:lnTo>
                    <a:cubicBezTo>
                      <a:pt x="18175" y="38870"/>
                      <a:pt x="18119" y="39150"/>
                      <a:pt x="18119" y="39458"/>
                    </a:cubicBezTo>
                    <a:cubicBezTo>
                      <a:pt x="18007" y="40466"/>
                      <a:pt x="18063" y="41390"/>
                      <a:pt x="18231" y="42258"/>
                    </a:cubicBezTo>
                    <a:cubicBezTo>
                      <a:pt x="18315" y="42650"/>
                      <a:pt x="18455" y="43071"/>
                      <a:pt x="18623" y="43435"/>
                    </a:cubicBezTo>
                    <a:cubicBezTo>
                      <a:pt x="18819" y="43799"/>
                      <a:pt x="19043" y="44135"/>
                      <a:pt x="19323" y="44415"/>
                    </a:cubicBezTo>
                    <a:cubicBezTo>
                      <a:pt x="19883" y="45031"/>
                      <a:pt x="20584" y="45395"/>
                      <a:pt x="21228" y="45423"/>
                    </a:cubicBezTo>
                    <a:lnTo>
                      <a:pt x="21284" y="45423"/>
                    </a:lnTo>
                    <a:lnTo>
                      <a:pt x="21368" y="45451"/>
                    </a:lnTo>
                    <a:cubicBezTo>
                      <a:pt x="21508" y="45451"/>
                      <a:pt x="21648" y="45423"/>
                      <a:pt x="21788" y="45395"/>
                    </a:cubicBezTo>
                    <a:cubicBezTo>
                      <a:pt x="21956" y="45367"/>
                      <a:pt x="22124" y="45311"/>
                      <a:pt x="22292" y="45255"/>
                    </a:cubicBezTo>
                    <a:cubicBezTo>
                      <a:pt x="22460" y="45199"/>
                      <a:pt x="22628" y="45115"/>
                      <a:pt x="22796" y="45003"/>
                    </a:cubicBezTo>
                    <a:cubicBezTo>
                      <a:pt x="22964" y="44919"/>
                      <a:pt x="23104" y="44807"/>
                      <a:pt x="23272" y="44667"/>
                    </a:cubicBezTo>
                    <a:cubicBezTo>
                      <a:pt x="23608" y="44387"/>
                      <a:pt x="23888" y="44079"/>
                      <a:pt x="24084" y="43743"/>
                    </a:cubicBezTo>
                    <a:cubicBezTo>
                      <a:pt x="24336" y="43407"/>
                      <a:pt x="24504" y="43015"/>
                      <a:pt x="24644" y="42622"/>
                    </a:cubicBezTo>
                    <a:cubicBezTo>
                      <a:pt x="24784" y="42202"/>
                      <a:pt x="24896" y="41726"/>
                      <a:pt x="24952" y="41250"/>
                    </a:cubicBezTo>
                    <a:cubicBezTo>
                      <a:pt x="25036" y="40802"/>
                      <a:pt x="25064" y="40326"/>
                      <a:pt x="25092" y="39850"/>
                    </a:cubicBezTo>
                    <a:cubicBezTo>
                      <a:pt x="25092" y="39570"/>
                      <a:pt x="25092" y="39290"/>
                      <a:pt x="25092" y="38982"/>
                    </a:cubicBezTo>
                    <a:cubicBezTo>
                      <a:pt x="25400" y="40074"/>
                      <a:pt x="25848" y="41250"/>
                      <a:pt x="26604" y="42342"/>
                    </a:cubicBezTo>
                    <a:cubicBezTo>
                      <a:pt x="26828" y="42678"/>
                      <a:pt x="27136" y="42987"/>
                      <a:pt x="27444" y="43239"/>
                    </a:cubicBezTo>
                    <a:cubicBezTo>
                      <a:pt x="27781" y="43491"/>
                      <a:pt x="28145" y="43715"/>
                      <a:pt x="28481" y="43855"/>
                    </a:cubicBezTo>
                    <a:cubicBezTo>
                      <a:pt x="28873" y="44023"/>
                      <a:pt x="29265" y="44135"/>
                      <a:pt x="29601" y="44135"/>
                    </a:cubicBezTo>
                    <a:cubicBezTo>
                      <a:pt x="29693" y="44141"/>
                      <a:pt x="29783" y="44145"/>
                      <a:pt x="29869" y="44145"/>
                    </a:cubicBezTo>
                    <a:cubicBezTo>
                      <a:pt x="30150" y="44145"/>
                      <a:pt x="30402" y="44108"/>
                      <a:pt x="30637" y="44023"/>
                    </a:cubicBezTo>
                    <a:lnTo>
                      <a:pt x="30637" y="43995"/>
                    </a:lnTo>
                    <a:cubicBezTo>
                      <a:pt x="30973" y="43855"/>
                      <a:pt x="31253" y="43659"/>
                      <a:pt x="31533" y="43407"/>
                    </a:cubicBezTo>
                    <a:cubicBezTo>
                      <a:pt x="31785" y="43155"/>
                      <a:pt x="32009" y="42846"/>
                      <a:pt x="32177" y="42454"/>
                    </a:cubicBezTo>
                    <a:cubicBezTo>
                      <a:pt x="32345" y="42118"/>
                      <a:pt x="32485" y="41698"/>
                      <a:pt x="32541" y="41306"/>
                    </a:cubicBezTo>
                    <a:cubicBezTo>
                      <a:pt x="32625" y="40886"/>
                      <a:pt x="32625" y="40466"/>
                      <a:pt x="32597" y="40046"/>
                    </a:cubicBezTo>
                    <a:cubicBezTo>
                      <a:pt x="32485" y="39206"/>
                      <a:pt x="32289" y="38366"/>
                      <a:pt x="31981" y="37638"/>
                    </a:cubicBezTo>
                    <a:cubicBezTo>
                      <a:pt x="31841" y="37246"/>
                      <a:pt x="31673" y="36882"/>
                      <a:pt x="31505" y="36518"/>
                    </a:cubicBezTo>
                    <a:lnTo>
                      <a:pt x="31505" y="36518"/>
                    </a:lnTo>
                    <a:cubicBezTo>
                      <a:pt x="31701" y="36770"/>
                      <a:pt x="31897" y="36994"/>
                      <a:pt x="32093" y="37190"/>
                    </a:cubicBezTo>
                    <a:cubicBezTo>
                      <a:pt x="32429" y="37554"/>
                      <a:pt x="32765" y="37862"/>
                      <a:pt x="33101" y="38170"/>
                    </a:cubicBezTo>
                    <a:cubicBezTo>
                      <a:pt x="33493" y="38478"/>
                      <a:pt x="33885" y="38758"/>
                      <a:pt x="34277" y="38982"/>
                    </a:cubicBezTo>
                    <a:cubicBezTo>
                      <a:pt x="34613" y="39206"/>
                      <a:pt x="35005" y="39374"/>
                      <a:pt x="35398" y="39486"/>
                    </a:cubicBezTo>
                    <a:cubicBezTo>
                      <a:pt x="35790" y="39570"/>
                      <a:pt x="36182" y="39626"/>
                      <a:pt x="36630" y="39626"/>
                    </a:cubicBezTo>
                    <a:cubicBezTo>
                      <a:pt x="36854" y="39626"/>
                      <a:pt x="37022" y="39598"/>
                      <a:pt x="37218" y="39570"/>
                    </a:cubicBezTo>
                    <a:cubicBezTo>
                      <a:pt x="37386" y="39542"/>
                      <a:pt x="37582" y="39486"/>
                      <a:pt x="37750" y="39430"/>
                    </a:cubicBezTo>
                    <a:cubicBezTo>
                      <a:pt x="37918" y="39346"/>
                      <a:pt x="38086" y="39290"/>
                      <a:pt x="38254" y="39206"/>
                    </a:cubicBezTo>
                    <a:cubicBezTo>
                      <a:pt x="38338" y="39122"/>
                      <a:pt x="38450" y="39066"/>
                      <a:pt x="38562" y="38954"/>
                    </a:cubicBezTo>
                    <a:lnTo>
                      <a:pt x="38562" y="38982"/>
                    </a:lnTo>
                    <a:lnTo>
                      <a:pt x="38646" y="38870"/>
                    </a:lnTo>
                    <a:cubicBezTo>
                      <a:pt x="39122" y="38422"/>
                      <a:pt x="39402" y="37666"/>
                      <a:pt x="39430" y="36854"/>
                    </a:cubicBezTo>
                    <a:cubicBezTo>
                      <a:pt x="39458" y="36434"/>
                      <a:pt x="39402" y="36042"/>
                      <a:pt x="39318" y="35622"/>
                    </a:cubicBezTo>
                    <a:cubicBezTo>
                      <a:pt x="39262" y="35482"/>
                      <a:pt x="39206" y="35314"/>
                      <a:pt x="39150" y="35173"/>
                    </a:cubicBezTo>
                    <a:cubicBezTo>
                      <a:pt x="39066" y="34921"/>
                      <a:pt x="38954" y="34697"/>
                      <a:pt x="38842" y="34473"/>
                    </a:cubicBezTo>
                    <a:cubicBezTo>
                      <a:pt x="38394" y="33717"/>
                      <a:pt x="37806" y="32989"/>
                      <a:pt x="37078" y="32289"/>
                    </a:cubicBezTo>
                    <a:cubicBezTo>
                      <a:pt x="36854" y="32093"/>
                      <a:pt x="36658" y="31897"/>
                      <a:pt x="36406" y="31701"/>
                    </a:cubicBezTo>
                    <a:lnTo>
                      <a:pt x="36406" y="31701"/>
                    </a:lnTo>
                    <a:cubicBezTo>
                      <a:pt x="36686" y="31841"/>
                      <a:pt x="36966" y="31981"/>
                      <a:pt x="37218" y="32065"/>
                    </a:cubicBezTo>
                    <a:cubicBezTo>
                      <a:pt x="38142" y="32485"/>
                      <a:pt x="39038" y="32709"/>
                      <a:pt x="39934" y="32821"/>
                    </a:cubicBezTo>
                    <a:cubicBezTo>
                      <a:pt x="40110" y="32846"/>
                      <a:pt x="40292" y="32860"/>
                      <a:pt x="40477" y="32860"/>
                    </a:cubicBezTo>
                    <a:cubicBezTo>
                      <a:pt x="40704" y="32860"/>
                      <a:pt x="40935" y="32839"/>
                      <a:pt x="41166" y="32793"/>
                    </a:cubicBezTo>
                    <a:cubicBezTo>
                      <a:pt x="41586" y="32737"/>
                      <a:pt x="41978" y="32625"/>
                      <a:pt x="42314" y="32457"/>
                    </a:cubicBezTo>
                    <a:cubicBezTo>
                      <a:pt x="42707" y="32261"/>
                      <a:pt x="43043" y="32065"/>
                      <a:pt x="43267" y="31813"/>
                    </a:cubicBezTo>
                    <a:cubicBezTo>
                      <a:pt x="43547" y="31533"/>
                      <a:pt x="43771" y="31253"/>
                      <a:pt x="43883" y="30945"/>
                    </a:cubicBezTo>
                    <a:lnTo>
                      <a:pt x="43939" y="30833"/>
                    </a:lnTo>
                    <a:lnTo>
                      <a:pt x="43911" y="30833"/>
                    </a:lnTo>
                    <a:cubicBezTo>
                      <a:pt x="44023" y="30553"/>
                      <a:pt x="44051" y="30245"/>
                      <a:pt x="44023" y="29909"/>
                    </a:cubicBezTo>
                    <a:cubicBezTo>
                      <a:pt x="44023" y="29545"/>
                      <a:pt x="43939" y="29209"/>
                      <a:pt x="43799" y="28845"/>
                    </a:cubicBezTo>
                    <a:cubicBezTo>
                      <a:pt x="43799" y="28845"/>
                      <a:pt x="43771" y="28817"/>
                      <a:pt x="43771" y="28789"/>
                    </a:cubicBezTo>
                    <a:cubicBezTo>
                      <a:pt x="43631" y="28425"/>
                      <a:pt x="43407" y="28061"/>
                      <a:pt x="43155" y="27725"/>
                    </a:cubicBezTo>
                    <a:cubicBezTo>
                      <a:pt x="43015" y="27557"/>
                      <a:pt x="42875" y="27416"/>
                      <a:pt x="42735" y="27276"/>
                    </a:cubicBezTo>
                    <a:cubicBezTo>
                      <a:pt x="42595" y="27136"/>
                      <a:pt x="42426" y="26996"/>
                      <a:pt x="42258" y="26856"/>
                    </a:cubicBezTo>
                    <a:cubicBezTo>
                      <a:pt x="41194" y="26100"/>
                      <a:pt x="40018" y="25624"/>
                      <a:pt x="38926" y="25316"/>
                    </a:cubicBezTo>
                    <a:lnTo>
                      <a:pt x="39794" y="25316"/>
                    </a:lnTo>
                    <a:cubicBezTo>
                      <a:pt x="40830" y="25316"/>
                      <a:pt x="41726" y="25176"/>
                      <a:pt x="42567" y="24924"/>
                    </a:cubicBezTo>
                    <a:cubicBezTo>
                      <a:pt x="43351" y="24672"/>
                      <a:pt x="44079" y="24196"/>
                      <a:pt x="44639" y="23580"/>
                    </a:cubicBezTo>
                    <a:cubicBezTo>
                      <a:pt x="44891" y="23300"/>
                      <a:pt x="45087" y="22964"/>
                      <a:pt x="45227" y="22628"/>
                    </a:cubicBezTo>
                    <a:cubicBezTo>
                      <a:pt x="45367" y="22292"/>
                      <a:pt x="45451" y="21928"/>
                      <a:pt x="45423" y="21592"/>
                    </a:cubicBezTo>
                    <a:cubicBezTo>
                      <a:pt x="45423" y="21340"/>
                      <a:pt x="45367" y="21116"/>
                      <a:pt x="45283" y="20864"/>
                    </a:cubicBezTo>
                    <a:cubicBezTo>
                      <a:pt x="45255" y="20752"/>
                      <a:pt x="45199" y="20640"/>
                      <a:pt x="45143" y="20556"/>
                    </a:cubicBezTo>
                    <a:cubicBezTo>
                      <a:pt x="44975" y="20220"/>
                      <a:pt x="44751" y="19912"/>
                      <a:pt x="44443" y="19631"/>
                    </a:cubicBezTo>
                    <a:cubicBezTo>
                      <a:pt x="43883" y="19071"/>
                      <a:pt x="43099" y="18679"/>
                      <a:pt x="42286" y="18483"/>
                    </a:cubicBezTo>
                    <a:cubicBezTo>
                      <a:pt x="41687" y="18367"/>
                      <a:pt x="41074" y="18305"/>
                      <a:pt x="40411" y="18305"/>
                    </a:cubicBezTo>
                    <a:cubicBezTo>
                      <a:pt x="40114" y="18305"/>
                      <a:pt x="39807" y="18317"/>
                      <a:pt x="39486" y="18343"/>
                    </a:cubicBezTo>
                    <a:cubicBezTo>
                      <a:pt x="39206" y="18371"/>
                      <a:pt x="38898" y="18399"/>
                      <a:pt x="38618" y="18427"/>
                    </a:cubicBezTo>
                    <a:cubicBezTo>
                      <a:pt x="39682" y="18007"/>
                      <a:pt x="40802" y="17419"/>
                      <a:pt x="41782" y="16579"/>
                    </a:cubicBezTo>
                    <a:cubicBezTo>
                      <a:pt x="42090" y="16299"/>
                      <a:pt x="42370" y="15991"/>
                      <a:pt x="42595" y="15627"/>
                    </a:cubicBezTo>
                    <a:cubicBezTo>
                      <a:pt x="42707" y="15459"/>
                      <a:pt x="42819" y="15291"/>
                      <a:pt x="42903" y="15095"/>
                    </a:cubicBezTo>
                    <a:cubicBezTo>
                      <a:pt x="42987" y="14927"/>
                      <a:pt x="43071" y="14731"/>
                      <a:pt x="43127" y="14535"/>
                    </a:cubicBezTo>
                    <a:cubicBezTo>
                      <a:pt x="43239" y="14143"/>
                      <a:pt x="43295" y="13751"/>
                      <a:pt x="43295" y="13415"/>
                    </a:cubicBezTo>
                    <a:cubicBezTo>
                      <a:pt x="43267" y="13107"/>
                      <a:pt x="43211" y="12827"/>
                      <a:pt x="43127" y="12575"/>
                    </a:cubicBezTo>
                    <a:cubicBezTo>
                      <a:pt x="43099" y="12519"/>
                      <a:pt x="43071" y="12463"/>
                      <a:pt x="43043" y="12407"/>
                    </a:cubicBezTo>
                    <a:cubicBezTo>
                      <a:pt x="42875" y="12071"/>
                      <a:pt x="42651" y="11790"/>
                      <a:pt x="42370" y="11566"/>
                    </a:cubicBezTo>
                    <a:cubicBezTo>
                      <a:pt x="42090" y="11342"/>
                      <a:pt x="41754" y="11146"/>
                      <a:pt x="41362" y="11006"/>
                    </a:cubicBezTo>
                    <a:cubicBezTo>
                      <a:pt x="40998" y="10866"/>
                      <a:pt x="40606" y="10782"/>
                      <a:pt x="40158" y="10754"/>
                    </a:cubicBezTo>
                    <a:cubicBezTo>
                      <a:pt x="40053" y="10747"/>
                      <a:pt x="39948" y="10744"/>
                      <a:pt x="39844" y="10744"/>
                    </a:cubicBezTo>
                    <a:cubicBezTo>
                      <a:pt x="39530" y="10744"/>
                      <a:pt x="39220" y="10775"/>
                      <a:pt x="38926" y="10838"/>
                    </a:cubicBezTo>
                    <a:cubicBezTo>
                      <a:pt x="38058" y="11034"/>
                      <a:pt x="37190" y="11370"/>
                      <a:pt x="36294" y="11846"/>
                    </a:cubicBezTo>
                    <a:cubicBezTo>
                      <a:pt x="36042" y="11987"/>
                      <a:pt x="35790" y="12127"/>
                      <a:pt x="35538" y="12295"/>
                    </a:cubicBezTo>
                    <a:cubicBezTo>
                      <a:pt x="35734" y="12071"/>
                      <a:pt x="35958" y="11846"/>
                      <a:pt x="36126" y="11650"/>
                    </a:cubicBezTo>
                    <a:cubicBezTo>
                      <a:pt x="36798" y="10866"/>
                      <a:pt x="37302" y="10082"/>
                      <a:pt x="37666" y="9298"/>
                    </a:cubicBezTo>
                    <a:cubicBezTo>
                      <a:pt x="37862" y="8934"/>
                      <a:pt x="37974" y="8514"/>
                      <a:pt x="38030" y="8094"/>
                    </a:cubicBezTo>
                    <a:cubicBezTo>
                      <a:pt x="38114" y="7702"/>
                      <a:pt x="38114" y="7282"/>
                      <a:pt x="38058" y="6890"/>
                    </a:cubicBezTo>
                    <a:cubicBezTo>
                      <a:pt x="38030" y="6610"/>
                      <a:pt x="37974" y="6330"/>
                      <a:pt x="37862" y="6078"/>
                    </a:cubicBezTo>
                    <a:cubicBezTo>
                      <a:pt x="37834" y="5966"/>
                      <a:pt x="37778" y="5882"/>
                      <a:pt x="37750" y="5798"/>
                    </a:cubicBezTo>
                    <a:cubicBezTo>
                      <a:pt x="37582" y="5462"/>
                      <a:pt x="37358" y="5154"/>
                      <a:pt x="37106" y="4958"/>
                    </a:cubicBezTo>
                    <a:cubicBezTo>
                      <a:pt x="36966" y="4818"/>
                      <a:pt x="36826" y="4734"/>
                      <a:pt x="36658" y="4650"/>
                    </a:cubicBezTo>
                    <a:cubicBezTo>
                      <a:pt x="36490" y="4594"/>
                      <a:pt x="36322" y="4510"/>
                      <a:pt x="36154" y="4482"/>
                    </a:cubicBezTo>
                    <a:cubicBezTo>
                      <a:pt x="35876" y="4396"/>
                      <a:pt x="35581" y="4359"/>
                      <a:pt x="35283" y="4359"/>
                    </a:cubicBezTo>
                    <a:cubicBezTo>
                      <a:pt x="35191" y="4359"/>
                      <a:pt x="35098" y="4363"/>
                      <a:pt x="35005" y="4370"/>
                    </a:cubicBezTo>
                    <a:cubicBezTo>
                      <a:pt x="34585" y="4426"/>
                      <a:pt x="34193" y="4510"/>
                      <a:pt x="33801" y="4650"/>
                    </a:cubicBezTo>
                    <a:cubicBezTo>
                      <a:pt x="33409" y="4790"/>
                      <a:pt x="33045" y="4986"/>
                      <a:pt x="32709" y="5238"/>
                    </a:cubicBezTo>
                    <a:cubicBezTo>
                      <a:pt x="32009" y="5742"/>
                      <a:pt x="31365" y="6386"/>
                      <a:pt x="30721" y="7198"/>
                    </a:cubicBezTo>
                    <a:cubicBezTo>
                      <a:pt x="30553" y="7422"/>
                      <a:pt x="30385" y="7674"/>
                      <a:pt x="30217" y="7926"/>
                    </a:cubicBezTo>
                    <a:cubicBezTo>
                      <a:pt x="30329" y="7646"/>
                      <a:pt x="30413" y="7366"/>
                      <a:pt x="30497" y="7086"/>
                    </a:cubicBezTo>
                    <a:cubicBezTo>
                      <a:pt x="30805" y="6106"/>
                      <a:pt x="30945" y="5210"/>
                      <a:pt x="30973" y="4314"/>
                    </a:cubicBezTo>
                    <a:cubicBezTo>
                      <a:pt x="30973" y="3753"/>
                      <a:pt x="30861" y="3165"/>
                      <a:pt x="30665" y="2633"/>
                    </a:cubicBezTo>
                    <a:cubicBezTo>
                      <a:pt x="30581" y="2409"/>
                      <a:pt x="30469" y="2185"/>
                      <a:pt x="30329" y="1961"/>
                    </a:cubicBezTo>
                    <a:cubicBezTo>
                      <a:pt x="30133" y="1597"/>
                      <a:pt x="29881" y="1317"/>
                      <a:pt x="29601" y="1093"/>
                    </a:cubicBezTo>
                    <a:cubicBezTo>
                      <a:pt x="29321" y="869"/>
                      <a:pt x="29069" y="701"/>
                      <a:pt x="28789" y="617"/>
                    </a:cubicBezTo>
                    <a:lnTo>
                      <a:pt x="28537" y="533"/>
                    </a:lnTo>
                    <a:cubicBezTo>
                      <a:pt x="28383" y="505"/>
                      <a:pt x="28229" y="491"/>
                      <a:pt x="28075" y="491"/>
                    </a:cubicBezTo>
                    <a:cubicBezTo>
                      <a:pt x="27921" y="491"/>
                      <a:pt x="27767" y="505"/>
                      <a:pt x="27613" y="533"/>
                    </a:cubicBezTo>
                    <a:cubicBezTo>
                      <a:pt x="27248" y="589"/>
                      <a:pt x="26884" y="729"/>
                      <a:pt x="26520" y="925"/>
                    </a:cubicBezTo>
                    <a:cubicBezTo>
                      <a:pt x="26184" y="1093"/>
                      <a:pt x="25848" y="1345"/>
                      <a:pt x="25540" y="1625"/>
                    </a:cubicBezTo>
                    <a:cubicBezTo>
                      <a:pt x="25260" y="1905"/>
                      <a:pt x="25008" y="2241"/>
                      <a:pt x="24784" y="2605"/>
                    </a:cubicBezTo>
                    <a:cubicBezTo>
                      <a:pt x="24560" y="3025"/>
                      <a:pt x="24364" y="3445"/>
                      <a:pt x="24168" y="3893"/>
                    </a:cubicBezTo>
                    <a:cubicBezTo>
                      <a:pt x="24028" y="4314"/>
                      <a:pt x="23888" y="4762"/>
                      <a:pt x="23776" y="5238"/>
                    </a:cubicBezTo>
                    <a:cubicBezTo>
                      <a:pt x="23692" y="5518"/>
                      <a:pt x="23636" y="5798"/>
                      <a:pt x="23580" y="6106"/>
                    </a:cubicBezTo>
                    <a:cubicBezTo>
                      <a:pt x="23524" y="5042"/>
                      <a:pt x="23356" y="3921"/>
                      <a:pt x="22936" y="2857"/>
                    </a:cubicBezTo>
                    <a:cubicBezTo>
                      <a:pt x="22908" y="2717"/>
                      <a:pt x="22852" y="2605"/>
                      <a:pt x="22796" y="2493"/>
                    </a:cubicBezTo>
                    <a:cubicBezTo>
                      <a:pt x="22628" y="2129"/>
                      <a:pt x="22432" y="1765"/>
                      <a:pt x="22152" y="1429"/>
                    </a:cubicBezTo>
                    <a:cubicBezTo>
                      <a:pt x="21900" y="1093"/>
                      <a:pt x="21592" y="813"/>
                      <a:pt x="21284" y="617"/>
                    </a:cubicBezTo>
                    <a:cubicBezTo>
                      <a:pt x="20948" y="365"/>
                      <a:pt x="20584" y="197"/>
                      <a:pt x="20248" y="113"/>
                    </a:cubicBezTo>
                    <a:cubicBezTo>
                      <a:pt x="20005" y="38"/>
                      <a:pt x="19762" y="1"/>
                      <a:pt x="19528" y="1"/>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8904000" y="4298925"/>
                <a:ext cx="960550" cy="959150"/>
              </a:xfrm>
              <a:custGeom>
                <a:avLst/>
                <a:gdLst/>
                <a:ahLst/>
                <a:cxnLst/>
                <a:rect l="l" t="t" r="r" b="b"/>
                <a:pathLst>
                  <a:path w="38422" h="38366" extrusionOk="0">
                    <a:moveTo>
                      <a:pt x="25204" y="32737"/>
                    </a:moveTo>
                    <a:cubicBezTo>
                      <a:pt x="25176" y="32541"/>
                      <a:pt x="25120" y="32373"/>
                      <a:pt x="25064" y="32177"/>
                    </a:cubicBezTo>
                    <a:cubicBezTo>
                      <a:pt x="25540" y="32961"/>
                      <a:pt x="26156" y="33745"/>
                      <a:pt x="26968" y="34417"/>
                    </a:cubicBezTo>
                    <a:cubicBezTo>
                      <a:pt x="27248" y="34641"/>
                      <a:pt x="27556" y="34809"/>
                      <a:pt x="27892" y="34949"/>
                    </a:cubicBezTo>
                    <a:cubicBezTo>
                      <a:pt x="28200" y="35089"/>
                      <a:pt x="28564" y="35201"/>
                      <a:pt x="28872" y="35229"/>
                    </a:cubicBezTo>
                    <a:cubicBezTo>
                      <a:pt x="29236" y="35285"/>
                      <a:pt x="29572" y="35257"/>
                      <a:pt x="29852" y="35201"/>
                    </a:cubicBezTo>
                    <a:cubicBezTo>
                      <a:pt x="30160" y="35145"/>
                      <a:pt x="30440" y="35005"/>
                      <a:pt x="30664" y="34865"/>
                    </a:cubicBezTo>
                    <a:cubicBezTo>
                      <a:pt x="30916" y="34669"/>
                      <a:pt x="31112" y="34445"/>
                      <a:pt x="31252" y="34165"/>
                    </a:cubicBezTo>
                    <a:cubicBezTo>
                      <a:pt x="31392" y="33913"/>
                      <a:pt x="31504" y="33605"/>
                      <a:pt x="31560" y="33241"/>
                    </a:cubicBezTo>
                    <a:cubicBezTo>
                      <a:pt x="31617" y="32933"/>
                      <a:pt x="31645" y="32569"/>
                      <a:pt x="31617" y="32205"/>
                    </a:cubicBezTo>
                    <a:cubicBezTo>
                      <a:pt x="31560" y="31868"/>
                      <a:pt x="31476" y="31560"/>
                      <a:pt x="31392" y="31252"/>
                    </a:cubicBezTo>
                    <a:cubicBezTo>
                      <a:pt x="31364" y="31224"/>
                      <a:pt x="31364" y="31196"/>
                      <a:pt x="31364" y="31196"/>
                    </a:cubicBezTo>
                    <a:cubicBezTo>
                      <a:pt x="30944" y="30216"/>
                      <a:pt x="30384" y="29404"/>
                      <a:pt x="29768" y="28704"/>
                    </a:cubicBezTo>
                    <a:cubicBezTo>
                      <a:pt x="29936" y="28816"/>
                      <a:pt x="30104" y="28900"/>
                      <a:pt x="30244" y="29012"/>
                    </a:cubicBezTo>
                    <a:cubicBezTo>
                      <a:pt x="31000" y="29460"/>
                      <a:pt x="31729" y="29768"/>
                      <a:pt x="32429" y="29964"/>
                    </a:cubicBezTo>
                    <a:cubicBezTo>
                      <a:pt x="33129" y="30132"/>
                      <a:pt x="33857" y="30132"/>
                      <a:pt x="34501" y="29936"/>
                    </a:cubicBezTo>
                    <a:cubicBezTo>
                      <a:pt x="34837" y="29824"/>
                      <a:pt x="35117" y="29684"/>
                      <a:pt x="35369" y="29488"/>
                    </a:cubicBezTo>
                    <a:cubicBezTo>
                      <a:pt x="35593" y="29348"/>
                      <a:pt x="35761" y="29180"/>
                      <a:pt x="35901" y="28984"/>
                    </a:cubicBezTo>
                    <a:lnTo>
                      <a:pt x="35901" y="28984"/>
                    </a:lnTo>
                    <a:lnTo>
                      <a:pt x="35985" y="28844"/>
                    </a:lnTo>
                    <a:cubicBezTo>
                      <a:pt x="36265" y="28340"/>
                      <a:pt x="36349" y="27668"/>
                      <a:pt x="36153" y="26996"/>
                    </a:cubicBezTo>
                    <a:cubicBezTo>
                      <a:pt x="36125" y="26856"/>
                      <a:pt x="36097" y="26716"/>
                      <a:pt x="36041" y="26604"/>
                    </a:cubicBezTo>
                    <a:cubicBezTo>
                      <a:pt x="35957" y="26408"/>
                      <a:pt x="35873" y="26212"/>
                      <a:pt x="35761" y="26044"/>
                    </a:cubicBezTo>
                    <a:cubicBezTo>
                      <a:pt x="35593" y="25736"/>
                      <a:pt x="35369" y="25456"/>
                      <a:pt x="35117" y="25204"/>
                    </a:cubicBezTo>
                    <a:cubicBezTo>
                      <a:pt x="34585" y="24672"/>
                      <a:pt x="33941" y="24224"/>
                      <a:pt x="33185" y="23831"/>
                    </a:cubicBezTo>
                    <a:cubicBezTo>
                      <a:pt x="33017" y="23747"/>
                      <a:pt x="32849" y="23663"/>
                      <a:pt x="32681" y="23579"/>
                    </a:cubicBezTo>
                    <a:cubicBezTo>
                      <a:pt x="32877" y="23607"/>
                      <a:pt x="33045" y="23635"/>
                      <a:pt x="33241" y="23663"/>
                    </a:cubicBezTo>
                    <a:lnTo>
                      <a:pt x="33241" y="23663"/>
                    </a:lnTo>
                    <a:cubicBezTo>
                      <a:pt x="34081" y="23775"/>
                      <a:pt x="34865" y="23747"/>
                      <a:pt x="35593" y="23635"/>
                    </a:cubicBezTo>
                    <a:cubicBezTo>
                      <a:pt x="35957" y="23579"/>
                      <a:pt x="36293" y="23495"/>
                      <a:pt x="36601" y="23327"/>
                    </a:cubicBezTo>
                    <a:cubicBezTo>
                      <a:pt x="36937" y="23187"/>
                      <a:pt x="37245" y="22991"/>
                      <a:pt x="37497" y="22795"/>
                    </a:cubicBezTo>
                    <a:cubicBezTo>
                      <a:pt x="38001" y="22319"/>
                      <a:pt x="38337" y="21759"/>
                      <a:pt x="38393" y="21199"/>
                    </a:cubicBezTo>
                    <a:cubicBezTo>
                      <a:pt x="38421" y="20891"/>
                      <a:pt x="38393" y="20583"/>
                      <a:pt x="38281" y="20275"/>
                    </a:cubicBezTo>
                    <a:lnTo>
                      <a:pt x="38281" y="20247"/>
                    </a:lnTo>
                    <a:cubicBezTo>
                      <a:pt x="38169" y="19967"/>
                      <a:pt x="38001" y="19687"/>
                      <a:pt x="37805" y="19435"/>
                    </a:cubicBezTo>
                    <a:cubicBezTo>
                      <a:pt x="37609" y="19183"/>
                      <a:pt x="37357" y="18931"/>
                      <a:pt x="37049" y="18735"/>
                    </a:cubicBezTo>
                    <a:cubicBezTo>
                      <a:pt x="36769" y="18511"/>
                      <a:pt x="36461" y="18343"/>
                      <a:pt x="36125" y="18231"/>
                    </a:cubicBezTo>
                    <a:cubicBezTo>
                      <a:pt x="35145" y="17867"/>
                      <a:pt x="34165" y="17755"/>
                      <a:pt x="33241" y="17727"/>
                    </a:cubicBezTo>
                    <a:cubicBezTo>
                      <a:pt x="33437" y="17699"/>
                      <a:pt x="33605" y="17643"/>
                      <a:pt x="33773" y="17587"/>
                    </a:cubicBezTo>
                    <a:cubicBezTo>
                      <a:pt x="34613" y="17335"/>
                      <a:pt x="35313" y="16999"/>
                      <a:pt x="35957" y="16607"/>
                    </a:cubicBezTo>
                    <a:cubicBezTo>
                      <a:pt x="36517" y="16214"/>
                      <a:pt x="37021" y="15682"/>
                      <a:pt x="37301" y="15038"/>
                    </a:cubicBezTo>
                    <a:cubicBezTo>
                      <a:pt x="37469" y="14730"/>
                      <a:pt x="37553" y="14422"/>
                      <a:pt x="37581" y="14114"/>
                    </a:cubicBezTo>
                    <a:cubicBezTo>
                      <a:pt x="37609" y="13806"/>
                      <a:pt x="37581" y="13498"/>
                      <a:pt x="37497" y="13218"/>
                    </a:cubicBezTo>
                    <a:cubicBezTo>
                      <a:pt x="37497" y="13190"/>
                      <a:pt x="37497" y="13162"/>
                      <a:pt x="37469" y="13134"/>
                    </a:cubicBezTo>
                    <a:cubicBezTo>
                      <a:pt x="37385" y="12882"/>
                      <a:pt x="37245" y="12658"/>
                      <a:pt x="37021" y="12434"/>
                    </a:cubicBezTo>
                    <a:cubicBezTo>
                      <a:pt x="36825" y="12210"/>
                      <a:pt x="36545" y="12014"/>
                      <a:pt x="36237" y="11846"/>
                    </a:cubicBezTo>
                    <a:cubicBezTo>
                      <a:pt x="35649" y="11538"/>
                      <a:pt x="34921" y="11370"/>
                      <a:pt x="34221" y="11426"/>
                    </a:cubicBezTo>
                    <a:cubicBezTo>
                      <a:pt x="33185" y="11510"/>
                      <a:pt x="32205" y="11790"/>
                      <a:pt x="31364" y="12154"/>
                    </a:cubicBezTo>
                    <a:cubicBezTo>
                      <a:pt x="32093" y="11594"/>
                      <a:pt x="32821" y="10894"/>
                      <a:pt x="33381" y="10026"/>
                    </a:cubicBezTo>
                    <a:cubicBezTo>
                      <a:pt x="33577" y="9718"/>
                      <a:pt x="33717" y="9410"/>
                      <a:pt x="33829" y="9074"/>
                    </a:cubicBezTo>
                    <a:cubicBezTo>
                      <a:pt x="33885" y="8906"/>
                      <a:pt x="33941" y="8738"/>
                      <a:pt x="33969" y="8569"/>
                    </a:cubicBezTo>
                    <a:cubicBezTo>
                      <a:pt x="33997" y="8401"/>
                      <a:pt x="33997" y="8233"/>
                      <a:pt x="33997" y="8037"/>
                    </a:cubicBezTo>
                    <a:cubicBezTo>
                      <a:pt x="34025" y="7673"/>
                      <a:pt x="33941" y="7281"/>
                      <a:pt x="33829" y="6973"/>
                    </a:cubicBezTo>
                    <a:cubicBezTo>
                      <a:pt x="33745" y="6721"/>
                      <a:pt x="33605" y="6497"/>
                      <a:pt x="33437" y="6301"/>
                    </a:cubicBezTo>
                    <a:cubicBezTo>
                      <a:pt x="33241" y="6077"/>
                      <a:pt x="32989" y="5909"/>
                      <a:pt x="32681" y="5797"/>
                    </a:cubicBezTo>
                    <a:cubicBezTo>
                      <a:pt x="32401" y="5657"/>
                      <a:pt x="32093" y="5601"/>
                      <a:pt x="31729" y="5573"/>
                    </a:cubicBezTo>
                    <a:cubicBezTo>
                      <a:pt x="31420" y="5545"/>
                      <a:pt x="31056" y="5573"/>
                      <a:pt x="30692" y="5629"/>
                    </a:cubicBezTo>
                    <a:cubicBezTo>
                      <a:pt x="30356" y="5713"/>
                      <a:pt x="30020" y="5853"/>
                      <a:pt x="29712" y="5993"/>
                    </a:cubicBezTo>
                    <a:cubicBezTo>
                      <a:pt x="29040" y="6357"/>
                      <a:pt x="28424" y="6805"/>
                      <a:pt x="27808" y="7421"/>
                    </a:cubicBezTo>
                    <a:cubicBezTo>
                      <a:pt x="27668" y="7533"/>
                      <a:pt x="27556" y="7673"/>
                      <a:pt x="27416" y="7813"/>
                    </a:cubicBezTo>
                    <a:cubicBezTo>
                      <a:pt x="27500" y="7645"/>
                      <a:pt x="27584" y="7477"/>
                      <a:pt x="27668" y="7309"/>
                    </a:cubicBezTo>
                    <a:cubicBezTo>
                      <a:pt x="28032" y="6525"/>
                      <a:pt x="28256" y="5769"/>
                      <a:pt x="28368" y="5041"/>
                    </a:cubicBezTo>
                    <a:cubicBezTo>
                      <a:pt x="28424" y="4705"/>
                      <a:pt x="28452" y="4341"/>
                      <a:pt x="28396" y="3977"/>
                    </a:cubicBezTo>
                    <a:cubicBezTo>
                      <a:pt x="28368" y="3697"/>
                      <a:pt x="28284" y="3389"/>
                      <a:pt x="28200" y="3109"/>
                    </a:cubicBezTo>
                    <a:cubicBezTo>
                      <a:pt x="28172" y="3081"/>
                      <a:pt x="28144" y="3025"/>
                      <a:pt x="28144" y="2997"/>
                    </a:cubicBezTo>
                    <a:cubicBezTo>
                      <a:pt x="28004" y="2689"/>
                      <a:pt x="27836" y="2409"/>
                      <a:pt x="27612" y="2157"/>
                    </a:cubicBezTo>
                    <a:cubicBezTo>
                      <a:pt x="27416" y="1933"/>
                      <a:pt x="27164" y="1737"/>
                      <a:pt x="26884" y="1625"/>
                    </a:cubicBezTo>
                    <a:cubicBezTo>
                      <a:pt x="26744" y="1569"/>
                      <a:pt x="26604" y="1513"/>
                      <a:pt x="26464" y="1485"/>
                    </a:cubicBezTo>
                    <a:cubicBezTo>
                      <a:pt x="26296" y="1457"/>
                      <a:pt x="26156" y="1457"/>
                      <a:pt x="25988" y="1457"/>
                    </a:cubicBezTo>
                    <a:cubicBezTo>
                      <a:pt x="25680" y="1457"/>
                      <a:pt x="25344" y="1513"/>
                      <a:pt x="25036" y="1653"/>
                    </a:cubicBezTo>
                    <a:cubicBezTo>
                      <a:pt x="24700" y="1765"/>
                      <a:pt x="24392" y="1933"/>
                      <a:pt x="24140" y="2129"/>
                    </a:cubicBezTo>
                    <a:cubicBezTo>
                      <a:pt x="23859" y="2353"/>
                      <a:pt x="23579" y="2605"/>
                      <a:pt x="23383" y="2857"/>
                    </a:cubicBezTo>
                    <a:cubicBezTo>
                      <a:pt x="22907" y="3445"/>
                      <a:pt x="22543" y="4117"/>
                      <a:pt x="22207" y="4929"/>
                    </a:cubicBezTo>
                    <a:cubicBezTo>
                      <a:pt x="22151" y="5125"/>
                      <a:pt x="22067" y="5293"/>
                      <a:pt x="22011" y="5461"/>
                    </a:cubicBezTo>
                    <a:cubicBezTo>
                      <a:pt x="22067" y="4565"/>
                      <a:pt x="22039" y="3557"/>
                      <a:pt x="21787" y="2549"/>
                    </a:cubicBezTo>
                    <a:cubicBezTo>
                      <a:pt x="21731" y="2437"/>
                      <a:pt x="21703" y="2297"/>
                      <a:pt x="21675" y="2185"/>
                    </a:cubicBezTo>
                    <a:cubicBezTo>
                      <a:pt x="21451" y="1653"/>
                      <a:pt x="21115" y="1149"/>
                      <a:pt x="20723" y="756"/>
                    </a:cubicBezTo>
                    <a:cubicBezTo>
                      <a:pt x="20471" y="532"/>
                      <a:pt x="20191" y="336"/>
                      <a:pt x="19911" y="224"/>
                    </a:cubicBezTo>
                    <a:cubicBezTo>
                      <a:pt x="19659" y="112"/>
                      <a:pt x="19407" y="28"/>
                      <a:pt x="19183" y="28"/>
                    </a:cubicBezTo>
                    <a:lnTo>
                      <a:pt x="19183" y="0"/>
                    </a:lnTo>
                    <a:lnTo>
                      <a:pt x="19043" y="28"/>
                    </a:lnTo>
                    <a:cubicBezTo>
                      <a:pt x="18707" y="28"/>
                      <a:pt x="18427" y="112"/>
                      <a:pt x="18147" y="224"/>
                    </a:cubicBezTo>
                    <a:cubicBezTo>
                      <a:pt x="17867" y="364"/>
                      <a:pt x="17587" y="560"/>
                      <a:pt x="17363" y="784"/>
                    </a:cubicBezTo>
                    <a:cubicBezTo>
                      <a:pt x="16859" y="1261"/>
                      <a:pt x="16494" y="1905"/>
                      <a:pt x="16326" y="2577"/>
                    </a:cubicBezTo>
                    <a:cubicBezTo>
                      <a:pt x="16130" y="3305"/>
                      <a:pt x="16074" y="4089"/>
                      <a:pt x="16102" y="4957"/>
                    </a:cubicBezTo>
                    <a:cubicBezTo>
                      <a:pt x="16102" y="5125"/>
                      <a:pt x="16102" y="5321"/>
                      <a:pt x="16130" y="5517"/>
                    </a:cubicBezTo>
                    <a:cubicBezTo>
                      <a:pt x="16130" y="5489"/>
                      <a:pt x="16102" y="5461"/>
                      <a:pt x="16102" y="5433"/>
                    </a:cubicBezTo>
                    <a:cubicBezTo>
                      <a:pt x="15794" y="4593"/>
                      <a:pt x="15346" y="3725"/>
                      <a:pt x="14730" y="2941"/>
                    </a:cubicBezTo>
                    <a:cubicBezTo>
                      <a:pt x="14506" y="2661"/>
                      <a:pt x="14226" y="2437"/>
                      <a:pt x="13946" y="2213"/>
                    </a:cubicBezTo>
                    <a:cubicBezTo>
                      <a:pt x="13638" y="2017"/>
                      <a:pt x="13330" y="1849"/>
                      <a:pt x="13022" y="1737"/>
                    </a:cubicBezTo>
                    <a:cubicBezTo>
                      <a:pt x="12714" y="1653"/>
                      <a:pt x="12378" y="1597"/>
                      <a:pt x="12070" y="1569"/>
                    </a:cubicBezTo>
                    <a:cubicBezTo>
                      <a:pt x="11734" y="1569"/>
                      <a:pt x="11426" y="1653"/>
                      <a:pt x="11174" y="1765"/>
                    </a:cubicBezTo>
                    <a:cubicBezTo>
                      <a:pt x="10642" y="1989"/>
                      <a:pt x="10222" y="2521"/>
                      <a:pt x="9942" y="3165"/>
                    </a:cubicBezTo>
                    <a:cubicBezTo>
                      <a:pt x="9886" y="3305"/>
                      <a:pt x="9830" y="3473"/>
                      <a:pt x="9802" y="3641"/>
                    </a:cubicBezTo>
                    <a:cubicBezTo>
                      <a:pt x="9746" y="3809"/>
                      <a:pt x="9718" y="3977"/>
                      <a:pt x="9718" y="4145"/>
                    </a:cubicBezTo>
                    <a:cubicBezTo>
                      <a:pt x="9690" y="4509"/>
                      <a:pt x="9690" y="4873"/>
                      <a:pt x="9746" y="5209"/>
                    </a:cubicBezTo>
                    <a:cubicBezTo>
                      <a:pt x="9942" y="6217"/>
                      <a:pt x="10334" y="7141"/>
                      <a:pt x="10782" y="7953"/>
                    </a:cubicBezTo>
                    <a:cubicBezTo>
                      <a:pt x="10138" y="7309"/>
                      <a:pt x="9354" y="6637"/>
                      <a:pt x="8457" y="6161"/>
                    </a:cubicBezTo>
                    <a:cubicBezTo>
                      <a:pt x="8121" y="6021"/>
                      <a:pt x="7785" y="5909"/>
                      <a:pt x="7449" y="5825"/>
                    </a:cubicBezTo>
                    <a:cubicBezTo>
                      <a:pt x="7281" y="5797"/>
                      <a:pt x="7113" y="5769"/>
                      <a:pt x="6945" y="5769"/>
                    </a:cubicBezTo>
                    <a:cubicBezTo>
                      <a:pt x="6749" y="5741"/>
                      <a:pt x="6581" y="5741"/>
                      <a:pt x="6413" y="5769"/>
                    </a:cubicBezTo>
                    <a:cubicBezTo>
                      <a:pt x="5741" y="5825"/>
                      <a:pt x="5125" y="6105"/>
                      <a:pt x="4733" y="6525"/>
                    </a:cubicBezTo>
                    <a:cubicBezTo>
                      <a:pt x="4537" y="6749"/>
                      <a:pt x="4397" y="7001"/>
                      <a:pt x="4285" y="7309"/>
                    </a:cubicBezTo>
                    <a:cubicBezTo>
                      <a:pt x="4201" y="7617"/>
                      <a:pt x="4173" y="7953"/>
                      <a:pt x="4173" y="8289"/>
                    </a:cubicBezTo>
                    <a:cubicBezTo>
                      <a:pt x="4201" y="8626"/>
                      <a:pt x="4257" y="8962"/>
                      <a:pt x="4369" y="9298"/>
                    </a:cubicBezTo>
                    <a:cubicBezTo>
                      <a:pt x="4481" y="9634"/>
                      <a:pt x="4621" y="9970"/>
                      <a:pt x="4817" y="10250"/>
                    </a:cubicBezTo>
                    <a:cubicBezTo>
                      <a:pt x="5405" y="11118"/>
                      <a:pt x="6133" y="11790"/>
                      <a:pt x="6889" y="12350"/>
                    </a:cubicBezTo>
                    <a:cubicBezTo>
                      <a:pt x="6693" y="12294"/>
                      <a:pt x="6525" y="12210"/>
                      <a:pt x="6357" y="12154"/>
                    </a:cubicBezTo>
                    <a:cubicBezTo>
                      <a:pt x="5545" y="11874"/>
                      <a:pt x="4761" y="11734"/>
                      <a:pt x="4033" y="11678"/>
                    </a:cubicBezTo>
                    <a:cubicBezTo>
                      <a:pt x="3333" y="11650"/>
                      <a:pt x="2605" y="11818"/>
                      <a:pt x="1989" y="12154"/>
                    </a:cubicBezTo>
                    <a:cubicBezTo>
                      <a:pt x="1709" y="12294"/>
                      <a:pt x="1456" y="12518"/>
                      <a:pt x="1232" y="12742"/>
                    </a:cubicBezTo>
                    <a:cubicBezTo>
                      <a:pt x="1036" y="12966"/>
                      <a:pt x="868" y="13218"/>
                      <a:pt x="784" y="13498"/>
                    </a:cubicBezTo>
                    <a:cubicBezTo>
                      <a:pt x="672" y="13778"/>
                      <a:pt x="672" y="14086"/>
                      <a:pt x="700" y="14422"/>
                    </a:cubicBezTo>
                    <a:cubicBezTo>
                      <a:pt x="728" y="14730"/>
                      <a:pt x="840" y="15038"/>
                      <a:pt x="980" y="15346"/>
                    </a:cubicBezTo>
                    <a:cubicBezTo>
                      <a:pt x="1288" y="15962"/>
                      <a:pt x="1793" y="16495"/>
                      <a:pt x="2381" y="16887"/>
                    </a:cubicBezTo>
                    <a:cubicBezTo>
                      <a:pt x="3277" y="17419"/>
                      <a:pt x="4229" y="17755"/>
                      <a:pt x="5125" y="17951"/>
                    </a:cubicBezTo>
                    <a:cubicBezTo>
                      <a:pt x="4929" y="17979"/>
                      <a:pt x="4733" y="17979"/>
                      <a:pt x="4537" y="18007"/>
                    </a:cubicBezTo>
                    <a:cubicBezTo>
                      <a:pt x="3669" y="18063"/>
                      <a:pt x="2913" y="18231"/>
                      <a:pt x="2241" y="18511"/>
                    </a:cubicBezTo>
                    <a:cubicBezTo>
                      <a:pt x="1905" y="18623"/>
                      <a:pt x="1597" y="18791"/>
                      <a:pt x="1316" y="19015"/>
                    </a:cubicBezTo>
                    <a:cubicBezTo>
                      <a:pt x="1036" y="19211"/>
                      <a:pt x="784" y="19463"/>
                      <a:pt x="560" y="19743"/>
                    </a:cubicBezTo>
                    <a:cubicBezTo>
                      <a:pt x="364" y="19995"/>
                      <a:pt x="224" y="20275"/>
                      <a:pt x="112" y="20583"/>
                    </a:cubicBezTo>
                    <a:cubicBezTo>
                      <a:pt x="56" y="20751"/>
                      <a:pt x="28" y="20891"/>
                      <a:pt x="0" y="21031"/>
                    </a:cubicBezTo>
                    <a:cubicBezTo>
                      <a:pt x="0" y="21199"/>
                      <a:pt x="0" y="21339"/>
                      <a:pt x="0" y="21479"/>
                    </a:cubicBezTo>
                    <a:cubicBezTo>
                      <a:pt x="28" y="21787"/>
                      <a:pt x="140" y="22095"/>
                      <a:pt x="308" y="22347"/>
                    </a:cubicBezTo>
                    <a:cubicBezTo>
                      <a:pt x="476" y="22627"/>
                      <a:pt x="700" y="22879"/>
                      <a:pt x="952" y="23103"/>
                    </a:cubicBezTo>
                    <a:cubicBezTo>
                      <a:pt x="1204" y="23299"/>
                      <a:pt x="1512" y="23495"/>
                      <a:pt x="1821" y="23635"/>
                    </a:cubicBezTo>
                    <a:cubicBezTo>
                      <a:pt x="2157" y="23775"/>
                      <a:pt x="2493" y="23887"/>
                      <a:pt x="2857" y="23915"/>
                    </a:cubicBezTo>
                    <a:cubicBezTo>
                      <a:pt x="3585" y="24027"/>
                      <a:pt x="4369" y="24027"/>
                      <a:pt x="5209" y="23887"/>
                    </a:cubicBezTo>
                    <a:cubicBezTo>
                      <a:pt x="5405" y="23887"/>
                      <a:pt x="5601" y="23831"/>
                      <a:pt x="5769" y="23803"/>
                    </a:cubicBezTo>
                    <a:cubicBezTo>
                      <a:pt x="5601" y="23887"/>
                      <a:pt x="5433" y="23971"/>
                      <a:pt x="5265" y="24055"/>
                    </a:cubicBezTo>
                    <a:cubicBezTo>
                      <a:pt x="4509" y="24476"/>
                      <a:pt x="3893" y="24952"/>
                      <a:pt x="3361" y="25484"/>
                    </a:cubicBezTo>
                    <a:cubicBezTo>
                      <a:pt x="3109" y="25736"/>
                      <a:pt x="2913" y="26016"/>
                      <a:pt x="2717" y="26324"/>
                    </a:cubicBezTo>
                    <a:cubicBezTo>
                      <a:pt x="2549" y="26660"/>
                      <a:pt x="2409" y="26996"/>
                      <a:pt x="2353" y="27304"/>
                    </a:cubicBezTo>
                    <a:cubicBezTo>
                      <a:pt x="2269" y="27640"/>
                      <a:pt x="2269" y="27976"/>
                      <a:pt x="2297" y="28256"/>
                    </a:cubicBezTo>
                    <a:cubicBezTo>
                      <a:pt x="2325" y="28592"/>
                      <a:pt x="2409" y="28872"/>
                      <a:pt x="2549" y="29124"/>
                    </a:cubicBezTo>
                    <a:cubicBezTo>
                      <a:pt x="2857" y="29628"/>
                      <a:pt x="3417" y="29992"/>
                      <a:pt x="4061" y="30188"/>
                    </a:cubicBezTo>
                    <a:cubicBezTo>
                      <a:pt x="4229" y="30244"/>
                      <a:pt x="4397" y="30272"/>
                      <a:pt x="4565" y="30300"/>
                    </a:cubicBezTo>
                    <a:cubicBezTo>
                      <a:pt x="4733" y="30328"/>
                      <a:pt x="4901" y="30328"/>
                      <a:pt x="5097" y="30328"/>
                    </a:cubicBezTo>
                    <a:cubicBezTo>
                      <a:pt x="5433" y="30328"/>
                      <a:pt x="5797" y="30272"/>
                      <a:pt x="6133" y="30160"/>
                    </a:cubicBezTo>
                    <a:cubicBezTo>
                      <a:pt x="7113" y="29880"/>
                      <a:pt x="8009" y="29404"/>
                      <a:pt x="8765" y="28872"/>
                    </a:cubicBezTo>
                    <a:cubicBezTo>
                      <a:pt x="8177" y="29572"/>
                      <a:pt x="7589" y="30412"/>
                      <a:pt x="7225" y="31364"/>
                    </a:cubicBezTo>
                    <a:cubicBezTo>
                      <a:pt x="6973" y="32037"/>
                      <a:pt x="6917" y="32793"/>
                      <a:pt x="7029" y="33437"/>
                    </a:cubicBezTo>
                    <a:cubicBezTo>
                      <a:pt x="7113" y="33773"/>
                      <a:pt x="7225" y="34109"/>
                      <a:pt x="7365" y="34361"/>
                    </a:cubicBezTo>
                    <a:cubicBezTo>
                      <a:pt x="7561" y="34669"/>
                      <a:pt x="7757" y="34893"/>
                      <a:pt x="7953" y="35033"/>
                    </a:cubicBezTo>
                    <a:cubicBezTo>
                      <a:pt x="8233" y="35201"/>
                      <a:pt x="8513" y="35341"/>
                      <a:pt x="8821" y="35397"/>
                    </a:cubicBezTo>
                    <a:cubicBezTo>
                      <a:pt x="9130" y="35453"/>
                      <a:pt x="9466" y="35453"/>
                      <a:pt x="9802" y="35397"/>
                    </a:cubicBezTo>
                    <a:cubicBezTo>
                      <a:pt x="10474" y="35313"/>
                      <a:pt x="11146" y="35005"/>
                      <a:pt x="11678" y="34557"/>
                    </a:cubicBezTo>
                    <a:cubicBezTo>
                      <a:pt x="12266" y="34053"/>
                      <a:pt x="12770" y="33493"/>
                      <a:pt x="13246" y="32765"/>
                    </a:cubicBezTo>
                    <a:cubicBezTo>
                      <a:pt x="13358" y="32625"/>
                      <a:pt x="13442" y="32457"/>
                      <a:pt x="13554" y="32289"/>
                    </a:cubicBezTo>
                    <a:cubicBezTo>
                      <a:pt x="13302" y="33185"/>
                      <a:pt x="13134" y="34165"/>
                      <a:pt x="13190" y="35201"/>
                    </a:cubicBezTo>
                    <a:cubicBezTo>
                      <a:pt x="13190" y="35565"/>
                      <a:pt x="13274" y="35901"/>
                      <a:pt x="13386" y="36237"/>
                    </a:cubicBezTo>
                    <a:cubicBezTo>
                      <a:pt x="13498" y="36573"/>
                      <a:pt x="13666" y="36909"/>
                      <a:pt x="13834" y="37161"/>
                    </a:cubicBezTo>
                    <a:cubicBezTo>
                      <a:pt x="14030" y="37441"/>
                      <a:pt x="14254" y="37665"/>
                      <a:pt x="14506" y="37861"/>
                    </a:cubicBezTo>
                    <a:cubicBezTo>
                      <a:pt x="14786" y="38057"/>
                      <a:pt x="15066" y="38169"/>
                      <a:pt x="15318" y="38253"/>
                    </a:cubicBezTo>
                    <a:cubicBezTo>
                      <a:pt x="15906" y="38365"/>
                      <a:pt x="16551" y="38197"/>
                      <a:pt x="17139" y="37833"/>
                    </a:cubicBezTo>
                    <a:cubicBezTo>
                      <a:pt x="17419" y="37665"/>
                      <a:pt x="17699" y="37441"/>
                      <a:pt x="17923" y="37161"/>
                    </a:cubicBezTo>
                    <a:cubicBezTo>
                      <a:pt x="18175" y="36909"/>
                      <a:pt x="18371" y="36601"/>
                      <a:pt x="18511" y="36293"/>
                    </a:cubicBezTo>
                    <a:cubicBezTo>
                      <a:pt x="18847" y="35621"/>
                      <a:pt x="19071" y="34865"/>
                      <a:pt x="19239" y="34025"/>
                    </a:cubicBezTo>
                    <a:cubicBezTo>
                      <a:pt x="19267" y="33857"/>
                      <a:pt x="19295" y="33661"/>
                      <a:pt x="19323" y="33465"/>
                    </a:cubicBezTo>
                    <a:cubicBezTo>
                      <a:pt x="19351" y="33661"/>
                      <a:pt x="19379" y="33857"/>
                      <a:pt x="19407" y="34025"/>
                    </a:cubicBezTo>
                    <a:cubicBezTo>
                      <a:pt x="19575" y="34865"/>
                      <a:pt x="19799" y="35621"/>
                      <a:pt x="20163" y="36293"/>
                    </a:cubicBezTo>
                    <a:cubicBezTo>
                      <a:pt x="20303" y="36601"/>
                      <a:pt x="20527" y="36881"/>
                      <a:pt x="20751" y="37161"/>
                    </a:cubicBezTo>
                    <a:cubicBezTo>
                      <a:pt x="21003" y="37413"/>
                      <a:pt x="21255" y="37637"/>
                      <a:pt x="21563" y="37805"/>
                    </a:cubicBezTo>
                    <a:cubicBezTo>
                      <a:pt x="22151" y="38169"/>
                      <a:pt x="22823" y="38309"/>
                      <a:pt x="23355" y="38169"/>
                    </a:cubicBezTo>
                    <a:lnTo>
                      <a:pt x="23355" y="38029"/>
                    </a:lnTo>
                    <a:lnTo>
                      <a:pt x="23383" y="38169"/>
                    </a:lnTo>
                    <a:cubicBezTo>
                      <a:pt x="23663" y="38113"/>
                      <a:pt x="23915" y="38001"/>
                      <a:pt x="24196" y="37777"/>
                    </a:cubicBezTo>
                    <a:cubicBezTo>
                      <a:pt x="24448" y="37581"/>
                      <a:pt x="24672" y="37357"/>
                      <a:pt x="24868" y="37077"/>
                    </a:cubicBezTo>
                    <a:cubicBezTo>
                      <a:pt x="25232" y="36517"/>
                      <a:pt x="25456" y="35817"/>
                      <a:pt x="25484" y="35089"/>
                    </a:cubicBezTo>
                    <a:cubicBezTo>
                      <a:pt x="25512" y="34361"/>
                      <a:pt x="25428" y="33577"/>
                      <a:pt x="25204" y="32737"/>
                    </a:cubicBez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9073425" y="4469750"/>
                <a:ext cx="621000" cy="618900"/>
              </a:xfrm>
              <a:custGeom>
                <a:avLst/>
                <a:gdLst/>
                <a:ahLst/>
                <a:cxnLst/>
                <a:rect l="l" t="t" r="r" b="b"/>
                <a:pathLst>
                  <a:path w="24840" h="24756" extrusionOk="0">
                    <a:moveTo>
                      <a:pt x="15122" y="24671"/>
                    </a:moveTo>
                    <a:lnTo>
                      <a:pt x="15122" y="24671"/>
                    </a:lnTo>
                    <a:lnTo>
                      <a:pt x="15122" y="24671"/>
                    </a:lnTo>
                    <a:lnTo>
                      <a:pt x="15094" y="24671"/>
                    </a:lnTo>
                    <a:lnTo>
                      <a:pt x="15094" y="24671"/>
                    </a:lnTo>
                    <a:cubicBezTo>
                      <a:pt x="14758" y="24755"/>
                      <a:pt x="14366" y="24643"/>
                      <a:pt x="14002" y="24419"/>
                    </a:cubicBezTo>
                    <a:cubicBezTo>
                      <a:pt x="13806" y="24335"/>
                      <a:pt x="13638" y="24195"/>
                      <a:pt x="13498" y="24027"/>
                    </a:cubicBezTo>
                    <a:cubicBezTo>
                      <a:pt x="13330" y="23859"/>
                      <a:pt x="13218" y="23663"/>
                      <a:pt x="13106" y="23467"/>
                    </a:cubicBezTo>
                    <a:cubicBezTo>
                      <a:pt x="12994" y="23243"/>
                      <a:pt x="12910" y="23019"/>
                      <a:pt x="12826" y="22767"/>
                    </a:cubicBezTo>
                    <a:cubicBezTo>
                      <a:pt x="12742" y="22515"/>
                      <a:pt x="12686" y="22291"/>
                      <a:pt x="12630" y="22039"/>
                    </a:cubicBezTo>
                    <a:cubicBezTo>
                      <a:pt x="12546" y="21535"/>
                      <a:pt x="12490" y="21031"/>
                      <a:pt x="12490" y="20555"/>
                    </a:cubicBezTo>
                    <a:lnTo>
                      <a:pt x="12490" y="20247"/>
                    </a:lnTo>
                    <a:lnTo>
                      <a:pt x="12462" y="20247"/>
                    </a:lnTo>
                    <a:lnTo>
                      <a:pt x="12462" y="20555"/>
                    </a:lnTo>
                    <a:cubicBezTo>
                      <a:pt x="12462" y="21031"/>
                      <a:pt x="12434" y="21535"/>
                      <a:pt x="12350" y="22039"/>
                    </a:cubicBezTo>
                    <a:cubicBezTo>
                      <a:pt x="12266" y="22543"/>
                      <a:pt x="12126" y="23019"/>
                      <a:pt x="11902" y="23495"/>
                    </a:cubicBezTo>
                    <a:cubicBezTo>
                      <a:pt x="11790" y="23691"/>
                      <a:pt x="11678" y="23859"/>
                      <a:pt x="11510" y="24027"/>
                    </a:cubicBezTo>
                    <a:cubicBezTo>
                      <a:pt x="11370" y="24195"/>
                      <a:pt x="11202" y="24335"/>
                      <a:pt x="11034" y="24447"/>
                    </a:cubicBezTo>
                    <a:cubicBezTo>
                      <a:pt x="10950" y="24503"/>
                      <a:pt x="10838" y="24559"/>
                      <a:pt x="10754" y="24615"/>
                    </a:cubicBezTo>
                    <a:cubicBezTo>
                      <a:pt x="10670" y="24643"/>
                      <a:pt x="10558" y="24671"/>
                      <a:pt x="10474" y="24699"/>
                    </a:cubicBezTo>
                    <a:cubicBezTo>
                      <a:pt x="10278" y="24727"/>
                      <a:pt x="10110" y="24755"/>
                      <a:pt x="9942" y="24727"/>
                    </a:cubicBezTo>
                    <a:lnTo>
                      <a:pt x="9942" y="24727"/>
                    </a:lnTo>
                    <a:lnTo>
                      <a:pt x="9914" y="24727"/>
                    </a:lnTo>
                    <a:lnTo>
                      <a:pt x="9914" y="24727"/>
                    </a:lnTo>
                    <a:lnTo>
                      <a:pt x="9914" y="24727"/>
                    </a:lnTo>
                    <a:cubicBezTo>
                      <a:pt x="9745" y="24671"/>
                      <a:pt x="9577" y="24587"/>
                      <a:pt x="9437" y="24475"/>
                    </a:cubicBezTo>
                    <a:cubicBezTo>
                      <a:pt x="9269" y="24363"/>
                      <a:pt x="9129" y="24223"/>
                      <a:pt x="9017" y="24055"/>
                    </a:cubicBezTo>
                    <a:cubicBezTo>
                      <a:pt x="8877" y="23887"/>
                      <a:pt x="8793" y="23691"/>
                      <a:pt x="8709" y="23467"/>
                    </a:cubicBezTo>
                    <a:cubicBezTo>
                      <a:pt x="8681" y="23355"/>
                      <a:pt x="8653" y="23271"/>
                      <a:pt x="8625" y="23159"/>
                    </a:cubicBezTo>
                    <a:cubicBezTo>
                      <a:pt x="8597" y="23047"/>
                      <a:pt x="8597" y="22935"/>
                      <a:pt x="8597" y="22823"/>
                    </a:cubicBezTo>
                    <a:cubicBezTo>
                      <a:pt x="8541" y="21787"/>
                      <a:pt x="8849" y="20807"/>
                      <a:pt x="9185" y="19883"/>
                    </a:cubicBezTo>
                    <a:cubicBezTo>
                      <a:pt x="9241" y="19799"/>
                      <a:pt x="9269" y="19715"/>
                      <a:pt x="9325" y="19603"/>
                    </a:cubicBezTo>
                    <a:lnTo>
                      <a:pt x="9325" y="19603"/>
                    </a:lnTo>
                    <a:cubicBezTo>
                      <a:pt x="9269" y="19687"/>
                      <a:pt x="9241" y="19799"/>
                      <a:pt x="9185" y="19883"/>
                    </a:cubicBezTo>
                    <a:cubicBezTo>
                      <a:pt x="8989" y="20331"/>
                      <a:pt x="8737" y="20779"/>
                      <a:pt x="8457" y="21199"/>
                    </a:cubicBezTo>
                    <a:cubicBezTo>
                      <a:pt x="8177" y="21619"/>
                      <a:pt x="7869" y="22011"/>
                      <a:pt x="7477" y="22319"/>
                    </a:cubicBezTo>
                    <a:cubicBezTo>
                      <a:pt x="7113" y="22627"/>
                      <a:pt x="6693" y="22795"/>
                      <a:pt x="6273" y="22851"/>
                    </a:cubicBezTo>
                    <a:cubicBezTo>
                      <a:pt x="6077" y="22879"/>
                      <a:pt x="5853" y="22879"/>
                      <a:pt x="5685" y="22851"/>
                    </a:cubicBezTo>
                    <a:cubicBezTo>
                      <a:pt x="5489" y="22823"/>
                      <a:pt x="5321" y="22739"/>
                      <a:pt x="5181" y="22655"/>
                    </a:cubicBezTo>
                    <a:lnTo>
                      <a:pt x="5181" y="22655"/>
                    </a:lnTo>
                    <a:lnTo>
                      <a:pt x="5153" y="22655"/>
                    </a:lnTo>
                    <a:lnTo>
                      <a:pt x="5153" y="22655"/>
                    </a:lnTo>
                    <a:lnTo>
                      <a:pt x="5153" y="22655"/>
                    </a:lnTo>
                    <a:cubicBezTo>
                      <a:pt x="5013" y="22543"/>
                      <a:pt x="4901" y="22403"/>
                      <a:pt x="4789" y="22235"/>
                    </a:cubicBezTo>
                    <a:cubicBezTo>
                      <a:pt x="4761" y="22151"/>
                      <a:pt x="4705" y="22067"/>
                      <a:pt x="4677" y="21955"/>
                    </a:cubicBezTo>
                    <a:cubicBezTo>
                      <a:pt x="4649" y="21871"/>
                      <a:pt x="4621" y="21759"/>
                      <a:pt x="4593" y="21675"/>
                    </a:cubicBezTo>
                    <a:cubicBezTo>
                      <a:pt x="4509" y="21255"/>
                      <a:pt x="4565" y="20779"/>
                      <a:pt x="4705" y="20359"/>
                    </a:cubicBezTo>
                    <a:cubicBezTo>
                      <a:pt x="4817" y="20135"/>
                      <a:pt x="4929" y="19883"/>
                      <a:pt x="5041" y="19687"/>
                    </a:cubicBezTo>
                    <a:cubicBezTo>
                      <a:pt x="5181" y="19463"/>
                      <a:pt x="5321" y="19239"/>
                      <a:pt x="5461" y="19043"/>
                    </a:cubicBezTo>
                    <a:cubicBezTo>
                      <a:pt x="5769" y="18651"/>
                      <a:pt x="6105" y="18287"/>
                      <a:pt x="6469" y="17951"/>
                    </a:cubicBezTo>
                    <a:cubicBezTo>
                      <a:pt x="6525" y="17867"/>
                      <a:pt x="6609" y="17811"/>
                      <a:pt x="6693" y="17755"/>
                    </a:cubicBezTo>
                    <a:cubicBezTo>
                      <a:pt x="6693" y="17755"/>
                      <a:pt x="6693" y="17727"/>
                      <a:pt x="6693" y="17727"/>
                    </a:cubicBezTo>
                    <a:cubicBezTo>
                      <a:pt x="6609" y="17811"/>
                      <a:pt x="6525" y="17867"/>
                      <a:pt x="6441" y="17951"/>
                    </a:cubicBezTo>
                    <a:cubicBezTo>
                      <a:pt x="6077" y="18259"/>
                      <a:pt x="5685" y="18567"/>
                      <a:pt x="5265" y="18847"/>
                    </a:cubicBezTo>
                    <a:cubicBezTo>
                      <a:pt x="4845" y="19099"/>
                      <a:pt x="4397" y="19323"/>
                      <a:pt x="3893" y="19463"/>
                    </a:cubicBezTo>
                    <a:cubicBezTo>
                      <a:pt x="3669" y="19519"/>
                      <a:pt x="3445" y="19547"/>
                      <a:pt x="3221" y="19575"/>
                    </a:cubicBezTo>
                    <a:cubicBezTo>
                      <a:pt x="3137" y="19575"/>
                      <a:pt x="3025" y="19547"/>
                      <a:pt x="2913" y="19547"/>
                    </a:cubicBezTo>
                    <a:cubicBezTo>
                      <a:pt x="2801" y="19519"/>
                      <a:pt x="2689" y="19519"/>
                      <a:pt x="2605" y="19491"/>
                    </a:cubicBezTo>
                    <a:cubicBezTo>
                      <a:pt x="2493" y="19463"/>
                      <a:pt x="2381" y="19407"/>
                      <a:pt x="2296" y="19379"/>
                    </a:cubicBezTo>
                    <a:cubicBezTo>
                      <a:pt x="2268" y="19351"/>
                      <a:pt x="2212" y="19323"/>
                      <a:pt x="2156" y="19295"/>
                    </a:cubicBezTo>
                    <a:cubicBezTo>
                      <a:pt x="2128" y="19295"/>
                      <a:pt x="2072" y="19267"/>
                      <a:pt x="2044" y="19239"/>
                    </a:cubicBezTo>
                    <a:cubicBezTo>
                      <a:pt x="1876" y="19127"/>
                      <a:pt x="1764" y="18987"/>
                      <a:pt x="1680" y="18847"/>
                    </a:cubicBezTo>
                    <a:lnTo>
                      <a:pt x="1680" y="18847"/>
                    </a:lnTo>
                    <a:lnTo>
                      <a:pt x="1680" y="18819"/>
                    </a:lnTo>
                    <a:lnTo>
                      <a:pt x="1680" y="18819"/>
                    </a:lnTo>
                    <a:lnTo>
                      <a:pt x="1680" y="18819"/>
                    </a:lnTo>
                    <a:cubicBezTo>
                      <a:pt x="1568" y="18679"/>
                      <a:pt x="1540" y="18483"/>
                      <a:pt x="1512" y="18315"/>
                    </a:cubicBezTo>
                    <a:cubicBezTo>
                      <a:pt x="1484" y="18119"/>
                      <a:pt x="1512" y="17895"/>
                      <a:pt x="1540" y="17699"/>
                    </a:cubicBezTo>
                    <a:cubicBezTo>
                      <a:pt x="1596" y="17503"/>
                      <a:pt x="1680" y="17278"/>
                      <a:pt x="1792" y="17082"/>
                    </a:cubicBezTo>
                    <a:cubicBezTo>
                      <a:pt x="1904" y="16886"/>
                      <a:pt x="2016" y="16718"/>
                      <a:pt x="2184" y="16550"/>
                    </a:cubicBezTo>
                    <a:cubicBezTo>
                      <a:pt x="2549" y="16186"/>
                      <a:pt x="2969" y="15906"/>
                      <a:pt x="3417" y="15654"/>
                    </a:cubicBezTo>
                    <a:cubicBezTo>
                      <a:pt x="3837" y="15430"/>
                      <a:pt x="4313" y="15234"/>
                      <a:pt x="4761" y="15066"/>
                    </a:cubicBezTo>
                    <a:cubicBezTo>
                      <a:pt x="4845" y="15038"/>
                      <a:pt x="4929" y="14982"/>
                      <a:pt x="5041" y="14954"/>
                    </a:cubicBezTo>
                    <a:lnTo>
                      <a:pt x="5041" y="14954"/>
                    </a:lnTo>
                    <a:cubicBezTo>
                      <a:pt x="4929" y="14982"/>
                      <a:pt x="4845" y="15010"/>
                      <a:pt x="4761" y="15038"/>
                    </a:cubicBezTo>
                    <a:cubicBezTo>
                      <a:pt x="4285" y="15206"/>
                      <a:pt x="3809" y="15318"/>
                      <a:pt x="3305" y="15374"/>
                    </a:cubicBezTo>
                    <a:cubicBezTo>
                      <a:pt x="2829" y="15458"/>
                      <a:pt x="2296" y="15458"/>
                      <a:pt x="1792" y="15402"/>
                    </a:cubicBezTo>
                    <a:cubicBezTo>
                      <a:pt x="1568" y="15374"/>
                      <a:pt x="1372" y="15318"/>
                      <a:pt x="1148" y="15206"/>
                    </a:cubicBezTo>
                    <a:cubicBezTo>
                      <a:pt x="952" y="15122"/>
                      <a:pt x="784" y="15010"/>
                      <a:pt x="616" y="14870"/>
                    </a:cubicBezTo>
                    <a:cubicBezTo>
                      <a:pt x="560" y="14842"/>
                      <a:pt x="532" y="14814"/>
                      <a:pt x="476" y="14758"/>
                    </a:cubicBezTo>
                    <a:cubicBezTo>
                      <a:pt x="448" y="14730"/>
                      <a:pt x="420" y="14702"/>
                      <a:pt x="392" y="14646"/>
                    </a:cubicBezTo>
                    <a:cubicBezTo>
                      <a:pt x="308" y="14590"/>
                      <a:pt x="252" y="14506"/>
                      <a:pt x="196" y="14422"/>
                    </a:cubicBezTo>
                    <a:cubicBezTo>
                      <a:pt x="112" y="14254"/>
                      <a:pt x="56" y="14086"/>
                      <a:pt x="28" y="13890"/>
                    </a:cubicBezTo>
                    <a:lnTo>
                      <a:pt x="28" y="13890"/>
                    </a:lnTo>
                    <a:lnTo>
                      <a:pt x="28" y="13890"/>
                    </a:lnTo>
                    <a:lnTo>
                      <a:pt x="28" y="13890"/>
                    </a:lnTo>
                    <a:lnTo>
                      <a:pt x="28" y="13890"/>
                    </a:lnTo>
                    <a:cubicBezTo>
                      <a:pt x="0" y="13806"/>
                      <a:pt x="0" y="13722"/>
                      <a:pt x="28" y="13610"/>
                    </a:cubicBezTo>
                    <a:cubicBezTo>
                      <a:pt x="28" y="13526"/>
                      <a:pt x="56" y="13442"/>
                      <a:pt x="84" y="13330"/>
                    </a:cubicBezTo>
                    <a:cubicBezTo>
                      <a:pt x="140" y="13162"/>
                      <a:pt x="252" y="12966"/>
                      <a:pt x="364" y="12798"/>
                    </a:cubicBezTo>
                    <a:cubicBezTo>
                      <a:pt x="504" y="12630"/>
                      <a:pt x="644" y="12490"/>
                      <a:pt x="840" y="12350"/>
                    </a:cubicBezTo>
                    <a:cubicBezTo>
                      <a:pt x="1008" y="12210"/>
                      <a:pt x="1204" y="12126"/>
                      <a:pt x="1428" y="12042"/>
                    </a:cubicBezTo>
                    <a:cubicBezTo>
                      <a:pt x="1540" y="11986"/>
                      <a:pt x="1652" y="11958"/>
                      <a:pt x="1792" y="11902"/>
                    </a:cubicBezTo>
                    <a:cubicBezTo>
                      <a:pt x="1904" y="11874"/>
                      <a:pt x="2016" y="11846"/>
                      <a:pt x="2156" y="11818"/>
                    </a:cubicBezTo>
                    <a:cubicBezTo>
                      <a:pt x="2409" y="11762"/>
                      <a:pt x="2661" y="11734"/>
                      <a:pt x="2913" y="11706"/>
                    </a:cubicBezTo>
                    <a:cubicBezTo>
                      <a:pt x="3389" y="11678"/>
                      <a:pt x="3893" y="11678"/>
                      <a:pt x="4369" y="11706"/>
                    </a:cubicBezTo>
                    <a:lnTo>
                      <a:pt x="4621" y="11734"/>
                    </a:lnTo>
                    <a:lnTo>
                      <a:pt x="4621" y="11734"/>
                    </a:lnTo>
                    <a:cubicBezTo>
                      <a:pt x="4537" y="11706"/>
                      <a:pt x="4453" y="11706"/>
                      <a:pt x="4369" y="11706"/>
                    </a:cubicBezTo>
                    <a:cubicBezTo>
                      <a:pt x="3893" y="11650"/>
                      <a:pt x="3417" y="11566"/>
                      <a:pt x="2913" y="11426"/>
                    </a:cubicBezTo>
                    <a:cubicBezTo>
                      <a:pt x="2437" y="11286"/>
                      <a:pt x="1960" y="11090"/>
                      <a:pt x="1540" y="10810"/>
                    </a:cubicBezTo>
                    <a:cubicBezTo>
                      <a:pt x="1344" y="10698"/>
                      <a:pt x="1176" y="10558"/>
                      <a:pt x="1008" y="10390"/>
                    </a:cubicBezTo>
                    <a:cubicBezTo>
                      <a:pt x="952" y="10306"/>
                      <a:pt x="868" y="10222"/>
                      <a:pt x="812" y="10138"/>
                    </a:cubicBezTo>
                    <a:cubicBezTo>
                      <a:pt x="756" y="10054"/>
                      <a:pt x="700" y="9942"/>
                      <a:pt x="644" y="9858"/>
                    </a:cubicBezTo>
                    <a:cubicBezTo>
                      <a:pt x="616" y="9774"/>
                      <a:pt x="560" y="9662"/>
                      <a:pt x="532" y="9578"/>
                    </a:cubicBezTo>
                    <a:cubicBezTo>
                      <a:pt x="504" y="9465"/>
                      <a:pt x="476" y="9381"/>
                      <a:pt x="476" y="9269"/>
                    </a:cubicBezTo>
                    <a:cubicBezTo>
                      <a:pt x="448" y="9073"/>
                      <a:pt x="448" y="8905"/>
                      <a:pt x="504" y="8737"/>
                    </a:cubicBezTo>
                    <a:lnTo>
                      <a:pt x="504" y="8737"/>
                    </a:lnTo>
                    <a:lnTo>
                      <a:pt x="504" y="8737"/>
                    </a:lnTo>
                    <a:lnTo>
                      <a:pt x="504" y="8737"/>
                    </a:lnTo>
                    <a:lnTo>
                      <a:pt x="504" y="8737"/>
                    </a:lnTo>
                    <a:cubicBezTo>
                      <a:pt x="532" y="8625"/>
                      <a:pt x="588" y="8569"/>
                      <a:pt x="616" y="8485"/>
                    </a:cubicBezTo>
                    <a:cubicBezTo>
                      <a:pt x="672" y="8401"/>
                      <a:pt x="728" y="8317"/>
                      <a:pt x="784" y="8261"/>
                    </a:cubicBezTo>
                    <a:cubicBezTo>
                      <a:pt x="924" y="8121"/>
                      <a:pt x="1092" y="7981"/>
                      <a:pt x="1260" y="7897"/>
                    </a:cubicBezTo>
                    <a:cubicBezTo>
                      <a:pt x="1456" y="7785"/>
                      <a:pt x="1652" y="7701"/>
                      <a:pt x="1876" y="7645"/>
                    </a:cubicBezTo>
                    <a:cubicBezTo>
                      <a:pt x="2072" y="7617"/>
                      <a:pt x="2325" y="7589"/>
                      <a:pt x="2521" y="7589"/>
                    </a:cubicBezTo>
                    <a:cubicBezTo>
                      <a:pt x="2801" y="7617"/>
                      <a:pt x="3053" y="7645"/>
                      <a:pt x="3305" y="7701"/>
                    </a:cubicBezTo>
                    <a:cubicBezTo>
                      <a:pt x="3557" y="7757"/>
                      <a:pt x="3781" y="7813"/>
                      <a:pt x="4033" y="7897"/>
                    </a:cubicBezTo>
                    <a:cubicBezTo>
                      <a:pt x="4509" y="8065"/>
                      <a:pt x="4957" y="8261"/>
                      <a:pt x="5377" y="8513"/>
                    </a:cubicBezTo>
                    <a:cubicBezTo>
                      <a:pt x="5433" y="8541"/>
                      <a:pt x="5489" y="8569"/>
                      <a:pt x="5545" y="8597"/>
                    </a:cubicBezTo>
                    <a:cubicBezTo>
                      <a:pt x="5545" y="8597"/>
                      <a:pt x="5545" y="8597"/>
                      <a:pt x="5545" y="8597"/>
                    </a:cubicBezTo>
                    <a:cubicBezTo>
                      <a:pt x="5489" y="8569"/>
                      <a:pt x="5433" y="8541"/>
                      <a:pt x="5377" y="8485"/>
                    </a:cubicBezTo>
                    <a:cubicBezTo>
                      <a:pt x="4957" y="8233"/>
                      <a:pt x="4537" y="7981"/>
                      <a:pt x="4173" y="7645"/>
                    </a:cubicBezTo>
                    <a:cubicBezTo>
                      <a:pt x="3781" y="7337"/>
                      <a:pt x="3417" y="6973"/>
                      <a:pt x="3137" y="6525"/>
                    </a:cubicBezTo>
                    <a:cubicBezTo>
                      <a:pt x="3081" y="6441"/>
                      <a:pt x="3025" y="6329"/>
                      <a:pt x="2969" y="6245"/>
                    </a:cubicBezTo>
                    <a:cubicBezTo>
                      <a:pt x="2913" y="6133"/>
                      <a:pt x="2885" y="6049"/>
                      <a:pt x="2857" y="5937"/>
                    </a:cubicBezTo>
                    <a:cubicBezTo>
                      <a:pt x="2773" y="5713"/>
                      <a:pt x="2745" y="5517"/>
                      <a:pt x="2717" y="5293"/>
                    </a:cubicBezTo>
                    <a:cubicBezTo>
                      <a:pt x="2717" y="5097"/>
                      <a:pt x="2745" y="4873"/>
                      <a:pt x="2801" y="4705"/>
                    </a:cubicBezTo>
                    <a:cubicBezTo>
                      <a:pt x="2857" y="4509"/>
                      <a:pt x="2941" y="4341"/>
                      <a:pt x="3053" y="4201"/>
                    </a:cubicBezTo>
                    <a:lnTo>
                      <a:pt x="3053" y="4201"/>
                    </a:lnTo>
                    <a:lnTo>
                      <a:pt x="3053" y="4201"/>
                    </a:lnTo>
                    <a:lnTo>
                      <a:pt x="3081" y="4201"/>
                    </a:lnTo>
                    <a:lnTo>
                      <a:pt x="3081" y="4201"/>
                    </a:lnTo>
                    <a:cubicBezTo>
                      <a:pt x="3305" y="3949"/>
                      <a:pt x="3669" y="3781"/>
                      <a:pt x="4117" y="3753"/>
                    </a:cubicBezTo>
                    <a:cubicBezTo>
                      <a:pt x="4201" y="3725"/>
                      <a:pt x="4313" y="3725"/>
                      <a:pt x="4425" y="3753"/>
                    </a:cubicBezTo>
                    <a:cubicBezTo>
                      <a:pt x="4537" y="3753"/>
                      <a:pt x="4649" y="3753"/>
                      <a:pt x="4761" y="3781"/>
                    </a:cubicBezTo>
                    <a:cubicBezTo>
                      <a:pt x="4957" y="3837"/>
                      <a:pt x="5181" y="3893"/>
                      <a:pt x="5377" y="4005"/>
                    </a:cubicBezTo>
                    <a:cubicBezTo>
                      <a:pt x="5825" y="4229"/>
                      <a:pt x="6245" y="4537"/>
                      <a:pt x="6609" y="4901"/>
                    </a:cubicBezTo>
                    <a:cubicBezTo>
                      <a:pt x="6973" y="5237"/>
                      <a:pt x="7309" y="5601"/>
                      <a:pt x="7589" y="5993"/>
                    </a:cubicBezTo>
                    <a:cubicBezTo>
                      <a:pt x="7617" y="6021"/>
                      <a:pt x="7645" y="6077"/>
                      <a:pt x="7673" y="6105"/>
                    </a:cubicBezTo>
                    <a:lnTo>
                      <a:pt x="7701" y="6105"/>
                    </a:lnTo>
                    <a:cubicBezTo>
                      <a:pt x="7673" y="6077"/>
                      <a:pt x="7645" y="6021"/>
                      <a:pt x="7617" y="5993"/>
                    </a:cubicBezTo>
                    <a:cubicBezTo>
                      <a:pt x="7337" y="5601"/>
                      <a:pt x="7057" y="5181"/>
                      <a:pt x="6833" y="4733"/>
                    </a:cubicBezTo>
                    <a:cubicBezTo>
                      <a:pt x="6609" y="4285"/>
                      <a:pt x="6441" y="3781"/>
                      <a:pt x="6357" y="3277"/>
                    </a:cubicBezTo>
                    <a:cubicBezTo>
                      <a:pt x="6301" y="3053"/>
                      <a:pt x="6301" y="2829"/>
                      <a:pt x="6329" y="2605"/>
                    </a:cubicBezTo>
                    <a:cubicBezTo>
                      <a:pt x="6329" y="2521"/>
                      <a:pt x="6357" y="2409"/>
                      <a:pt x="6385" y="2297"/>
                    </a:cubicBezTo>
                    <a:cubicBezTo>
                      <a:pt x="6413" y="2185"/>
                      <a:pt x="6441" y="2073"/>
                      <a:pt x="6469" y="1989"/>
                    </a:cubicBezTo>
                    <a:cubicBezTo>
                      <a:pt x="6637" y="1596"/>
                      <a:pt x="6917" y="1288"/>
                      <a:pt x="7225" y="1120"/>
                    </a:cubicBezTo>
                    <a:lnTo>
                      <a:pt x="7225" y="1120"/>
                    </a:lnTo>
                    <a:lnTo>
                      <a:pt x="7225" y="1120"/>
                    </a:lnTo>
                    <a:lnTo>
                      <a:pt x="7225" y="1120"/>
                    </a:lnTo>
                    <a:lnTo>
                      <a:pt x="7225" y="1120"/>
                    </a:lnTo>
                    <a:cubicBezTo>
                      <a:pt x="7393" y="1064"/>
                      <a:pt x="7589" y="1036"/>
                      <a:pt x="7757" y="1008"/>
                    </a:cubicBezTo>
                    <a:cubicBezTo>
                      <a:pt x="7953" y="1008"/>
                      <a:pt x="8177" y="1064"/>
                      <a:pt x="8373" y="1120"/>
                    </a:cubicBezTo>
                    <a:cubicBezTo>
                      <a:pt x="8569" y="1204"/>
                      <a:pt x="8765" y="1288"/>
                      <a:pt x="8933" y="1428"/>
                    </a:cubicBezTo>
                    <a:cubicBezTo>
                      <a:pt x="9045" y="1484"/>
                      <a:pt x="9129" y="1568"/>
                      <a:pt x="9213" y="1624"/>
                    </a:cubicBezTo>
                    <a:cubicBezTo>
                      <a:pt x="9269" y="1708"/>
                      <a:pt x="9353" y="1793"/>
                      <a:pt x="9437" y="1877"/>
                    </a:cubicBezTo>
                    <a:cubicBezTo>
                      <a:pt x="9745" y="2269"/>
                      <a:pt x="9998" y="2717"/>
                      <a:pt x="10194" y="3193"/>
                    </a:cubicBezTo>
                    <a:cubicBezTo>
                      <a:pt x="10390" y="3641"/>
                      <a:pt x="10530" y="4117"/>
                      <a:pt x="10642" y="4593"/>
                    </a:cubicBezTo>
                    <a:cubicBezTo>
                      <a:pt x="10670" y="4621"/>
                      <a:pt x="10670" y="4677"/>
                      <a:pt x="10670" y="4705"/>
                    </a:cubicBezTo>
                    <a:lnTo>
                      <a:pt x="10698" y="4705"/>
                    </a:lnTo>
                    <a:cubicBezTo>
                      <a:pt x="10670" y="4677"/>
                      <a:pt x="10670" y="4649"/>
                      <a:pt x="10670" y="4593"/>
                    </a:cubicBezTo>
                    <a:cubicBezTo>
                      <a:pt x="10586" y="4117"/>
                      <a:pt x="10502" y="3641"/>
                      <a:pt x="10474" y="3137"/>
                    </a:cubicBezTo>
                    <a:cubicBezTo>
                      <a:pt x="10474" y="2885"/>
                      <a:pt x="10474" y="2633"/>
                      <a:pt x="10502" y="2381"/>
                    </a:cubicBezTo>
                    <a:cubicBezTo>
                      <a:pt x="10530" y="2129"/>
                      <a:pt x="10558" y="1877"/>
                      <a:pt x="10614" y="1624"/>
                    </a:cubicBezTo>
                    <a:cubicBezTo>
                      <a:pt x="10670" y="1400"/>
                      <a:pt x="10754" y="1176"/>
                      <a:pt x="10866" y="1008"/>
                    </a:cubicBezTo>
                    <a:cubicBezTo>
                      <a:pt x="10978" y="812"/>
                      <a:pt x="11118" y="616"/>
                      <a:pt x="11258" y="476"/>
                    </a:cubicBezTo>
                    <a:cubicBezTo>
                      <a:pt x="11426" y="336"/>
                      <a:pt x="11594" y="224"/>
                      <a:pt x="11762" y="140"/>
                    </a:cubicBezTo>
                    <a:cubicBezTo>
                      <a:pt x="11846" y="84"/>
                      <a:pt x="11930" y="56"/>
                      <a:pt x="12042" y="56"/>
                    </a:cubicBezTo>
                    <a:cubicBezTo>
                      <a:pt x="12126" y="28"/>
                      <a:pt x="12210" y="0"/>
                      <a:pt x="12294" y="0"/>
                    </a:cubicBezTo>
                    <a:lnTo>
                      <a:pt x="12294" y="0"/>
                    </a:lnTo>
                    <a:lnTo>
                      <a:pt x="12294" y="0"/>
                    </a:lnTo>
                    <a:lnTo>
                      <a:pt x="12322" y="0"/>
                    </a:lnTo>
                    <a:lnTo>
                      <a:pt x="12322" y="0"/>
                    </a:lnTo>
                    <a:cubicBezTo>
                      <a:pt x="12490" y="0"/>
                      <a:pt x="12658" y="56"/>
                      <a:pt x="12826" y="140"/>
                    </a:cubicBezTo>
                    <a:cubicBezTo>
                      <a:pt x="12938" y="168"/>
                      <a:pt x="13022" y="224"/>
                      <a:pt x="13106" y="280"/>
                    </a:cubicBezTo>
                    <a:cubicBezTo>
                      <a:pt x="13190" y="336"/>
                      <a:pt x="13274" y="392"/>
                      <a:pt x="13330" y="476"/>
                    </a:cubicBezTo>
                    <a:cubicBezTo>
                      <a:pt x="13414" y="532"/>
                      <a:pt x="13498" y="616"/>
                      <a:pt x="13554" y="700"/>
                    </a:cubicBezTo>
                    <a:cubicBezTo>
                      <a:pt x="13610" y="784"/>
                      <a:pt x="13694" y="868"/>
                      <a:pt x="13750" y="980"/>
                    </a:cubicBezTo>
                    <a:cubicBezTo>
                      <a:pt x="13862" y="1176"/>
                      <a:pt x="13946" y="1372"/>
                      <a:pt x="14002" y="1596"/>
                    </a:cubicBezTo>
                    <a:cubicBezTo>
                      <a:pt x="14142" y="2101"/>
                      <a:pt x="14170" y="2605"/>
                      <a:pt x="14170" y="3109"/>
                    </a:cubicBezTo>
                    <a:cubicBezTo>
                      <a:pt x="14142" y="3585"/>
                      <a:pt x="14086" y="4089"/>
                      <a:pt x="14002" y="4565"/>
                    </a:cubicBezTo>
                    <a:cubicBezTo>
                      <a:pt x="14002" y="4593"/>
                      <a:pt x="14002" y="4621"/>
                      <a:pt x="14002" y="4649"/>
                    </a:cubicBezTo>
                    <a:lnTo>
                      <a:pt x="14002" y="4649"/>
                    </a:lnTo>
                    <a:cubicBezTo>
                      <a:pt x="14002" y="4621"/>
                      <a:pt x="14002" y="4593"/>
                      <a:pt x="14030" y="4565"/>
                    </a:cubicBezTo>
                    <a:cubicBezTo>
                      <a:pt x="14114" y="4089"/>
                      <a:pt x="14254" y="3613"/>
                      <a:pt x="14450" y="3165"/>
                    </a:cubicBezTo>
                    <a:cubicBezTo>
                      <a:pt x="14534" y="2913"/>
                      <a:pt x="14646" y="2689"/>
                      <a:pt x="14758" y="2465"/>
                    </a:cubicBezTo>
                    <a:cubicBezTo>
                      <a:pt x="14842" y="2353"/>
                      <a:pt x="14898" y="2241"/>
                      <a:pt x="14982" y="2129"/>
                    </a:cubicBezTo>
                    <a:cubicBezTo>
                      <a:pt x="15038" y="2045"/>
                      <a:pt x="15122" y="1933"/>
                      <a:pt x="15206" y="1821"/>
                    </a:cubicBezTo>
                    <a:cubicBezTo>
                      <a:pt x="15318" y="1652"/>
                      <a:pt x="15486" y="1484"/>
                      <a:pt x="15682" y="1372"/>
                    </a:cubicBezTo>
                    <a:cubicBezTo>
                      <a:pt x="15850" y="1232"/>
                      <a:pt x="16046" y="1120"/>
                      <a:pt x="16242" y="1064"/>
                    </a:cubicBezTo>
                    <a:cubicBezTo>
                      <a:pt x="16438" y="980"/>
                      <a:pt x="16634" y="952"/>
                      <a:pt x="16830" y="952"/>
                    </a:cubicBezTo>
                    <a:cubicBezTo>
                      <a:pt x="16942" y="952"/>
                      <a:pt x="17026" y="952"/>
                      <a:pt x="17110" y="952"/>
                    </a:cubicBezTo>
                    <a:cubicBezTo>
                      <a:pt x="17194" y="980"/>
                      <a:pt x="17278" y="1008"/>
                      <a:pt x="17363" y="1036"/>
                    </a:cubicBezTo>
                    <a:lnTo>
                      <a:pt x="17363" y="1036"/>
                    </a:lnTo>
                    <a:lnTo>
                      <a:pt x="17363" y="1036"/>
                    </a:lnTo>
                    <a:lnTo>
                      <a:pt x="17391" y="1036"/>
                    </a:lnTo>
                    <a:lnTo>
                      <a:pt x="17391" y="1036"/>
                    </a:lnTo>
                    <a:cubicBezTo>
                      <a:pt x="17531" y="1092"/>
                      <a:pt x="17699" y="1204"/>
                      <a:pt x="17811" y="1372"/>
                    </a:cubicBezTo>
                    <a:cubicBezTo>
                      <a:pt x="17895" y="1428"/>
                      <a:pt x="17951" y="1512"/>
                      <a:pt x="18007" y="1596"/>
                    </a:cubicBezTo>
                    <a:cubicBezTo>
                      <a:pt x="18035" y="1652"/>
                      <a:pt x="18063" y="1680"/>
                      <a:pt x="18063" y="1736"/>
                    </a:cubicBezTo>
                    <a:cubicBezTo>
                      <a:pt x="18091" y="1764"/>
                      <a:pt x="18119" y="1821"/>
                      <a:pt x="18147" y="1877"/>
                    </a:cubicBezTo>
                    <a:cubicBezTo>
                      <a:pt x="18231" y="2073"/>
                      <a:pt x="18287" y="2297"/>
                      <a:pt x="18315" y="2493"/>
                    </a:cubicBezTo>
                    <a:cubicBezTo>
                      <a:pt x="18343" y="2717"/>
                      <a:pt x="18315" y="2941"/>
                      <a:pt x="18287" y="3165"/>
                    </a:cubicBezTo>
                    <a:cubicBezTo>
                      <a:pt x="18203" y="3669"/>
                      <a:pt x="18035" y="4173"/>
                      <a:pt x="17839" y="4621"/>
                    </a:cubicBezTo>
                    <a:cubicBezTo>
                      <a:pt x="17615" y="5069"/>
                      <a:pt x="17363" y="5489"/>
                      <a:pt x="17082" y="5909"/>
                    </a:cubicBezTo>
                    <a:cubicBezTo>
                      <a:pt x="17082" y="5937"/>
                      <a:pt x="17054" y="5937"/>
                      <a:pt x="17054" y="5965"/>
                    </a:cubicBezTo>
                    <a:lnTo>
                      <a:pt x="17054" y="5965"/>
                    </a:lnTo>
                    <a:cubicBezTo>
                      <a:pt x="17054" y="5965"/>
                      <a:pt x="17082" y="5937"/>
                      <a:pt x="17110" y="5909"/>
                    </a:cubicBezTo>
                    <a:cubicBezTo>
                      <a:pt x="17391" y="5517"/>
                      <a:pt x="17699" y="5125"/>
                      <a:pt x="18063" y="4789"/>
                    </a:cubicBezTo>
                    <a:cubicBezTo>
                      <a:pt x="18427" y="4453"/>
                      <a:pt x="18819" y="4117"/>
                      <a:pt x="19295" y="3893"/>
                    </a:cubicBezTo>
                    <a:cubicBezTo>
                      <a:pt x="19491" y="3781"/>
                      <a:pt x="19687" y="3697"/>
                      <a:pt x="19911" y="3669"/>
                    </a:cubicBezTo>
                    <a:cubicBezTo>
                      <a:pt x="20135" y="3613"/>
                      <a:pt x="20359" y="3585"/>
                      <a:pt x="20555" y="3613"/>
                    </a:cubicBezTo>
                    <a:cubicBezTo>
                      <a:pt x="20779" y="3641"/>
                      <a:pt x="20975" y="3669"/>
                      <a:pt x="21143" y="3753"/>
                    </a:cubicBezTo>
                    <a:cubicBezTo>
                      <a:pt x="21339" y="3837"/>
                      <a:pt x="21479" y="3921"/>
                      <a:pt x="21619" y="4061"/>
                    </a:cubicBezTo>
                    <a:lnTo>
                      <a:pt x="21619" y="4061"/>
                    </a:lnTo>
                    <a:lnTo>
                      <a:pt x="21619" y="4061"/>
                    </a:lnTo>
                    <a:lnTo>
                      <a:pt x="21619" y="4061"/>
                    </a:lnTo>
                    <a:lnTo>
                      <a:pt x="21619" y="4061"/>
                    </a:lnTo>
                    <a:cubicBezTo>
                      <a:pt x="21731" y="4201"/>
                      <a:pt x="21815" y="4341"/>
                      <a:pt x="21871" y="4537"/>
                    </a:cubicBezTo>
                    <a:cubicBezTo>
                      <a:pt x="21899" y="4593"/>
                      <a:pt x="21899" y="4621"/>
                      <a:pt x="21927" y="4677"/>
                    </a:cubicBezTo>
                    <a:cubicBezTo>
                      <a:pt x="21927" y="4733"/>
                      <a:pt x="21927" y="4761"/>
                      <a:pt x="21927" y="4817"/>
                    </a:cubicBezTo>
                    <a:cubicBezTo>
                      <a:pt x="21955" y="4929"/>
                      <a:pt x="21955" y="5013"/>
                      <a:pt x="21955" y="5125"/>
                    </a:cubicBezTo>
                    <a:cubicBezTo>
                      <a:pt x="21955" y="5237"/>
                      <a:pt x="21955" y="5349"/>
                      <a:pt x="21927" y="5461"/>
                    </a:cubicBezTo>
                    <a:cubicBezTo>
                      <a:pt x="21899" y="5545"/>
                      <a:pt x="21871" y="5657"/>
                      <a:pt x="21843" y="5769"/>
                    </a:cubicBezTo>
                    <a:cubicBezTo>
                      <a:pt x="21787" y="5965"/>
                      <a:pt x="21703" y="6189"/>
                      <a:pt x="21563" y="6357"/>
                    </a:cubicBezTo>
                    <a:cubicBezTo>
                      <a:pt x="21283" y="6805"/>
                      <a:pt x="20947" y="7169"/>
                      <a:pt x="20555" y="7505"/>
                    </a:cubicBezTo>
                    <a:cubicBezTo>
                      <a:pt x="20191" y="7841"/>
                      <a:pt x="19771" y="8121"/>
                      <a:pt x="19351" y="8373"/>
                    </a:cubicBezTo>
                    <a:lnTo>
                      <a:pt x="19267" y="8429"/>
                    </a:lnTo>
                    <a:cubicBezTo>
                      <a:pt x="19267" y="8429"/>
                      <a:pt x="19267" y="8429"/>
                      <a:pt x="19295" y="8429"/>
                    </a:cubicBezTo>
                    <a:cubicBezTo>
                      <a:pt x="19323" y="8401"/>
                      <a:pt x="19351" y="8401"/>
                      <a:pt x="19379" y="8373"/>
                    </a:cubicBezTo>
                    <a:cubicBezTo>
                      <a:pt x="19799" y="8149"/>
                      <a:pt x="20247" y="7925"/>
                      <a:pt x="20723" y="7757"/>
                    </a:cubicBezTo>
                    <a:cubicBezTo>
                      <a:pt x="20947" y="7673"/>
                      <a:pt x="21199" y="7589"/>
                      <a:pt x="21423" y="7533"/>
                    </a:cubicBezTo>
                    <a:cubicBezTo>
                      <a:pt x="21675" y="7477"/>
                      <a:pt x="21927" y="7449"/>
                      <a:pt x="22207" y="7421"/>
                    </a:cubicBezTo>
                    <a:cubicBezTo>
                      <a:pt x="22627" y="7393"/>
                      <a:pt x="23103" y="7477"/>
                      <a:pt x="23467" y="7673"/>
                    </a:cubicBezTo>
                    <a:cubicBezTo>
                      <a:pt x="23551" y="7729"/>
                      <a:pt x="23663" y="7785"/>
                      <a:pt x="23747" y="7841"/>
                    </a:cubicBezTo>
                    <a:cubicBezTo>
                      <a:pt x="23831" y="7897"/>
                      <a:pt x="23887" y="7981"/>
                      <a:pt x="23943" y="8037"/>
                    </a:cubicBezTo>
                    <a:cubicBezTo>
                      <a:pt x="24083" y="8177"/>
                      <a:pt x="24195" y="8345"/>
                      <a:pt x="24251" y="8513"/>
                    </a:cubicBezTo>
                    <a:lnTo>
                      <a:pt x="24251" y="8513"/>
                    </a:lnTo>
                    <a:lnTo>
                      <a:pt x="24251" y="8513"/>
                    </a:lnTo>
                    <a:lnTo>
                      <a:pt x="24251" y="8513"/>
                    </a:lnTo>
                    <a:lnTo>
                      <a:pt x="24251" y="8513"/>
                    </a:lnTo>
                    <a:cubicBezTo>
                      <a:pt x="24307" y="8681"/>
                      <a:pt x="24307" y="8877"/>
                      <a:pt x="24307" y="9073"/>
                    </a:cubicBezTo>
                    <a:cubicBezTo>
                      <a:pt x="24279" y="9269"/>
                      <a:pt x="24223" y="9465"/>
                      <a:pt x="24139" y="9662"/>
                    </a:cubicBezTo>
                    <a:cubicBezTo>
                      <a:pt x="23943" y="10054"/>
                      <a:pt x="23635" y="10390"/>
                      <a:pt x="23271" y="10642"/>
                    </a:cubicBezTo>
                    <a:cubicBezTo>
                      <a:pt x="22823" y="10922"/>
                      <a:pt x="22375" y="11118"/>
                      <a:pt x="21871" y="11258"/>
                    </a:cubicBezTo>
                    <a:cubicBezTo>
                      <a:pt x="21395" y="11398"/>
                      <a:pt x="20919" y="11510"/>
                      <a:pt x="20443" y="11566"/>
                    </a:cubicBezTo>
                    <a:cubicBezTo>
                      <a:pt x="20387" y="11566"/>
                      <a:pt x="20331" y="11566"/>
                      <a:pt x="20303" y="11566"/>
                    </a:cubicBezTo>
                    <a:lnTo>
                      <a:pt x="20303" y="11594"/>
                    </a:lnTo>
                    <a:cubicBezTo>
                      <a:pt x="20331" y="11594"/>
                      <a:pt x="20387" y="11566"/>
                      <a:pt x="20443" y="11566"/>
                    </a:cubicBezTo>
                    <a:cubicBezTo>
                      <a:pt x="21395" y="11482"/>
                      <a:pt x="22431" y="11482"/>
                      <a:pt x="23411" y="11846"/>
                    </a:cubicBezTo>
                    <a:cubicBezTo>
                      <a:pt x="23523" y="11902"/>
                      <a:pt x="23607" y="11930"/>
                      <a:pt x="23719" y="11986"/>
                    </a:cubicBezTo>
                    <a:cubicBezTo>
                      <a:pt x="23803" y="12042"/>
                      <a:pt x="23887" y="12098"/>
                      <a:pt x="23999" y="12154"/>
                    </a:cubicBezTo>
                    <a:cubicBezTo>
                      <a:pt x="24167" y="12294"/>
                      <a:pt x="24335" y="12434"/>
                      <a:pt x="24447" y="12602"/>
                    </a:cubicBezTo>
                    <a:cubicBezTo>
                      <a:pt x="24587" y="12770"/>
                      <a:pt x="24699" y="12966"/>
                      <a:pt x="24755" y="13134"/>
                    </a:cubicBezTo>
                    <a:cubicBezTo>
                      <a:pt x="24811" y="13330"/>
                      <a:pt x="24840" y="13498"/>
                      <a:pt x="24840" y="13666"/>
                    </a:cubicBezTo>
                    <a:lnTo>
                      <a:pt x="24840" y="13666"/>
                    </a:lnTo>
                    <a:lnTo>
                      <a:pt x="24840" y="13694"/>
                    </a:lnTo>
                    <a:lnTo>
                      <a:pt x="24840" y="13694"/>
                    </a:lnTo>
                    <a:lnTo>
                      <a:pt x="24840" y="13694"/>
                    </a:lnTo>
                    <a:cubicBezTo>
                      <a:pt x="24811" y="13862"/>
                      <a:pt x="24755" y="14030"/>
                      <a:pt x="24643" y="14198"/>
                    </a:cubicBezTo>
                    <a:cubicBezTo>
                      <a:pt x="24615" y="14282"/>
                      <a:pt x="24531" y="14366"/>
                      <a:pt x="24475" y="14450"/>
                    </a:cubicBezTo>
                    <a:cubicBezTo>
                      <a:pt x="24419" y="14534"/>
                      <a:pt x="24335" y="14590"/>
                      <a:pt x="24251" y="14674"/>
                    </a:cubicBezTo>
                    <a:cubicBezTo>
                      <a:pt x="24111" y="14814"/>
                      <a:pt x="23915" y="14926"/>
                      <a:pt x="23719" y="15010"/>
                    </a:cubicBezTo>
                    <a:cubicBezTo>
                      <a:pt x="23523" y="15122"/>
                      <a:pt x="23299" y="15178"/>
                      <a:pt x="23075" y="15206"/>
                    </a:cubicBezTo>
                    <a:cubicBezTo>
                      <a:pt x="22571" y="15290"/>
                      <a:pt x="22067" y="15290"/>
                      <a:pt x="21563" y="15234"/>
                    </a:cubicBezTo>
                    <a:cubicBezTo>
                      <a:pt x="21059" y="15150"/>
                      <a:pt x="20583" y="15038"/>
                      <a:pt x="20107" y="14926"/>
                    </a:cubicBezTo>
                    <a:lnTo>
                      <a:pt x="19939" y="14870"/>
                    </a:lnTo>
                    <a:lnTo>
                      <a:pt x="19939" y="14870"/>
                    </a:lnTo>
                    <a:lnTo>
                      <a:pt x="20107" y="14926"/>
                    </a:lnTo>
                    <a:cubicBezTo>
                      <a:pt x="20555" y="15066"/>
                      <a:pt x="21031" y="15262"/>
                      <a:pt x="21479" y="15486"/>
                    </a:cubicBezTo>
                    <a:cubicBezTo>
                      <a:pt x="21703" y="15626"/>
                      <a:pt x="21899" y="15738"/>
                      <a:pt x="22123" y="15878"/>
                    </a:cubicBezTo>
                    <a:cubicBezTo>
                      <a:pt x="22319" y="16046"/>
                      <a:pt x="22515" y="16186"/>
                      <a:pt x="22711" y="16382"/>
                    </a:cubicBezTo>
                    <a:cubicBezTo>
                      <a:pt x="22879" y="16522"/>
                      <a:pt x="23019" y="16718"/>
                      <a:pt x="23131" y="16886"/>
                    </a:cubicBezTo>
                    <a:cubicBezTo>
                      <a:pt x="23243" y="17082"/>
                      <a:pt x="23327" y="17278"/>
                      <a:pt x="23355" y="17503"/>
                    </a:cubicBezTo>
                    <a:cubicBezTo>
                      <a:pt x="23467" y="17895"/>
                      <a:pt x="23439" y="18315"/>
                      <a:pt x="23271" y="18623"/>
                    </a:cubicBezTo>
                    <a:lnTo>
                      <a:pt x="23271" y="18623"/>
                    </a:lnTo>
                    <a:lnTo>
                      <a:pt x="23271" y="18623"/>
                    </a:lnTo>
                    <a:lnTo>
                      <a:pt x="23271" y="18651"/>
                    </a:lnTo>
                    <a:lnTo>
                      <a:pt x="23271" y="18651"/>
                    </a:lnTo>
                    <a:cubicBezTo>
                      <a:pt x="23215" y="18707"/>
                      <a:pt x="23187" y="18791"/>
                      <a:pt x="23103" y="18847"/>
                    </a:cubicBezTo>
                    <a:cubicBezTo>
                      <a:pt x="23047" y="18931"/>
                      <a:pt x="22963" y="18987"/>
                      <a:pt x="22907" y="19043"/>
                    </a:cubicBezTo>
                    <a:cubicBezTo>
                      <a:pt x="22823" y="19099"/>
                      <a:pt x="22739" y="19155"/>
                      <a:pt x="22655" y="19183"/>
                    </a:cubicBezTo>
                    <a:cubicBezTo>
                      <a:pt x="22543" y="19239"/>
                      <a:pt x="22459" y="19267"/>
                      <a:pt x="22347" y="19295"/>
                    </a:cubicBezTo>
                    <a:cubicBezTo>
                      <a:pt x="22151" y="19351"/>
                      <a:pt x="21927" y="19407"/>
                      <a:pt x="21703" y="19407"/>
                    </a:cubicBezTo>
                    <a:cubicBezTo>
                      <a:pt x="21479" y="19407"/>
                      <a:pt x="21255" y="19379"/>
                      <a:pt x="21059" y="19323"/>
                    </a:cubicBezTo>
                    <a:cubicBezTo>
                      <a:pt x="20919" y="19295"/>
                      <a:pt x="20807" y="19239"/>
                      <a:pt x="20695" y="19211"/>
                    </a:cubicBezTo>
                    <a:cubicBezTo>
                      <a:pt x="20555" y="19155"/>
                      <a:pt x="20443" y="19127"/>
                      <a:pt x="20331" y="19071"/>
                    </a:cubicBezTo>
                    <a:cubicBezTo>
                      <a:pt x="20107" y="18959"/>
                      <a:pt x="19883" y="18847"/>
                      <a:pt x="19659" y="18707"/>
                    </a:cubicBezTo>
                    <a:cubicBezTo>
                      <a:pt x="19239" y="18455"/>
                      <a:pt x="18847" y="18147"/>
                      <a:pt x="18455" y="17839"/>
                    </a:cubicBezTo>
                    <a:cubicBezTo>
                      <a:pt x="18399" y="17783"/>
                      <a:pt x="18343" y="17727"/>
                      <a:pt x="18287" y="17699"/>
                    </a:cubicBezTo>
                    <a:lnTo>
                      <a:pt x="18287" y="17699"/>
                    </a:lnTo>
                    <a:cubicBezTo>
                      <a:pt x="18343" y="17755"/>
                      <a:pt x="18399" y="17783"/>
                      <a:pt x="18455" y="17839"/>
                    </a:cubicBezTo>
                    <a:cubicBezTo>
                      <a:pt x="18819" y="18175"/>
                      <a:pt x="19155" y="18539"/>
                      <a:pt x="19463" y="18931"/>
                    </a:cubicBezTo>
                    <a:cubicBezTo>
                      <a:pt x="19771" y="19323"/>
                      <a:pt x="20051" y="19743"/>
                      <a:pt x="20247" y="20247"/>
                    </a:cubicBezTo>
                    <a:cubicBezTo>
                      <a:pt x="20331" y="20443"/>
                      <a:pt x="20387" y="20667"/>
                      <a:pt x="20387" y="20891"/>
                    </a:cubicBezTo>
                    <a:cubicBezTo>
                      <a:pt x="20415" y="21003"/>
                      <a:pt x="20415" y="21115"/>
                      <a:pt x="20415" y="21199"/>
                    </a:cubicBezTo>
                    <a:cubicBezTo>
                      <a:pt x="20415" y="21311"/>
                      <a:pt x="20387" y="21423"/>
                      <a:pt x="20387" y="21535"/>
                    </a:cubicBezTo>
                    <a:cubicBezTo>
                      <a:pt x="20359" y="21647"/>
                      <a:pt x="20331" y="21731"/>
                      <a:pt x="20303" y="21843"/>
                    </a:cubicBezTo>
                    <a:cubicBezTo>
                      <a:pt x="20275" y="21927"/>
                      <a:pt x="20219" y="22011"/>
                      <a:pt x="20191" y="22095"/>
                    </a:cubicBezTo>
                    <a:cubicBezTo>
                      <a:pt x="20079" y="22263"/>
                      <a:pt x="19967" y="22403"/>
                      <a:pt x="19827" y="22515"/>
                    </a:cubicBezTo>
                    <a:lnTo>
                      <a:pt x="19827" y="22515"/>
                    </a:lnTo>
                    <a:lnTo>
                      <a:pt x="19827" y="22515"/>
                    </a:lnTo>
                    <a:lnTo>
                      <a:pt x="19827" y="22515"/>
                    </a:lnTo>
                    <a:lnTo>
                      <a:pt x="19827" y="22515"/>
                    </a:lnTo>
                    <a:cubicBezTo>
                      <a:pt x="19687" y="22627"/>
                      <a:pt x="19519" y="22683"/>
                      <a:pt x="19323" y="22739"/>
                    </a:cubicBezTo>
                    <a:cubicBezTo>
                      <a:pt x="19239" y="22767"/>
                      <a:pt x="19127" y="22767"/>
                      <a:pt x="19043" y="22767"/>
                    </a:cubicBezTo>
                    <a:cubicBezTo>
                      <a:pt x="18931" y="22767"/>
                      <a:pt x="18819" y="22767"/>
                      <a:pt x="18735" y="22767"/>
                    </a:cubicBezTo>
                    <a:cubicBezTo>
                      <a:pt x="18623" y="22739"/>
                      <a:pt x="18511" y="22711"/>
                      <a:pt x="18399" y="22683"/>
                    </a:cubicBezTo>
                    <a:cubicBezTo>
                      <a:pt x="18315" y="22655"/>
                      <a:pt x="18203" y="22627"/>
                      <a:pt x="18091" y="22599"/>
                    </a:cubicBezTo>
                    <a:cubicBezTo>
                      <a:pt x="17895" y="22487"/>
                      <a:pt x="17699" y="22375"/>
                      <a:pt x="17531" y="22235"/>
                    </a:cubicBezTo>
                    <a:cubicBezTo>
                      <a:pt x="17138" y="21927"/>
                      <a:pt x="16774" y="21535"/>
                      <a:pt x="16494" y="21115"/>
                    </a:cubicBezTo>
                    <a:cubicBezTo>
                      <a:pt x="16214" y="20723"/>
                      <a:pt x="15962" y="20275"/>
                      <a:pt x="15766" y="19827"/>
                    </a:cubicBezTo>
                    <a:cubicBezTo>
                      <a:pt x="15710" y="19743"/>
                      <a:pt x="15682" y="19659"/>
                      <a:pt x="15654" y="19603"/>
                    </a:cubicBezTo>
                    <a:lnTo>
                      <a:pt x="15626" y="19603"/>
                    </a:lnTo>
                    <a:cubicBezTo>
                      <a:pt x="15682" y="19687"/>
                      <a:pt x="15710" y="19743"/>
                      <a:pt x="15738" y="19827"/>
                    </a:cubicBezTo>
                    <a:cubicBezTo>
                      <a:pt x="15934" y="20275"/>
                      <a:pt x="16102" y="20751"/>
                      <a:pt x="16242" y="21227"/>
                    </a:cubicBezTo>
                    <a:cubicBezTo>
                      <a:pt x="16298" y="21479"/>
                      <a:pt x="16354" y="21731"/>
                      <a:pt x="16382" y="21983"/>
                    </a:cubicBezTo>
                    <a:cubicBezTo>
                      <a:pt x="16382" y="22095"/>
                      <a:pt x="16410" y="22235"/>
                      <a:pt x="16410" y="22347"/>
                    </a:cubicBezTo>
                    <a:cubicBezTo>
                      <a:pt x="16410" y="22487"/>
                      <a:pt x="16410" y="22627"/>
                      <a:pt x="16410" y="22739"/>
                    </a:cubicBezTo>
                    <a:cubicBezTo>
                      <a:pt x="16410" y="22963"/>
                      <a:pt x="16354" y="23187"/>
                      <a:pt x="16298" y="23411"/>
                    </a:cubicBezTo>
                    <a:cubicBezTo>
                      <a:pt x="16214" y="23607"/>
                      <a:pt x="16130" y="23803"/>
                      <a:pt x="16018" y="23971"/>
                    </a:cubicBezTo>
                    <a:cubicBezTo>
                      <a:pt x="15962" y="24083"/>
                      <a:pt x="15878" y="24167"/>
                      <a:pt x="15822" y="24223"/>
                    </a:cubicBezTo>
                    <a:cubicBezTo>
                      <a:pt x="15738" y="24307"/>
                      <a:pt x="15682" y="24363"/>
                      <a:pt x="15598" y="24419"/>
                    </a:cubicBezTo>
                    <a:cubicBezTo>
                      <a:pt x="15514" y="24475"/>
                      <a:pt x="15430" y="24531"/>
                      <a:pt x="15346" y="24587"/>
                    </a:cubicBezTo>
                    <a:cubicBezTo>
                      <a:pt x="15262" y="24615"/>
                      <a:pt x="15178" y="24643"/>
                      <a:pt x="15094" y="24671"/>
                    </a:cubicBez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9297450" y="4709000"/>
                <a:ext cx="176450" cy="156200"/>
              </a:xfrm>
              <a:custGeom>
                <a:avLst/>
                <a:gdLst/>
                <a:ahLst/>
                <a:cxnLst/>
                <a:rect l="l" t="t" r="r" b="b"/>
                <a:pathLst>
                  <a:path w="7058" h="6248" extrusionOk="0">
                    <a:moveTo>
                      <a:pt x="3525" y="1"/>
                    </a:moveTo>
                    <a:cubicBezTo>
                      <a:pt x="3162" y="1"/>
                      <a:pt x="2794" y="66"/>
                      <a:pt x="2437" y="204"/>
                    </a:cubicBezTo>
                    <a:cubicBezTo>
                      <a:pt x="813" y="820"/>
                      <a:pt x="0" y="2612"/>
                      <a:pt x="616" y="4236"/>
                    </a:cubicBezTo>
                    <a:cubicBezTo>
                      <a:pt x="1075" y="5480"/>
                      <a:pt x="2281" y="6248"/>
                      <a:pt x="3547" y="6248"/>
                    </a:cubicBezTo>
                    <a:cubicBezTo>
                      <a:pt x="3905" y="6248"/>
                      <a:pt x="4269" y="6186"/>
                      <a:pt x="4621" y="6056"/>
                    </a:cubicBezTo>
                    <a:cubicBezTo>
                      <a:pt x="6245" y="5440"/>
                      <a:pt x="7057" y="3648"/>
                      <a:pt x="6441" y="2024"/>
                    </a:cubicBezTo>
                    <a:cubicBezTo>
                      <a:pt x="5985" y="784"/>
                      <a:pt x="4785" y="1"/>
                      <a:pt x="3525"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6" name="Google Shape;836;p38"/>
          <p:cNvGrpSpPr/>
          <p:nvPr/>
        </p:nvGrpSpPr>
        <p:grpSpPr>
          <a:xfrm>
            <a:off x="-1235396" y="-210475"/>
            <a:ext cx="10345276" cy="5448300"/>
            <a:chOff x="-725026" y="-190500"/>
            <a:chExt cx="10345276" cy="5448300"/>
          </a:xfrm>
        </p:grpSpPr>
        <p:sp>
          <p:nvSpPr>
            <p:cNvPr id="837" name="Google Shape;837;p38"/>
            <p:cNvSpPr/>
            <p:nvPr/>
          </p:nvSpPr>
          <p:spPr>
            <a:xfrm flipH="1">
              <a:off x="-725026" y="-173448"/>
              <a:ext cx="8376614" cy="5423725"/>
            </a:xfrm>
            <a:custGeom>
              <a:avLst/>
              <a:gdLst/>
              <a:ahLst/>
              <a:cxnLst/>
              <a:rect l="l" t="t" r="r" b="b"/>
              <a:pathLst>
                <a:path w="118389" h="76655" extrusionOk="0">
                  <a:moveTo>
                    <a:pt x="70269" y="9737"/>
                  </a:moveTo>
                  <a:cubicBezTo>
                    <a:pt x="85469" y="9737"/>
                    <a:pt x="97791" y="22059"/>
                    <a:pt x="97791" y="37259"/>
                  </a:cubicBezTo>
                  <a:cubicBezTo>
                    <a:pt x="97791" y="52482"/>
                    <a:pt x="85469" y="64804"/>
                    <a:pt x="70269" y="64804"/>
                  </a:cubicBezTo>
                  <a:cubicBezTo>
                    <a:pt x="55068" y="64804"/>
                    <a:pt x="42746" y="52482"/>
                    <a:pt x="42746" y="37259"/>
                  </a:cubicBezTo>
                  <a:cubicBezTo>
                    <a:pt x="42746" y="22059"/>
                    <a:pt x="55068" y="9737"/>
                    <a:pt x="70269" y="9737"/>
                  </a:cubicBezTo>
                  <a:close/>
                  <a:moveTo>
                    <a:pt x="0" y="0"/>
                  </a:moveTo>
                  <a:lnTo>
                    <a:pt x="0" y="76654"/>
                  </a:lnTo>
                  <a:lnTo>
                    <a:pt x="118388" y="76654"/>
                  </a:lnTo>
                  <a:lnTo>
                    <a:pt x="118388" y="0"/>
                  </a:lnTo>
                  <a:close/>
                </a:path>
              </a:pathLst>
            </a:custGeom>
            <a:solidFill>
              <a:schemeClr val="lt1"/>
            </a:solidFill>
            <a:ln>
              <a:noFill/>
            </a:ln>
            <a:effectLst>
              <a:outerShdw blurRad="128588" dist="142875" dir="4020000" algn="bl" rotWithShape="0">
                <a:schemeClr val="dk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7372350" y="-190500"/>
              <a:ext cx="2247900" cy="54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1627825" y="3891763"/>
            <a:ext cx="673525" cy="673500"/>
            <a:chOff x="8042875" y="4685375"/>
            <a:chExt cx="673525" cy="673500"/>
          </a:xfrm>
        </p:grpSpPr>
        <p:sp>
          <p:nvSpPr>
            <p:cNvPr id="840" name="Google Shape;840;p38"/>
            <p:cNvSpPr/>
            <p:nvPr/>
          </p:nvSpPr>
          <p:spPr>
            <a:xfrm>
              <a:off x="8042875" y="4685375"/>
              <a:ext cx="673525" cy="673500"/>
            </a:xfrm>
            <a:custGeom>
              <a:avLst/>
              <a:gdLst/>
              <a:ahLst/>
              <a:cxnLst/>
              <a:rect l="l" t="t" r="r" b="b"/>
              <a:pathLst>
                <a:path w="26941" h="26940" extrusionOk="0">
                  <a:moveTo>
                    <a:pt x="25148" y="17251"/>
                  </a:moveTo>
                  <a:cubicBezTo>
                    <a:pt x="24812" y="16915"/>
                    <a:pt x="24448" y="16635"/>
                    <a:pt x="24084" y="16382"/>
                  </a:cubicBezTo>
                  <a:cubicBezTo>
                    <a:pt x="23720" y="16158"/>
                    <a:pt x="23328" y="15906"/>
                    <a:pt x="22936" y="15710"/>
                  </a:cubicBezTo>
                  <a:cubicBezTo>
                    <a:pt x="22152" y="15346"/>
                    <a:pt x="21368" y="15038"/>
                    <a:pt x="20527" y="14786"/>
                  </a:cubicBezTo>
                  <a:cubicBezTo>
                    <a:pt x="21396" y="14870"/>
                    <a:pt x="22236" y="14870"/>
                    <a:pt x="23076" y="14814"/>
                  </a:cubicBezTo>
                  <a:cubicBezTo>
                    <a:pt x="23524" y="14786"/>
                    <a:pt x="23972" y="14702"/>
                    <a:pt x="24392" y="14618"/>
                  </a:cubicBezTo>
                  <a:cubicBezTo>
                    <a:pt x="24840" y="14534"/>
                    <a:pt x="25288" y="14394"/>
                    <a:pt x="25708" y="14198"/>
                  </a:cubicBezTo>
                  <a:cubicBezTo>
                    <a:pt x="26156" y="14002"/>
                    <a:pt x="26520" y="13610"/>
                    <a:pt x="26660" y="13106"/>
                  </a:cubicBezTo>
                  <a:cubicBezTo>
                    <a:pt x="26940" y="12182"/>
                    <a:pt x="26408" y="11202"/>
                    <a:pt x="25484" y="10922"/>
                  </a:cubicBezTo>
                  <a:cubicBezTo>
                    <a:pt x="25036" y="10782"/>
                    <a:pt x="24560" y="10726"/>
                    <a:pt x="24112" y="10698"/>
                  </a:cubicBezTo>
                  <a:cubicBezTo>
                    <a:pt x="23664" y="10670"/>
                    <a:pt x="23216" y="10670"/>
                    <a:pt x="22796" y="10698"/>
                  </a:cubicBezTo>
                  <a:cubicBezTo>
                    <a:pt x="21928" y="10754"/>
                    <a:pt x="21088" y="10894"/>
                    <a:pt x="20247" y="11090"/>
                  </a:cubicBezTo>
                  <a:cubicBezTo>
                    <a:pt x="21032" y="10726"/>
                    <a:pt x="21760" y="10306"/>
                    <a:pt x="22460" y="9830"/>
                  </a:cubicBezTo>
                  <a:cubicBezTo>
                    <a:pt x="22824" y="9578"/>
                    <a:pt x="23188" y="9298"/>
                    <a:pt x="23524" y="9018"/>
                  </a:cubicBezTo>
                  <a:cubicBezTo>
                    <a:pt x="23860" y="8710"/>
                    <a:pt x="24168" y="8373"/>
                    <a:pt x="24448" y="8009"/>
                  </a:cubicBezTo>
                  <a:cubicBezTo>
                    <a:pt x="24728" y="7589"/>
                    <a:pt x="24840" y="7085"/>
                    <a:pt x="24728" y="6553"/>
                  </a:cubicBezTo>
                  <a:cubicBezTo>
                    <a:pt x="24476" y="5601"/>
                    <a:pt x="23524" y="5041"/>
                    <a:pt x="22600" y="5265"/>
                  </a:cubicBezTo>
                  <a:cubicBezTo>
                    <a:pt x="22124" y="5377"/>
                    <a:pt x="21704" y="5545"/>
                    <a:pt x="21312" y="5741"/>
                  </a:cubicBezTo>
                  <a:cubicBezTo>
                    <a:pt x="20919" y="5937"/>
                    <a:pt x="20527" y="6161"/>
                    <a:pt x="20135" y="6413"/>
                  </a:cubicBezTo>
                  <a:cubicBezTo>
                    <a:pt x="19435" y="6889"/>
                    <a:pt x="18763" y="7421"/>
                    <a:pt x="18147" y="8009"/>
                  </a:cubicBezTo>
                  <a:cubicBezTo>
                    <a:pt x="18651" y="7309"/>
                    <a:pt x="19071" y="6581"/>
                    <a:pt x="19435" y="5825"/>
                  </a:cubicBezTo>
                  <a:cubicBezTo>
                    <a:pt x="19631" y="5433"/>
                    <a:pt x="19799" y="5013"/>
                    <a:pt x="19939" y="4593"/>
                  </a:cubicBezTo>
                  <a:cubicBezTo>
                    <a:pt x="20079" y="4145"/>
                    <a:pt x="20191" y="3725"/>
                    <a:pt x="20219" y="3249"/>
                  </a:cubicBezTo>
                  <a:cubicBezTo>
                    <a:pt x="20275" y="2745"/>
                    <a:pt x="20107" y="2241"/>
                    <a:pt x="19743" y="1849"/>
                  </a:cubicBezTo>
                  <a:cubicBezTo>
                    <a:pt x="19071" y="1149"/>
                    <a:pt x="17951" y="1121"/>
                    <a:pt x="17251" y="1793"/>
                  </a:cubicBezTo>
                  <a:cubicBezTo>
                    <a:pt x="16915" y="2129"/>
                    <a:pt x="16635" y="2493"/>
                    <a:pt x="16383" y="2857"/>
                  </a:cubicBezTo>
                  <a:cubicBezTo>
                    <a:pt x="16131" y="3249"/>
                    <a:pt x="15907" y="3613"/>
                    <a:pt x="15711" y="4033"/>
                  </a:cubicBezTo>
                  <a:cubicBezTo>
                    <a:pt x="15347" y="4789"/>
                    <a:pt x="15039" y="5573"/>
                    <a:pt x="14787" y="6413"/>
                  </a:cubicBezTo>
                  <a:cubicBezTo>
                    <a:pt x="14871" y="5545"/>
                    <a:pt x="14899" y="4705"/>
                    <a:pt x="14815" y="3865"/>
                  </a:cubicBezTo>
                  <a:cubicBezTo>
                    <a:pt x="14787" y="3417"/>
                    <a:pt x="14703" y="2969"/>
                    <a:pt x="14619" y="2549"/>
                  </a:cubicBezTo>
                  <a:cubicBezTo>
                    <a:pt x="14535" y="2101"/>
                    <a:pt x="14423" y="1653"/>
                    <a:pt x="14227" y="1233"/>
                  </a:cubicBezTo>
                  <a:cubicBezTo>
                    <a:pt x="14003" y="784"/>
                    <a:pt x="13611" y="420"/>
                    <a:pt x="13106" y="280"/>
                  </a:cubicBezTo>
                  <a:cubicBezTo>
                    <a:pt x="12182" y="0"/>
                    <a:pt x="11202" y="532"/>
                    <a:pt x="10922" y="1457"/>
                  </a:cubicBezTo>
                  <a:cubicBezTo>
                    <a:pt x="10782" y="1933"/>
                    <a:pt x="10726" y="2381"/>
                    <a:pt x="10698" y="2829"/>
                  </a:cubicBezTo>
                  <a:cubicBezTo>
                    <a:pt x="10670" y="3277"/>
                    <a:pt x="10670" y="3725"/>
                    <a:pt x="10698" y="4173"/>
                  </a:cubicBezTo>
                  <a:cubicBezTo>
                    <a:pt x="10754" y="5013"/>
                    <a:pt x="10894" y="5853"/>
                    <a:pt x="11090" y="6693"/>
                  </a:cubicBezTo>
                  <a:cubicBezTo>
                    <a:pt x="10726" y="5909"/>
                    <a:pt x="10334" y="5181"/>
                    <a:pt x="9830" y="4481"/>
                  </a:cubicBezTo>
                  <a:cubicBezTo>
                    <a:pt x="9578" y="4117"/>
                    <a:pt x="9298" y="3753"/>
                    <a:pt x="9018" y="3417"/>
                  </a:cubicBezTo>
                  <a:cubicBezTo>
                    <a:pt x="8710" y="3109"/>
                    <a:pt x="8374" y="2773"/>
                    <a:pt x="8010" y="2493"/>
                  </a:cubicBezTo>
                  <a:cubicBezTo>
                    <a:pt x="7590" y="2213"/>
                    <a:pt x="7086" y="2101"/>
                    <a:pt x="6554" y="2213"/>
                  </a:cubicBezTo>
                  <a:cubicBezTo>
                    <a:pt x="5629" y="2465"/>
                    <a:pt x="5041" y="3417"/>
                    <a:pt x="5265" y="4341"/>
                  </a:cubicBezTo>
                  <a:cubicBezTo>
                    <a:pt x="5377" y="4817"/>
                    <a:pt x="5545" y="5237"/>
                    <a:pt x="5741" y="5629"/>
                  </a:cubicBezTo>
                  <a:cubicBezTo>
                    <a:pt x="5938" y="6049"/>
                    <a:pt x="6162" y="6413"/>
                    <a:pt x="6414" y="6805"/>
                  </a:cubicBezTo>
                  <a:cubicBezTo>
                    <a:pt x="6890" y="7505"/>
                    <a:pt x="7422" y="8177"/>
                    <a:pt x="8010" y="8794"/>
                  </a:cubicBezTo>
                  <a:cubicBezTo>
                    <a:pt x="7310" y="8289"/>
                    <a:pt x="6582" y="7869"/>
                    <a:pt x="5825" y="7505"/>
                  </a:cubicBezTo>
                  <a:cubicBezTo>
                    <a:pt x="5433" y="7309"/>
                    <a:pt x="5013" y="7141"/>
                    <a:pt x="4593" y="7001"/>
                  </a:cubicBezTo>
                  <a:cubicBezTo>
                    <a:pt x="4145" y="6861"/>
                    <a:pt x="3725" y="6749"/>
                    <a:pt x="3249" y="6721"/>
                  </a:cubicBezTo>
                  <a:cubicBezTo>
                    <a:pt x="2745" y="6665"/>
                    <a:pt x="2241" y="6833"/>
                    <a:pt x="1849" y="7197"/>
                  </a:cubicBezTo>
                  <a:cubicBezTo>
                    <a:pt x="1149" y="7869"/>
                    <a:pt x="1121" y="8990"/>
                    <a:pt x="1793" y="9690"/>
                  </a:cubicBezTo>
                  <a:cubicBezTo>
                    <a:pt x="2129" y="10026"/>
                    <a:pt x="2493" y="10306"/>
                    <a:pt x="2857" y="10558"/>
                  </a:cubicBezTo>
                  <a:cubicBezTo>
                    <a:pt x="3249" y="10810"/>
                    <a:pt x="3613" y="11034"/>
                    <a:pt x="4033" y="11230"/>
                  </a:cubicBezTo>
                  <a:cubicBezTo>
                    <a:pt x="4789" y="11594"/>
                    <a:pt x="5573" y="11902"/>
                    <a:pt x="6414" y="12154"/>
                  </a:cubicBezTo>
                  <a:cubicBezTo>
                    <a:pt x="5545" y="12070"/>
                    <a:pt x="4705" y="12070"/>
                    <a:pt x="3865" y="12126"/>
                  </a:cubicBezTo>
                  <a:cubicBezTo>
                    <a:pt x="3417" y="12154"/>
                    <a:pt x="2997" y="12238"/>
                    <a:pt x="2549" y="12322"/>
                  </a:cubicBezTo>
                  <a:cubicBezTo>
                    <a:pt x="2101" y="12406"/>
                    <a:pt x="1653" y="12546"/>
                    <a:pt x="1233" y="12742"/>
                  </a:cubicBezTo>
                  <a:cubicBezTo>
                    <a:pt x="785" y="12938"/>
                    <a:pt x="421" y="13330"/>
                    <a:pt x="281" y="13834"/>
                  </a:cubicBezTo>
                  <a:cubicBezTo>
                    <a:pt x="1" y="14786"/>
                    <a:pt x="533" y="15766"/>
                    <a:pt x="1457" y="16018"/>
                  </a:cubicBezTo>
                  <a:cubicBezTo>
                    <a:pt x="1933" y="16158"/>
                    <a:pt x="2381" y="16214"/>
                    <a:pt x="2829" y="16242"/>
                  </a:cubicBezTo>
                  <a:cubicBezTo>
                    <a:pt x="3277" y="16270"/>
                    <a:pt x="3725" y="16270"/>
                    <a:pt x="4173" y="16242"/>
                  </a:cubicBezTo>
                  <a:cubicBezTo>
                    <a:pt x="5013" y="16186"/>
                    <a:pt x="5853" y="16046"/>
                    <a:pt x="6694" y="15850"/>
                  </a:cubicBezTo>
                  <a:cubicBezTo>
                    <a:pt x="5938" y="16214"/>
                    <a:pt x="5181" y="16635"/>
                    <a:pt x="4481" y="17111"/>
                  </a:cubicBezTo>
                  <a:cubicBezTo>
                    <a:pt x="4117" y="17363"/>
                    <a:pt x="3753" y="17643"/>
                    <a:pt x="3445" y="17923"/>
                  </a:cubicBezTo>
                  <a:cubicBezTo>
                    <a:pt x="3109" y="18231"/>
                    <a:pt x="2773" y="18567"/>
                    <a:pt x="2493" y="18931"/>
                  </a:cubicBezTo>
                  <a:cubicBezTo>
                    <a:pt x="2213" y="19351"/>
                    <a:pt x="2101" y="19855"/>
                    <a:pt x="2241" y="20387"/>
                  </a:cubicBezTo>
                  <a:cubicBezTo>
                    <a:pt x="2465" y="21339"/>
                    <a:pt x="3417" y="21899"/>
                    <a:pt x="4369" y="21675"/>
                  </a:cubicBezTo>
                  <a:cubicBezTo>
                    <a:pt x="4817" y="21563"/>
                    <a:pt x="5237" y="21395"/>
                    <a:pt x="5629" y="21199"/>
                  </a:cubicBezTo>
                  <a:cubicBezTo>
                    <a:pt x="6050" y="21003"/>
                    <a:pt x="6442" y="20779"/>
                    <a:pt x="6806" y="20527"/>
                  </a:cubicBezTo>
                  <a:cubicBezTo>
                    <a:pt x="7506" y="20051"/>
                    <a:pt x="8178" y="19519"/>
                    <a:pt x="8794" y="18931"/>
                  </a:cubicBezTo>
                  <a:cubicBezTo>
                    <a:pt x="8318" y="19631"/>
                    <a:pt x="7870" y="20359"/>
                    <a:pt x="7506" y="21115"/>
                  </a:cubicBezTo>
                  <a:cubicBezTo>
                    <a:pt x="7310" y="21535"/>
                    <a:pt x="7142" y="21927"/>
                    <a:pt x="7002" y="22375"/>
                  </a:cubicBezTo>
                  <a:cubicBezTo>
                    <a:pt x="6890" y="22795"/>
                    <a:pt x="6750" y="23215"/>
                    <a:pt x="6722" y="23691"/>
                  </a:cubicBezTo>
                  <a:cubicBezTo>
                    <a:pt x="6666" y="24195"/>
                    <a:pt x="6834" y="24700"/>
                    <a:pt x="7198" y="25092"/>
                  </a:cubicBezTo>
                  <a:cubicBezTo>
                    <a:pt x="7870" y="25792"/>
                    <a:pt x="8990" y="25820"/>
                    <a:pt x="9690" y="25148"/>
                  </a:cubicBezTo>
                  <a:cubicBezTo>
                    <a:pt x="10026" y="24812"/>
                    <a:pt x="10306" y="24448"/>
                    <a:pt x="10558" y="24083"/>
                  </a:cubicBezTo>
                  <a:cubicBezTo>
                    <a:pt x="10810" y="23719"/>
                    <a:pt x="11034" y="23327"/>
                    <a:pt x="11230" y="22935"/>
                  </a:cubicBezTo>
                  <a:cubicBezTo>
                    <a:pt x="11594" y="22151"/>
                    <a:pt x="11902" y="21367"/>
                    <a:pt x="12154" y="20527"/>
                  </a:cubicBezTo>
                  <a:cubicBezTo>
                    <a:pt x="12070" y="21395"/>
                    <a:pt x="12070" y="22235"/>
                    <a:pt x="12126" y="23075"/>
                  </a:cubicBezTo>
                  <a:cubicBezTo>
                    <a:pt x="12154" y="23523"/>
                    <a:pt x="12238" y="23971"/>
                    <a:pt x="12322" y="24392"/>
                  </a:cubicBezTo>
                  <a:cubicBezTo>
                    <a:pt x="12406" y="24840"/>
                    <a:pt x="12546" y="25288"/>
                    <a:pt x="12742" y="25708"/>
                  </a:cubicBezTo>
                  <a:cubicBezTo>
                    <a:pt x="12938" y="26156"/>
                    <a:pt x="13330" y="26520"/>
                    <a:pt x="13835" y="26660"/>
                  </a:cubicBezTo>
                  <a:cubicBezTo>
                    <a:pt x="14759" y="26940"/>
                    <a:pt x="15767" y="26408"/>
                    <a:pt x="16019" y="25484"/>
                  </a:cubicBezTo>
                  <a:cubicBezTo>
                    <a:pt x="16159" y="25036"/>
                    <a:pt x="16215" y="24560"/>
                    <a:pt x="16243" y="24111"/>
                  </a:cubicBezTo>
                  <a:cubicBezTo>
                    <a:pt x="16271" y="23663"/>
                    <a:pt x="16271" y="23215"/>
                    <a:pt x="16243" y="22795"/>
                  </a:cubicBezTo>
                  <a:cubicBezTo>
                    <a:pt x="16187" y="21927"/>
                    <a:pt x="16047" y="21087"/>
                    <a:pt x="15851" y="20247"/>
                  </a:cubicBezTo>
                  <a:cubicBezTo>
                    <a:pt x="16215" y="21031"/>
                    <a:pt x="16635" y="21759"/>
                    <a:pt x="17111" y="22459"/>
                  </a:cubicBezTo>
                  <a:cubicBezTo>
                    <a:pt x="17363" y="22823"/>
                    <a:pt x="17643" y="23187"/>
                    <a:pt x="17951" y="23523"/>
                  </a:cubicBezTo>
                  <a:cubicBezTo>
                    <a:pt x="18231" y="23859"/>
                    <a:pt x="18567" y="24167"/>
                    <a:pt x="18959" y="24448"/>
                  </a:cubicBezTo>
                  <a:cubicBezTo>
                    <a:pt x="19351" y="24728"/>
                    <a:pt x="19883" y="24840"/>
                    <a:pt x="20387" y="24728"/>
                  </a:cubicBezTo>
                  <a:cubicBezTo>
                    <a:pt x="21340" y="24476"/>
                    <a:pt x="21900" y="23523"/>
                    <a:pt x="21676" y="22599"/>
                  </a:cubicBezTo>
                  <a:cubicBezTo>
                    <a:pt x="21564" y="22123"/>
                    <a:pt x="21396" y="21703"/>
                    <a:pt x="21200" y="21311"/>
                  </a:cubicBezTo>
                  <a:cubicBezTo>
                    <a:pt x="21004" y="20919"/>
                    <a:pt x="20779" y="20527"/>
                    <a:pt x="20527" y="20135"/>
                  </a:cubicBezTo>
                  <a:cubicBezTo>
                    <a:pt x="20079" y="19435"/>
                    <a:pt x="19519" y="18763"/>
                    <a:pt x="18931" y="18147"/>
                  </a:cubicBezTo>
                  <a:cubicBezTo>
                    <a:pt x="19631" y="18651"/>
                    <a:pt x="20359" y="19071"/>
                    <a:pt x="21116" y="19435"/>
                  </a:cubicBezTo>
                  <a:cubicBezTo>
                    <a:pt x="21536" y="19631"/>
                    <a:pt x="21928" y="19799"/>
                    <a:pt x="22376" y="19939"/>
                  </a:cubicBezTo>
                  <a:cubicBezTo>
                    <a:pt x="22796" y="20079"/>
                    <a:pt x="23216" y="20191"/>
                    <a:pt x="23692" y="20247"/>
                  </a:cubicBezTo>
                  <a:cubicBezTo>
                    <a:pt x="24196" y="20275"/>
                    <a:pt x="24700" y="20135"/>
                    <a:pt x="25092" y="19743"/>
                  </a:cubicBezTo>
                  <a:cubicBezTo>
                    <a:pt x="25792" y="19071"/>
                    <a:pt x="25820" y="17979"/>
                    <a:pt x="25148" y="17251"/>
                  </a:cubicBezTo>
                  <a:close/>
                </a:path>
              </a:pathLst>
            </a:custGeom>
            <a:solidFill>
              <a:srgbClr val="DC4D69"/>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8310325" y="4961675"/>
              <a:ext cx="137225" cy="120200"/>
            </a:xfrm>
            <a:custGeom>
              <a:avLst/>
              <a:gdLst/>
              <a:ahLst/>
              <a:cxnLst/>
              <a:rect l="l" t="t" r="r" b="b"/>
              <a:pathLst>
                <a:path w="5489" h="4808" extrusionOk="0">
                  <a:moveTo>
                    <a:pt x="2750" y="0"/>
                  </a:moveTo>
                  <a:cubicBezTo>
                    <a:pt x="1866" y="0"/>
                    <a:pt x="1010" y="490"/>
                    <a:pt x="588" y="1354"/>
                  </a:cubicBezTo>
                  <a:cubicBezTo>
                    <a:pt x="0" y="2558"/>
                    <a:pt x="504" y="3986"/>
                    <a:pt x="1708" y="4574"/>
                  </a:cubicBezTo>
                  <a:cubicBezTo>
                    <a:pt x="2040" y="4732"/>
                    <a:pt x="2392" y="4808"/>
                    <a:pt x="2739" y="4808"/>
                  </a:cubicBezTo>
                  <a:cubicBezTo>
                    <a:pt x="3623" y="4808"/>
                    <a:pt x="4479" y="4319"/>
                    <a:pt x="4901" y="3454"/>
                  </a:cubicBezTo>
                  <a:cubicBezTo>
                    <a:pt x="5489" y="2250"/>
                    <a:pt x="4985" y="822"/>
                    <a:pt x="3781" y="234"/>
                  </a:cubicBezTo>
                  <a:cubicBezTo>
                    <a:pt x="3449" y="76"/>
                    <a:pt x="3097" y="0"/>
                    <a:pt x="2750"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8"/>
          <p:cNvSpPr txBox="1">
            <a:spLocks noGrp="1"/>
          </p:cNvSpPr>
          <p:nvPr>
            <p:ph type="ctrTitle"/>
          </p:nvPr>
        </p:nvSpPr>
        <p:spPr>
          <a:xfrm>
            <a:off x="5448868" y="1167781"/>
            <a:ext cx="2040777" cy="8450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Propósito</a:t>
            </a:r>
            <a:r>
              <a:rPr lang="en" sz="4400" dirty="0">
                <a:solidFill>
                  <a:schemeClr val="dk1"/>
                </a:solidFill>
              </a:rPr>
              <a:t> </a:t>
            </a:r>
            <a:endParaRPr sz="4400" dirty="0">
              <a:solidFill>
                <a:schemeClr val="dk2"/>
              </a:solidFill>
            </a:endParaRPr>
          </a:p>
        </p:txBody>
      </p:sp>
      <p:grpSp>
        <p:nvGrpSpPr>
          <p:cNvPr id="843" name="Google Shape;843;p38"/>
          <p:cNvGrpSpPr/>
          <p:nvPr/>
        </p:nvGrpSpPr>
        <p:grpSpPr>
          <a:xfrm rot="-1201454" flipH="1">
            <a:off x="8550899" y="283929"/>
            <a:ext cx="449628" cy="449628"/>
            <a:chOff x="1455618" y="1674938"/>
            <a:chExt cx="449651" cy="449651"/>
          </a:xfrm>
        </p:grpSpPr>
        <p:sp>
          <p:nvSpPr>
            <p:cNvPr id="844" name="Google Shape;844;p38"/>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47625" dir="63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47625" dir="63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38"/>
          <p:cNvSpPr/>
          <p:nvPr/>
        </p:nvSpPr>
        <p:spPr>
          <a:xfrm>
            <a:off x="-266860" y="-151862"/>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38"/>
          <p:cNvGrpSpPr/>
          <p:nvPr/>
        </p:nvGrpSpPr>
        <p:grpSpPr>
          <a:xfrm>
            <a:off x="153075" y="618763"/>
            <a:ext cx="505975" cy="499100"/>
            <a:chOff x="4287650" y="1268400"/>
            <a:chExt cx="505975" cy="499100"/>
          </a:xfrm>
        </p:grpSpPr>
        <p:sp>
          <p:nvSpPr>
            <p:cNvPr id="848" name="Google Shape;848;p38"/>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8"/>
          <p:cNvGrpSpPr/>
          <p:nvPr/>
        </p:nvGrpSpPr>
        <p:grpSpPr>
          <a:xfrm>
            <a:off x="2798935" y="235321"/>
            <a:ext cx="289266" cy="285335"/>
            <a:chOff x="4287650" y="1268400"/>
            <a:chExt cx="505975" cy="499100"/>
          </a:xfrm>
        </p:grpSpPr>
        <p:sp>
          <p:nvSpPr>
            <p:cNvPr id="858" name="Google Shape;858;p38"/>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28575" dir="10320000" algn="bl" rotWithShape="0">
                <a:schemeClr val="dk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256C9154-B7AA-EB1C-8924-E343D7905C8A}"/>
              </a:ext>
            </a:extLst>
          </p:cNvPr>
          <p:cNvSpPr txBox="1"/>
          <p:nvPr/>
        </p:nvSpPr>
        <p:spPr>
          <a:xfrm>
            <a:off x="4121974" y="2011387"/>
            <a:ext cx="4771243" cy="1323439"/>
          </a:xfrm>
          <a:prstGeom prst="rect">
            <a:avLst/>
          </a:prstGeom>
          <a:noFill/>
        </p:spPr>
        <p:txBody>
          <a:bodyPr wrap="square">
            <a:spAutoFit/>
          </a:bodyPr>
          <a:lstStyle/>
          <a:p>
            <a:pPr algn="ctr"/>
            <a:r>
              <a:rPr lang="es-MX" sz="2000" dirty="0">
                <a:solidFill>
                  <a:schemeClr val="dk2"/>
                </a:solidFill>
                <a:latin typeface="Imbue"/>
                <a:sym typeface="Imbue"/>
              </a:rPr>
              <a:t>Elaborar una aplicación de apoyo para la mujer yucateca que le ayude a prevenir situaciones de violencia de género</a:t>
            </a:r>
            <a:r>
              <a:rPr lang="es-MX" sz="2000" dirty="0">
                <a:solidFill>
                  <a:schemeClr val="dk2"/>
                </a:solidFill>
                <a:latin typeface="Imbue"/>
              </a:rPr>
              <a:t>, brindando herramientas de denuncia, información sobre el tema y medios de contacto a instituciones de ayuda. </a:t>
            </a:r>
            <a:endParaRPr lang="es-ES" sz="2000" dirty="0">
              <a:solidFill>
                <a:schemeClr val="dk2"/>
              </a:solidFill>
              <a:latin typeface="Imb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grpSp>
        <p:nvGrpSpPr>
          <p:cNvPr id="1757" name="Google Shape;1757;p54"/>
          <p:cNvGrpSpPr/>
          <p:nvPr/>
        </p:nvGrpSpPr>
        <p:grpSpPr>
          <a:xfrm flipH="1">
            <a:off x="-177725" y="2906700"/>
            <a:ext cx="2705875" cy="2423025"/>
            <a:chOff x="4642400" y="2726575"/>
            <a:chExt cx="2705875" cy="2423025"/>
          </a:xfrm>
        </p:grpSpPr>
        <p:sp>
          <p:nvSpPr>
            <p:cNvPr id="1758" name="Google Shape;1758;p54"/>
            <p:cNvSpPr/>
            <p:nvPr/>
          </p:nvSpPr>
          <p:spPr>
            <a:xfrm>
              <a:off x="4865725" y="4560800"/>
              <a:ext cx="871650" cy="583900"/>
            </a:xfrm>
            <a:custGeom>
              <a:avLst/>
              <a:gdLst/>
              <a:ahLst/>
              <a:cxnLst/>
              <a:rect l="l" t="t" r="r" b="b"/>
              <a:pathLst>
                <a:path w="34866" h="23356" extrusionOk="0">
                  <a:moveTo>
                    <a:pt x="23720" y="3361"/>
                  </a:moveTo>
                  <a:cubicBezTo>
                    <a:pt x="16243" y="1"/>
                    <a:pt x="7478" y="1541"/>
                    <a:pt x="1" y="3949"/>
                  </a:cubicBezTo>
                  <a:cubicBezTo>
                    <a:pt x="1" y="3949"/>
                    <a:pt x="5573" y="6666"/>
                    <a:pt x="13442" y="16439"/>
                  </a:cubicBezTo>
                  <a:cubicBezTo>
                    <a:pt x="19967" y="23356"/>
                    <a:pt x="30805" y="21592"/>
                    <a:pt x="33157" y="19071"/>
                  </a:cubicBezTo>
                  <a:cubicBezTo>
                    <a:pt x="34137" y="18035"/>
                    <a:pt x="34865" y="8374"/>
                    <a:pt x="23720" y="3361"/>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4"/>
            <p:cNvSpPr/>
            <p:nvPr/>
          </p:nvSpPr>
          <p:spPr>
            <a:xfrm>
              <a:off x="5779350" y="4145650"/>
              <a:ext cx="666525" cy="946550"/>
            </a:xfrm>
            <a:custGeom>
              <a:avLst/>
              <a:gdLst/>
              <a:ahLst/>
              <a:cxnLst/>
              <a:rect l="l" t="t" r="r" b="b"/>
              <a:pathLst>
                <a:path w="26661" h="37862" extrusionOk="0">
                  <a:moveTo>
                    <a:pt x="5097" y="26408"/>
                  </a:moveTo>
                  <a:cubicBezTo>
                    <a:pt x="0" y="18763"/>
                    <a:pt x="56" y="8766"/>
                    <a:pt x="1345" y="1"/>
                  </a:cubicBezTo>
                  <a:cubicBezTo>
                    <a:pt x="1345" y="1"/>
                    <a:pt x="5405" y="5713"/>
                    <a:pt x="17699" y="12602"/>
                  </a:cubicBezTo>
                  <a:cubicBezTo>
                    <a:pt x="26604" y="18539"/>
                    <a:pt x="26660" y="30917"/>
                    <a:pt x="24308" y="33997"/>
                  </a:cubicBezTo>
                  <a:cubicBezTo>
                    <a:pt x="23328" y="35285"/>
                    <a:pt x="12742" y="37862"/>
                    <a:pt x="5097" y="26408"/>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4"/>
            <p:cNvSpPr/>
            <p:nvPr/>
          </p:nvSpPr>
          <p:spPr>
            <a:xfrm>
              <a:off x="6378625" y="3558975"/>
              <a:ext cx="863950" cy="784825"/>
            </a:xfrm>
            <a:custGeom>
              <a:avLst/>
              <a:gdLst/>
              <a:ahLst/>
              <a:cxnLst/>
              <a:rect l="l" t="t" r="r" b="b"/>
              <a:pathLst>
                <a:path w="34558" h="31393" extrusionOk="0">
                  <a:moveTo>
                    <a:pt x="12798" y="23384"/>
                  </a:moveTo>
                  <a:cubicBezTo>
                    <a:pt x="5321" y="18007"/>
                    <a:pt x="1877" y="8626"/>
                    <a:pt x="1" y="1"/>
                  </a:cubicBezTo>
                  <a:cubicBezTo>
                    <a:pt x="1" y="1"/>
                    <a:pt x="5797" y="3893"/>
                    <a:pt x="19743" y="6021"/>
                  </a:cubicBezTo>
                  <a:cubicBezTo>
                    <a:pt x="30133" y="8458"/>
                    <a:pt x="34557" y="20023"/>
                    <a:pt x="33437" y="23720"/>
                  </a:cubicBezTo>
                  <a:cubicBezTo>
                    <a:pt x="32961" y="25260"/>
                    <a:pt x="24000" y="31393"/>
                    <a:pt x="12798" y="23384"/>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4"/>
            <p:cNvSpPr/>
            <p:nvPr/>
          </p:nvSpPr>
          <p:spPr>
            <a:xfrm>
              <a:off x="6390525" y="3574375"/>
              <a:ext cx="863950" cy="784825"/>
            </a:xfrm>
            <a:custGeom>
              <a:avLst/>
              <a:gdLst/>
              <a:ahLst/>
              <a:cxnLst/>
              <a:rect l="l" t="t" r="r" b="b"/>
              <a:pathLst>
                <a:path w="34558" h="31393" extrusionOk="0">
                  <a:moveTo>
                    <a:pt x="12826" y="23384"/>
                  </a:moveTo>
                  <a:cubicBezTo>
                    <a:pt x="5321" y="18007"/>
                    <a:pt x="1877" y="8626"/>
                    <a:pt x="1" y="1"/>
                  </a:cubicBezTo>
                  <a:cubicBezTo>
                    <a:pt x="1" y="1"/>
                    <a:pt x="5798" y="3893"/>
                    <a:pt x="19743" y="6021"/>
                  </a:cubicBezTo>
                  <a:cubicBezTo>
                    <a:pt x="30133" y="8458"/>
                    <a:pt x="34557" y="19995"/>
                    <a:pt x="33437" y="23720"/>
                  </a:cubicBezTo>
                  <a:cubicBezTo>
                    <a:pt x="32961" y="25260"/>
                    <a:pt x="24000" y="31393"/>
                    <a:pt x="12826" y="23384"/>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4"/>
            <p:cNvSpPr/>
            <p:nvPr/>
          </p:nvSpPr>
          <p:spPr>
            <a:xfrm>
              <a:off x="6394025" y="3576475"/>
              <a:ext cx="860450" cy="590900"/>
            </a:xfrm>
            <a:custGeom>
              <a:avLst/>
              <a:gdLst/>
              <a:ahLst/>
              <a:cxnLst/>
              <a:rect l="l" t="t" r="r" b="b"/>
              <a:pathLst>
                <a:path w="34418" h="23636" extrusionOk="0">
                  <a:moveTo>
                    <a:pt x="1" y="1"/>
                  </a:moveTo>
                  <a:lnTo>
                    <a:pt x="1" y="1"/>
                  </a:lnTo>
                  <a:cubicBezTo>
                    <a:pt x="12266" y="19771"/>
                    <a:pt x="18455" y="8626"/>
                    <a:pt x="33297" y="23636"/>
                  </a:cubicBezTo>
                  <a:cubicBezTo>
                    <a:pt x="34417" y="19911"/>
                    <a:pt x="29993" y="8374"/>
                    <a:pt x="19603" y="5937"/>
                  </a:cubicBezTo>
                  <a:cubicBezTo>
                    <a:pt x="6974" y="4005"/>
                    <a:pt x="1037" y="617"/>
                    <a:pt x="1" y="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4"/>
            <p:cNvSpPr/>
            <p:nvPr/>
          </p:nvSpPr>
          <p:spPr>
            <a:xfrm>
              <a:off x="6688775" y="2726575"/>
              <a:ext cx="592300" cy="910150"/>
            </a:xfrm>
            <a:custGeom>
              <a:avLst/>
              <a:gdLst/>
              <a:ahLst/>
              <a:cxnLst/>
              <a:rect l="l" t="t" r="r" b="b"/>
              <a:pathLst>
                <a:path w="23692" h="36406" extrusionOk="0">
                  <a:moveTo>
                    <a:pt x="2801" y="24363"/>
                  </a:moveTo>
                  <a:cubicBezTo>
                    <a:pt x="0" y="16354"/>
                    <a:pt x="2353" y="7505"/>
                    <a:pt x="5517" y="0"/>
                  </a:cubicBezTo>
                  <a:cubicBezTo>
                    <a:pt x="5517" y="0"/>
                    <a:pt x="7813" y="6021"/>
                    <a:pt x="17167" y="14954"/>
                  </a:cubicBezTo>
                  <a:cubicBezTo>
                    <a:pt x="23691" y="22291"/>
                    <a:pt x="20891" y="33297"/>
                    <a:pt x="18119" y="35481"/>
                  </a:cubicBezTo>
                  <a:cubicBezTo>
                    <a:pt x="16943" y="36405"/>
                    <a:pt x="6945" y="36293"/>
                    <a:pt x="2801" y="24363"/>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4"/>
            <p:cNvSpPr/>
            <p:nvPr/>
          </p:nvSpPr>
          <p:spPr>
            <a:xfrm>
              <a:off x="6690875" y="2743375"/>
              <a:ext cx="592300" cy="910150"/>
            </a:xfrm>
            <a:custGeom>
              <a:avLst/>
              <a:gdLst/>
              <a:ahLst/>
              <a:cxnLst/>
              <a:rect l="l" t="t" r="r" b="b"/>
              <a:pathLst>
                <a:path w="23692" h="36406" extrusionOk="0">
                  <a:moveTo>
                    <a:pt x="2801" y="24336"/>
                  </a:moveTo>
                  <a:cubicBezTo>
                    <a:pt x="0" y="16355"/>
                    <a:pt x="2353" y="7477"/>
                    <a:pt x="5517" y="0"/>
                  </a:cubicBezTo>
                  <a:cubicBezTo>
                    <a:pt x="5517" y="0"/>
                    <a:pt x="7813" y="5993"/>
                    <a:pt x="17167" y="14954"/>
                  </a:cubicBezTo>
                  <a:cubicBezTo>
                    <a:pt x="23691" y="22291"/>
                    <a:pt x="20919" y="33297"/>
                    <a:pt x="18119" y="35481"/>
                  </a:cubicBezTo>
                  <a:cubicBezTo>
                    <a:pt x="16943" y="36405"/>
                    <a:pt x="6945" y="36265"/>
                    <a:pt x="2801" y="24336"/>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4"/>
            <p:cNvSpPr/>
            <p:nvPr/>
          </p:nvSpPr>
          <p:spPr>
            <a:xfrm>
              <a:off x="6799375" y="2747575"/>
              <a:ext cx="483800" cy="882825"/>
            </a:xfrm>
            <a:custGeom>
              <a:avLst/>
              <a:gdLst/>
              <a:ahLst/>
              <a:cxnLst/>
              <a:rect l="l" t="t" r="r" b="b"/>
              <a:pathLst>
                <a:path w="19352" h="35313" extrusionOk="0">
                  <a:moveTo>
                    <a:pt x="1233" y="0"/>
                  </a:moveTo>
                  <a:lnTo>
                    <a:pt x="1233" y="0"/>
                  </a:lnTo>
                  <a:cubicBezTo>
                    <a:pt x="1" y="21311"/>
                    <a:pt x="10530" y="16187"/>
                    <a:pt x="13779" y="35313"/>
                  </a:cubicBezTo>
                  <a:cubicBezTo>
                    <a:pt x="16579" y="33129"/>
                    <a:pt x="19351" y="22123"/>
                    <a:pt x="12827" y="14786"/>
                  </a:cubicBezTo>
                  <a:cubicBezTo>
                    <a:pt x="4369" y="6665"/>
                    <a:pt x="1681" y="1009"/>
                    <a:pt x="1233" y="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4"/>
            <p:cNvSpPr/>
            <p:nvPr/>
          </p:nvSpPr>
          <p:spPr>
            <a:xfrm>
              <a:off x="5448900" y="4475400"/>
              <a:ext cx="673525" cy="674200"/>
            </a:xfrm>
            <a:custGeom>
              <a:avLst/>
              <a:gdLst/>
              <a:ahLst/>
              <a:cxnLst/>
              <a:rect l="l" t="t" r="r" b="b"/>
              <a:pathLst>
                <a:path w="26941" h="26968" extrusionOk="0">
                  <a:moveTo>
                    <a:pt x="25148" y="17279"/>
                  </a:moveTo>
                  <a:cubicBezTo>
                    <a:pt x="24812" y="16943"/>
                    <a:pt x="24448" y="16662"/>
                    <a:pt x="24084" y="16410"/>
                  </a:cubicBezTo>
                  <a:cubicBezTo>
                    <a:pt x="23720" y="16158"/>
                    <a:pt x="23328" y="15934"/>
                    <a:pt x="22936" y="15738"/>
                  </a:cubicBezTo>
                  <a:cubicBezTo>
                    <a:pt x="22180" y="15346"/>
                    <a:pt x="21368" y="15066"/>
                    <a:pt x="20527" y="14814"/>
                  </a:cubicBezTo>
                  <a:cubicBezTo>
                    <a:pt x="21396" y="14870"/>
                    <a:pt x="22236" y="14898"/>
                    <a:pt x="23076" y="14814"/>
                  </a:cubicBezTo>
                  <a:cubicBezTo>
                    <a:pt x="23524" y="14786"/>
                    <a:pt x="23972" y="14730"/>
                    <a:pt x="24420" y="14646"/>
                  </a:cubicBezTo>
                  <a:cubicBezTo>
                    <a:pt x="24840" y="14534"/>
                    <a:pt x="25288" y="14422"/>
                    <a:pt x="25708" y="14226"/>
                  </a:cubicBezTo>
                  <a:cubicBezTo>
                    <a:pt x="26156" y="14030"/>
                    <a:pt x="26520" y="13638"/>
                    <a:pt x="26688" y="13106"/>
                  </a:cubicBezTo>
                  <a:cubicBezTo>
                    <a:pt x="26940" y="12182"/>
                    <a:pt x="26408" y="11202"/>
                    <a:pt x="25484" y="10922"/>
                  </a:cubicBezTo>
                  <a:cubicBezTo>
                    <a:pt x="25036" y="10810"/>
                    <a:pt x="24588" y="10754"/>
                    <a:pt x="24140" y="10698"/>
                  </a:cubicBezTo>
                  <a:cubicBezTo>
                    <a:pt x="23692" y="10670"/>
                    <a:pt x="23244" y="10670"/>
                    <a:pt x="22796" y="10698"/>
                  </a:cubicBezTo>
                  <a:cubicBezTo>
                    <a:pt x="21928" y="10754"/>
                    <a:pt x="21088" y="10894"/>
                    <a:pt x="20247" y="11090"/>
                  </a:cubicBezTo>
                  <a:cubicBezTo>
                    <a:pt x="21032" y="10754"/>
                    <a:pt x="21760" y="10334"/>
                    <a:pt x="22460" y="9858"/>
                  </a:cubicBezTo>
                  <a:cubicBezTo>
                    <a:pt x="22824" y="9606"/>
                    <a:pt x="23188" y="9326"/>
                    <a:pt x="23524" y="9017"/>
                  </a:cubicBezTo>
                  <a:cubicBezTo>
                    <a:pt x="23860" y="8709"/>
                    <a:pt x="24168" y="8401"/>
                    <a:pt x="24448" y="8009"/>
                  </a:cubicBezTo>
                  <a:cubicBezTo>
                    <a:pt x="24728" y="7617"/>
                    <a:pt x="24840" y="7085"/>
                    <a:pt x="24728" y="6581"/>
                  </a:cubicBezTo>
                  <a:cubicBezTo>
                    <a:pt x="24504" y="5629"/>
                    <a:pt x="23552" y="5041"/>
                    <a:pt x="22600" y="5265"/>
                  </a:cubicBezTo>
                  <a:cubicBezTo>
                    <a:pt x="22124" y="5377"/>
                    <a:pt x="21704" y="5573"/>
                    <a:pt x="21312" y="5769"/>
                  </a:cubicBezTo>
                  <a:cubicBezTo>
                    <a:pt x="20920" y="5965"/>
                    <a:pt x="20527" y="6189"/>
                    <a:pt x="20135" y="6413"/>
                  </a:cubicBezTo>
                  <a:cubicBezTo>
                    <a:pt x="19435" y="6889"/>
                    <a:pt x="18763" y="7449"/>
                    <a:pt x="18147" y="8037"/>
                  </a:cubicBezTo>
                  <a:cubicBezTo>
                    <a:pt x="18651" y="7337"/>
                    <a:pt x="19071" y="6609"/>
                    <a:pt x="19435" y="5825"/>
                  </a:cubicBezTo>
                  <a:cubicBezTo>
                    <a:pt x="19631" y="5433"/>
                    <a:pt x="19799" y="5013"/>
                    <a:pt x="19939" y="4593"/>
                  </a:cubicBezTo>
                  <a:cubicBezTo>
                    <a:pt x="20079" y="4173"/>
                    <a:pt x="20191" y="3725"/>
                    <a:pt x="20247" y="3249"/>
                  </a:cubicBezTo>
                  <a:cubicBezTo>
                    <a:pt x="20275" y="2773"/>
                    <a:pt x="20135" y="2241"/>
                    <a:pt x="19743" y="1877"/>
                  </a:cubicBezTo>
                  <a:cubicBezTo>
                    <a:pt x="19071" y="1176"/>
                    <a:pt x="17979" y="1148"/>
                    <a:pt x="17251" y="1821"/>
                  </a:cubicBezTo>
                  <a:cubicBezTo>
                    <a:pt x="16915" y="2129"/>
                    <a:pt x="16635" y="2493"/>
                    <a:pt x="16383" y="2885"/>
                  </a:cubicBezTo>
                  <a:cubicBezTo>
                    <a:pt x="16159" y="3249"/>
                    <a:pt x="15935" y="3641"/>
                    <a:pt x="15711" y="4033"/>
                  </a:cubicBezTo>
                  <a:cubicBezTo>
                    <a:pt x="15347" y="4789"/>
                    <a:pt x="15039" y="5601"/>
                    <a:pt x="14787" y="6413"/>
                  </a:cubicBezTo>
                  <a:cubicBezTo>
                    <a:pt x="14871" y="5573"/>
                    <a:pt x="14899" y="4733"/>
                    <a:pt x="14815" y="3893"/>
                  </a:cubicBezTo>
                  <a:cubicBezTo>
                    <a:pt x="14787" y="3445"/>
                    <a:pt x="14731" y="2997"/>
                    <a:pt x="14619" y="2549"/>
                  </a:cubicBezTo>
                  <a:cubicBezTo>
                    <a:pt x="14535" y="2101"/>
                    <a:pt x="14423" y="1681"/>
                    <a:pt x="14227" y="1232"/>
                  </a:cubicBezTo>
                  <a:cubicBezTo>
                    <a:pt x="14003" y="812"/>
                    <a:pt x="13611" y="448"/>
                    <a:pt x="13106" y="280"/>
                  </a:cubicBezTo>
                  <a:cubicBezTo>
                    <a:pt x="12182" y="0"/>
                    <a:pt x="11202" y="560"/>
                    <a:pt x="10922" y="1485"/>
                  </a:cubicBezTo>
                  <a:cubicBezTo>
                    <a:pt x="10782" y="1933"/>
                    <a:pt x="10726" y="2381"/>
                    <a:pt x="10698" y="2829"/>
                  </a:cubicBezTo>
                  <a:cubicBezTo>
                    <a:pt x="10670" y="3277"/>
                    <a:pt x="10670" y="3725"/>
                    <a:pt x="10698" y="4173"/>
                  </a:cubicBezTo>
                  <a:cubicBezTo>
                    <a:pt x="10754" y="5013"/>
                    <a:pt x="10894" y="5881"/>
                    <a:pt x="11090" y="6721"/>
                  </a:cubicBezTo>
                  <a:cubicBezTo>
                    <a:pt x="10726" y="5937"/>
                    <a:pt x="10334" y="5181"/>
                    <a:pt x="9830" y="4481"/>
                  </a:cubicBezTo>
                  <a:cubicBezTo>
                    <a:pt x="9578" y="4117"/>
                    <a:pt x="9326" y="3781"/>
                    <a:pt x="9018" y="3445"/>
                  </a:cubicBezTo>
                  <a:cubicBezTo>
                    <a:pt x="8710" y="3109"/>
                    <a:pt x="8402" y="2801"/>
                    <a:pt x="8010" y="2521"/>
                  </a:cubicBezTo>
                  <a:cubicBezTo>
                    <a:pt x="7590" y="2241"/>
                    <a:pt x="7086" y="2101"/>
                    <a:pt x="6554" y="2241"/>
                  </a:cubicBezTo>
                  <a:cubicBezTo>
                    <a:pt x="5629" y="2465"/>
                    <a:pt x="5041" y="3417"/>
                    <a:pt x="5265" y="4369"/>
                  </a:cubicBezTo>
                  <a:cubicBezTo>
                    <a:pt x="5377" y="4817"/>
                    <a:pt x="5545" y="5237"/>
                    <a:pt x="5741" y="5657"/>
                  </a:cubicBezTo>
                  <a:cubicBezTo>
                    <a:pt x="5966" y="6049"/>
                    <a:pt x="6162" y="6441"/>
                    <a:pt x="6414" y="6805"/>
                  </a:cubicBezTo>
                  <a:cubicBezTo>
                    <a:pt x="6890" y="7533"/>
                    <a:pt x="7422" y="8177"/>
                    <a:pt x="8010" y="8821"/>
                  </a:cubicBezTo>
                  <a:cubicBezTo>
                    <a:pt x="7310" y="8317"/>
                    <a:pt x="6610" y="7869"/>
                    <a:pt x="5826" y="7505"/>
                  </a:cubicBezTo>
                  <a:cubicBezTo>
                    <a:pt x="5433" y="7337"/>
                    <a:pt x="5013" y="7169"/>
                    <a:pt x="4593" y="7029"/>
                  </a:cubicBezTo>
                  <a:cubicBezTo>
                    <a:pt x="4173" y="6889"/>
                    <a:pt x="3725" y="6777"/>
                    <a:pt x="3249" y="6721"/>
                  </a:cubicBezTo>
                  <a:cubicBezTo>
                    <a:pt x="2745" y="6665"/>
                    <a:pt x="2241" y="6833"/>
                    <a:pt x="1877" y="7197"/>
                  </a:cubicBezTo>
                  <a:cubicBezTo>
                    <a:pt x="1149" y="7869"/>
                    <a:pt x="1121" y="8989"/>
                    <a:pt x="1793" y="9690"/>
                  </a:cubicBezTo>
                  <a:cubicBezTo>
                    <a:pt x="2129" y="10026"/>
                    <a:pt x="2493" y="10306"/>
                    <a:pt x="2857" y="10558"/>
                  </a:cubicBezTo>
                  <a:cubicBezTo>
                    <a:pt x="3249" y="10810"/>
                    <a:pt x="3613" y="11034"/>
                    <a:pt x="4033" y="11230"/>
                  </a:cubicBezTo>
                  <a:cubicBezTo>
                    <a:pt x="4789" y="11622"/>
                    <a:pt x="5601" y="11930"/>
                    <a:pt x="6414" y="12154"/>
                  </a:cubicBezTo>
                  <a:cubicBezTo>
                    <a:pt x="5545" y="12098"/>
                    <a:pt x="4705" y="12070"/>
                    <a:pt x="3865" y="12154"/>
                  </a:cubicBezTo>
                  <a:cubicBezTo>
                    <a:pt x="3417" y="12182"/>
                    <a:pt x="2997" y="12238"/>
                    <a:pt x="2549" y="12322"/>
                  </a:cubicBezTo>
                  <a:cubicBezTo>
                    <a:pt x="2101" y="12434"/>
                    <a:pt x="1681" y="12546"/>
                    <a:pt x="1233" y="12742"/>
                  </a:cubicBezTo>
                  <a:cubicBezTo>
                    <a:pt x="785" y="12938"/>
                    <a:pt x="421" y="13330"/>
                    <a:pt x="281" y="13862"/>
                  </a:cubicBezTo>
                  <a:cubicBezTo>
                    <a:pt x="1" y="14786"/>
                    <a:pt x="533" y="15766"/>
                    <a:pt x="1485" y="16046"/>
                  </a:cubicBezTo>
                  <a:cubicBezTo>
                    <a:pt x="1933" y="16158"/>
                    <a:pt x="2381" y="16214"/>
                    <a:pt x="2829" y="16270"/>
                  </a:cubicBezTo>
                  <a:cubicBezTo>
                    <a:pt x="3277" y="16298"/>
                    <a:pt x="3725" y="16298"/>
                    <a:pt x="4173" y="16270"/>
                  </a:cubicBezTo>
                  <a:cubicBezTo>
                    <a:pt x="5013" y="16214"/>
                    <a:pt x="5854" y="16074"/>
                    <a:pt x="6694" y="15878"/>
                  </a:cubicBezTo>
                  <a:cubicBezTo>
                    <a:pt x="5938" y="16214"/>
                    <a:pt x="5181" y="16634"/>
                    <a:pt x="4481" y="17111"/>
                  </a:cubicBezTo>
                  <a:cubicBezTo>
                    <a:pt x="4117" y="17363"/>
                    <a:pt x="3781" y="17643"/>
                    <a:pt x="3445" y="17951"/>
                  </a:cubicBezTo>
                  <a:cubicBezTo>
                    <a:pt x="3109" y="18259"/>
                    <a:pt x="2773" y="18567"/>
                    <a:pt x="2521" y="18959"/>
                  </a:cubicBezTo>
                  <a:cubicBezTo>
                    <a:pt x="2213" y="19351"/>
                    <a:pt x="2101" y="19883"/>
                    <a:pt x="2241" y="20387"/>
                  </a:cubicBezTo>
                  <a:cubicBezTo>
                    <a:pt x="2465" y="21339"/>
                    <a:pt x="3417" y="21927"/>
                    <a:pt x="4369" y="21703"/>
                  </a:cubicBezTo>
                  <a:cubicBezTo>
                    <a:pt x="4817" y="21591"/>
                    <a:pt x="5237" y="21395"/>
                    <a:pt x="5629" y="21199"/>
                  </a:cubicBezTo>
                  <a:cubicBezTo>
                    <a:pt x="6050" y="21003"/>
                    <a:pt x="6442" y="20779"/>
                    <a:pt x="6806" y="20555"/>
                  </a:cubicBezTo>
                  <a:cubicBezTo>
                    <a:pt x="7506" y="20079"/>
                    <a:pt x="8178" y="19547"/>
                    <a:pt x="8794" y="18931"/>
                  </a:cubicBezTo>
                  <a:cubicBezTo>
                    <a:pt x="8318" y="19631"/>
                    <a:pt x="7870" y="20359"/>
                    <a:pt x="7506" y="21143"/>
                  </a:cubicBezTo>
                  <a:cubicBezTo>
                    <a:pt x="7310" y="21535"/>
                    <a:pt x="7142" y="21955"/>
                    <a:pt x="7030" y="22375"/>
                  </a:cubicBezTo>
                  <a:cubicBezTo>
                    <a:pt x="6890" y="22795"/>
                    <a:pt x="6750" y="23243"/>
                    <a:pt x="6722" y="23719"/>
                  </a:cubicBezTo>
                  <a:cubicBezTo>
                    <a:pt x="6666" y="24195"/>
                    <a:pt x="6834" y="24728"/>
                    <a:pt x="7198" y="25092"/>
                  </a:cubicBezTo>
                  <a:cubicBezTo>
                    <a:pt x="7870" y="25792"/>
                    <a:pt x="8990" y="25820"/>
                    <a:pt x="9690" y="25148"/>
                  </a:cubicBezTo>
                  <a:cubicBezTo>
                    <a:pt x="10026" y="24840"/>
                    <a:pt x="10306" y="24475"/>
                    <a:pt x="10558" y="24083"/>
                  </a:cubicBezTo>
                  <a:cubicBezTo>
                    <a:pt x="10810" y="23719"/>
                    <a:pt x="11034" y="23327"/>
                    <a:pt x="11230" y="22935"/>
                  </a:cubicBezTo>
                  <a:cubicBezTo>
                    <a:pt x="11622" y="22179"/>
                    <a:pt x="11902" y="21367"/>
                    <a:pt x="12154" y="20555"/>
                  </a:cubicBezTo>
                  <a:cubicBezTo>
                    <a:pt x="12070" y="21395"/>
                    <a:pt x="12070" y="22263"/>
                    <a:pt x="12126" y="23103"/>
                  </a:cubicBezTo>
                  <a:cubicBezTo>
                    <a:pt x="12182" y="23523"/>
                    <a:pt x="12238" y="23971"/>
                    <a:pt x="12322" y="24419"/>
                  </a:cubicBezTo>
                  <a:cubicBezTo>
                    <a:pt x="12406" y="24868"/>
                    <a:pt x="12546" y="25288"/>
                    <a:pt x="12742" y="25736"/>
                  </a:cubicBezTo>
                  <a:cubicBezTo>
                    <a:pt x="12938" y="26184"/>
                    <a:pt x="13330" y="26548"/>
                    <a:pt x="13835" y="26688"/>
                  </a:cubicBezTo>
                  <a:cubicBezTo>
                    <a:pt x="14787" y="26968"/>
                    <a:pt x="15767" y="26436"/>
                    <a:pt x="16019" y="25484"/>
                  </a:cubicBezTo>
                  <a:cubicBezTo>
                    <a:pt x="16159" y="25036"/>
                    <a:pt x="16215" y="24587"/>
                    <a:pt x="16243" y="24139"/>
                  </a:cubicBezTo>
                  <a:cubicBezTo>
                    <a:pt x="16271" y="23691"/>
                    <a:pt x="16271" y="23243"/>
                    <a:pt x="16243" y="22795"/>
                  </a:cubicBezTo>
                  <a:cubicBezTo>
                    <a:pt x="16187" y="21955"/>
                    <a:pt x="16047" y="21087"/>
                    <a:pt x="15851" y="20247"/>
                  </a:cubicBezTo>
                  <a:cubicBezTo>
                    <a:pt x="16215" y="21031"/>
                    <a:pt x="16635" y="21787"/>
                    <a:pt x="17111" y="22487"/>
                  </a:cubicBezTo>
                  <a:cubicBezTo>
                    <a:pt x="17363" y="22851"/>
                    <a:pt x="17643" y="23187"/>
                    <a:pt x="17951" y="23523"/>
                  </a:cubicBezTo>
                  <a:cubicBezTo>
                    <a:pt x="18231" y="23859"/>
                    <a:pt x="18567" y="24195"/>
                    <a:pt x="18959" y="24447"/>
                  </a:cubicBezTo>
                  <a:cubicBezTo>
                    <a:pt x="19351" y="24728"/>
                    <a:pt x="19883" y="24868"/>
                    <a:pt x="20387" y="24728"/>
                  </a:cubicBezTo>
                  <a:cubicBezTo>
                    <a:pt x="21340" y="24503"/>
                    <a:pt x="21928" y="23551"/>
                    <a:pt x="21676" y="22599"/>
                  </a:cubicBezTo>
                  <a:cubicBezTo>
                    <a:pt x="21564" y="22151"/>
                    <a:pt x="21396" y="21731"/>
                    <a:pt x="21200" y="21311"/>
                  </a:cubicBezTo>
                  <a:cubicBezTo>
                    <a:pt x="21004" y="20919"/>
                    <a:pt x="20779" y="20527"/>
                    <a:pt x="20527" y="20163"/>
                  </a:cubicBezTo>
                  <a:cubicBezTo>
                    <a:pt x="20079" y="19463"/>
                    <a:pt x="19519" y="18791"/>
                    <a:pt x="18931" y="18175"/>
                  </a:cubicBezTo>
                  <a:cubicBezTo>
                    <a:pt x="19631" y="18651"/>
                    <a:pt x="20359" y="19099"/>
                    <a:pt x="21116" y="19463"/>
                  </a:cubicBezTo>
                  <a:cubicBezTo>
                    <a:pt x="21536" y="19631"/>
                    <a:pt x="21928" y="19799"/>
                    <a:pt x="22376" y="19939"/>
                  </a:cubicBezTo>
                  <a:cubicBezTo>
                    <a:pt x="22796" y="20079"/>
                    <a:pt x="23244" y="20191"/>
                    <a:pt x="23720" y="20247"/>
                  </a:cubicBezTo>
                  <a:cubicBezTo>
                    <a:pt x="24196" y="20303"/>
                    <a:pt x="24700" y="20135"/>
                    <a:pt x="25092" y="19771"/>
                  </a:cubicBezTo>
                  <a:cubicBezTo>
                    <a:pt x="25792" y="19099"/>
                    <a:pt x="25820" y="17979"/>
                    <a:pt x="25148" y="17279"/>
                  </a:cubicBezTo>
                  <a:close/>
                </a:path>
              </a:pathLst>
            </a:custGeom>
            <a:solidFill>
              <a:srgbClr val="DC6C8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4"/>
            <p:cNvSpPr/>
            <p:nvPr/>
          </p:nvSpPr>
          <p:spPr>
            <a:xfrm>
              <a:off x="6599850" y="3293175"/>
              <a:ext cx="673525" cy="663250"/>
            </a:xfrm>
            <a:custGeom>
              <a:avLst/>
              <a:gdLst/>
              <a:ahLst/>
              <a:cxnLst/>
              <a:rect l="l" t="t" r="r" b="b"/>
              <a:pathLst>
                <a:path w="26941" h="26530" extrusionOk="0">
                  <a:moveTo>
                    <a:pt x="12604" y="1"/>
                  </a:moveTo>
                  <a:cubicBezTo>
                    <a:pt x="11851" y="1"/>
                    <a:pt x="11152" y="494"/>
                    <a:pt x="10922" y="1251"/>
                  </a:cubicBezTo>
                  <a:cubicBezTo>
                    <a:pt x="10810" y="1699"/>
                    <a:pt x="10754" y="2176"/>
                    <a:pt x="10698" y="2624"/>
                  </a:cubicBezTo>
                  <a:cubicBezTo>
                    <a:pt x="10670" y="3072"/>
                    <a:pt x="10670" y="3520"/>
                    <a:pt x="10698" y="3940"/>
                  </a:cubicBezTo>
                  <a:cubicBezTo>
                    <a:pt x="10754" y="4808"/>
                    <a:pt x="10894" y="5648"/>
                    <a:pt x="11090" y="6488"/>
                  </a:cubicBezTo>
                  <a:cubicBezTo>
                    <a:pt x="10754" y="5704"/>
                    <a:pt x="10334" y="4976"/>
                    <a:pt x="9858" y="4276"/>
                  </a:cubicBezTo>
                  <a:cubicBezTo>
                    <a:pt x="9606" y="3912"/>
                    <a:pt x="9326" y="3548"/>
                    <a:pt x="9018" y="3212"/>
                  </a:cubicBezTo>
                  <a:cubicBezTo>
                    <a:pt x="8710" y="2876"/>
                    <a:pt x="8402" y="2568"/>
                    <a:pt x="8010" y="2288"/>
                  </a:cubicBezTo>
                  <a:cubicBezTo>
                    <a:pt x="7719" y="2080"/>
                    <a:pt x="7351" y="1965"/>
                    <a:pt x="6975" y="1965"/>
                  </a:cubicBezTo>
                  <a:cubicBezTo>
                    <a:pt x="6844" y="1965"/>
                    <a:pt x="6712" y="1979"/>
                    <a:pt x="6582" y="2008"/>
                  </a:cubicBezTo>
                  <a:cubicBezTo>
                    <a:pt x="5630" y="2260"/>
                    <a:pt x="5042" y="3212"/>
                    <a:pt x="5266" y="4136"/>
                  </a:cubicBezTo>
                  <a:cubicBezTo>
                    <a:pt x="5378" y="4612"/>
                    <a:pt x="5574" y="5032"/>
                    <a:pt x="5770" y="5424"/>
                  </a:cubicBezTo>
                  <a:cubicBezTo>
                    <a:pt x="5966" y="5816"/>
                    <a:pt x="6190" y="6208"/>
                    <a:pt x="6414" y="6600"/>
                  </a:cubicBezTo>
                  <a:cubicBezTo>
                    <a:pt x="6890" y="7300"/>
                    <a:pt x="7450" y="7972"/>
                    <a:pt x="8038" y="8588"/>
                  </a:cubicBezTo>
                  <a:cubicBezTo>
                    <a:pt x="7338" y="8084"/>
                    <a:pt x="6610" y="7664"/>
                    <a:pt x="5826" y="7300"/>
                  </a:cubicBezTo>
                  <a:cubicBezTo>
                    <a:pt x="5434" y="7104"/>
                    <a:pt x="5014" y="6936"/>
                    <a:pt x="4593" y="6796"/>
                  </a:cubicBezTo>
                  <a:cubicBezTo>
                    <a:pt x="4173" y="6656"/>
                    <a:pt x="3725" y="6544"/>
                    <a:pt x="3249" y="6488"/>
                  </a:cubicBezTo>
                  <a:cubicBezTo>
                    <a:pt x="3210" y="6486"/>
                    <a:pt x="3171" y="6485"/>
                    <a:pt x="3132" y="6485"/>
                  </a:cubicBezTo>
                  <a:cubicBezTo>
                    <a:pt x="2687" y="6485"/>
                    <a:pt x="2211" y="6632"/>
                    <a:pt x="1877" y="6992"/>
                  </a:cubicBezTo>
                  <a:cubicBezTo>
                    <a:pt x="1177" y="7664"/>
                    <a:pt x="1149" y="8756"/>
                    <a:pt x="1821" y="9484"/>
                  </a:cubicBezTo>
                  <a:cubicBezTo>
                    <a:pt x="2129" y="9821"/>
                    <a:pt x="2493" y="10101"/>
                    <a:pt x="2885" y="10353"/>
                  </a:cubicBezTo>
                  <a:cubicBezTo>
                    <a:pt x="3249" y="10577"/>
                    <a:pt x="3641" y="10801"/>
                    <a:pt x="4033" y="11025"/>
                  </a:cubicBezTo>
                  <a:cubicBezTo>
                    <a:pt x="4789" y="11389"/>
                    <a:pt x="5602" y="11697"/>
                    <a:pt x="6414" y="11949"/>
                  </a:cubicBezTo>
                  <a:cubicBezTo>
                    <a:pt x="5925" y="11900"/>
                    <a:pt x="5437" y="11870"/>
                    <a:pt x="4949" y="11870"/>
                  </a:cubicBezTo>
                  <a:cubicBezTo>
                    <a:pt x="4597" y="11870"/>
                    <a:pt x="4245" y="11886"/>
                    <a:pt x="3893" y="11921"/>
                  </a:cubicBezTo>
                  <a:cubicBezTo>
                    <a:pt x="3445" y="11949"/>
                    <a:pt x="2997" y="12033"/>
                    <a:pt x="2549" y="12117"/>
                  </a:cubicBezTo>
                  <a:cubicBezTo>
                    <a:pt x="2101" y="12201"/>
                    <a:pt x="1681" y="12313"/>
                    <a:pt x="1233" y="12509"/>
                  </a:cubicBezTo>
                  <a:cubicBezTo>
                    <a:pt x="813" y="12733"/>
                    <a:pt x="449" y="13125"/>
                    <a:pt x="281" y="13629"/>
                  </a:cubicBezTo>
                  <a:cubicBezTo>
                    <a:pt x="1" y="14553"/>
                    <a:pt x="561" y="15533"/>
                    <a:pt x="1485" y="15813"/>
                  </a:cubicBezTo>
                  <a:cubicBezTo>
                    <a:pt x="1933" y="15953"/>
                    <a:pt x="2381" y="16009"/>
                    <a:pt x="2829" y="16037"/>
                  </a:cubicBezTo>
                  <a:cubicBezTo>
                    <a:pt x="3053" y="16051"/>
                    <a:pt x="3277" y="16058"/>
                    <a:pt x="3501" y="16058"/>
                  </a:cubicBezTo>
                  <a:cubicBezTo>
                    <a:pt x="3725" y="16058"/>
                    <a:pt x="3949" y="16051"/>
                    <a:pt x="4173" y="16037"/>
                  </a:cubicBezTo>
                  <a:cubicBezTo>
                    <a:pt x="5014" y="15981"/>
                    <a:pt x="5882" y="15841"/>
                    <a:pt x="6722" y="15645"/>
                  </a:cubicBezTo>
                  <a:lnTo>
                    <a:pt x="6722" y="15645"/>
                  </a:lnTo>
                  <a:cubicBezTo>
                    <a:pt x="5938" y="16009"/>
                    <a:pt x="5182" y="16401"/>
                    <a:pt x="4481" y="16905"/>
                  </a:cubicBezTo>
                  <a:cubicBezTo>
                    <a:pt x="4117" y="17157"/>
                    <a:pt x="3781" y="17437"/>
                    <a:pt x="3445" y="17718"/>
                  </a:cubicBezTo>
                  <a:cubicBezTo>
                    <a:pt x="3109" y="18026"/>
                    <a:pt x="2801" y="18362"/>
                    <a:pt x="2521" y="18726"/>
                  </a:cubicBezTo>
                  <a:cubicBezTo>
                    <a:pt x="2241" y="19146"/>
                    <a:pt x="2101" y="19650"/>
                    <a:pt x="2241" y="20182"/>
                  </a:cubicBezTo>
                  <a:cubicBezTo>
                    <a:pt x="2433" y="20973"/>
                    <a:pt x="3158" y="21518"/>
                    <a:pt x="3960" y="21518"/>
                  </a:cubicBezTo>
                  <a:cubicBezTo>
                    <a:pt x="4095" y="21518"/>
                    <a:pt x="4232" y="21502"/>
                    <a:pt x="4369" y="21470"/>
                  </a:cubicBezTo>
                  <a:cubicBezTo>
                    <a:pt x="4817" y="21358"/>
                    <a:pt x="5238" y="21190"/>
                    <a:pt x="5658" y="20994"/>
                  </a:cubicBezTo>
                  <a:cubicBezTo>
                    <a:pt x="6050" y="20798"/>
                    <a:pt x="6442" y="20574"/>
                    <a:pt x="6806" y="20322"/>
                  </a:cubicBezTo>
                  <a:cubicBezTo>
                    <a:pt x="7534" y="19846"/>
                    <a:pt x="8178" y="19314"/>
                    <a:pt x="8822" y="18726"/>
                  </a:cubicBezTo>
                  <a:lnTo>
                    <a:pt x="8822" y="18726"/>
                  </a:lnTo>
                  <a:cubicBezTo>
                    <a:pt x="8318" y="19426"/>
                    <a:pt x="7870" y="20154"/>
                    <a:pt x="7506" y="20910"/>
                  </a:cubicBezTo>
                  <a:cubicBezTo>
                    <a:pt x="7338" y="21302"/>
                    <a:pt x="7170" y="21722"/>
                    <a:pt x="7030" y="22142"/>
                  </a:cubicBezTo>
                  <a:cubicBezTo>
                    <a:pt x="6890" y="22590"/>
                    <a:pt x="6778" y="23010"/>
                    <a:pt x="6722" y="23486"/>
                  </a:cubicBezTo>
                  <a:cubicBezTo>
                    <a:pt x="6666" y="23990"/>
                    <a:pt x="6834" y="24494"/>
                    <a:pt x="7198" y="24886"/>
                  </a:cubicBezTo>
                  <a:cubicBezTo>
                    <a:pt x="7544" y="25247"/>
                    <a:pt x="8009" y="25430"/>
                    <a:pt x="8475" y="25430"/>
                  </a:cubicBezTo>
                  <a:cubicBezTo>
                    <a:pt x="8913" y="25430"/>
                    <a:pt x="9351" y="25268"/>
                    <a:pt x="9690" y="24942"/>
                  </a:cubicBezTo>
                  <a:cubicBezTo>
                    <a:pt x="10026" y="24606"/>
                    <a:pt x="10306" y="24242"/>
                    <a:pt x="10558" y="23878"/>
                  </a:cubicBezTo>
                  <a:cubicBezTo>
                    <a:pt x="10810" y="23486"/>
                    <a:pt x="11034" y="23122"/>
                    <a:pt x="11230" y="22702"/>
                  </a:cubicBezTo>
                  <a:cubicBezTo>
                    <a:pt x="11622" y="21946"/>
                    <a:pt x="11930" y="21162"/>
                    <a:pt x="12154" y="20322"/>
                  </a:cubicBezTo>
                  <a:lnTo>
                    <a:pt x="12154" y="20322"/>
                  </a:lnTo>
                  <a:cubicBezTo>
                    <a:pt x="12098" y="21190"/>
                    <a:pt x="12070" y="22030"/>
                    <a:pt x="12154" y="22870"/>
                  </a:cubicBezTo>
                  <a:cubicBezTo>
                    <a:pt x="12182" y="23318"/>
                    <a:pt x="12238" y="23738"/>
                    <a:pt x="12322" y="24186"/>
                  </a:cubicBezTo>
                  <a:cubicBezTo>
                    <a:pt x="12435" y="24634"/>
                    <a:pt x="12547" y="25082"/>
                    <a:pt x="12743" y="25503"/>
                  </a:cubicBezTo>
                  <a:cubicBezTo>
                    <a:pt x="12939" y="25951"/>
                    <a:pt x="13331" y="26315"/>
                    <a:pt x="13835" y="26455"/>
                  </a:cubicBezTo>
                  <a:cubicBezTo>
                    <a:pt x="14007" y="26505"/>
                    <a:pt x="14180" y="26529"/>
                    <a:pt x="14350" y="26529"/>
                  </a:cubicBezTo>
                  <a:cubicBezTo>
                    <a:pt x="15118" y="26529"/>
                    <a:pt x="15818" y="26035"/>
                    <a:pt x="16047" y="25279"/>
                  </a:cubicBezTo>
                  <a:cubicBezTo>
                    <a:pt x="16159" y="24802"/>
                    <a:pt x="16215" y="24354"/>
                    <a:pt x="16243" y="23906"/>
                  </a:cubicBezTo>
                  <a:cubicBezTo>
                    <a:pt x="16271" y="23458"/>
                    <a:pt x="16299" y="23010"/>
                    <a:pt x="16243" y="22562"/>
                  </a:cubicBezTo>
                  <a:cubicBezTo>
                    <a:pt x="16215" y="21722"/>
                    <a:pt x="16075" y="20882"/>
                    <a:pt x="15851" y="20042"/>
                  </a:cubicBezTo>
                  <a:lnTo>
                    <a:pt x="15851" y="20042"/>
                  </a:lnTo>
                  <a:cubicBezTo>
                    <a:pt x="16215" y="20798"/>
                    <a:pt x="16635" y="21554"/>
                    <a:pt x="17111" y="22254"/>
                  </a:cubicBezTo>
                  <a:cubicBezTo>
                    <a:pt x="17363" y="22618"/>
                    <a:pt x="17643" y="22982"/>
                    <a:pt x="17951" y="23290"/>
                  </a:cubicBezTo>
                  <a:cubicBezTo>
                    <a:pt x="18259" y="23626"/>
                    <a:pt x="18567" y="23962"/>
                    <a:pt x="18959" y="24242"/>
                  </a:cubicBezTo>
                  <a:cubicBezTo>
                    <a:pt x="19237" y="24441"/>
                    <a:pt x="19585" y="24555"/>
                    <a:pt x="19943" y="24555"/>
                  </a:cubicBezTo>
                  <a:cubicBezTo>
                    <a:pt x="20091" y="24555"/>
                    <a:pt x="20240" y="24535"/>
                    <a:pt x="20388" y="24494"/>
                  </a:cubicBezTo>
                  <a:cubicBezTo>
                    <a:pt x="21340" y="24270"/>
                    <a:pt x="21928" y="23318"/>
                    <a:pt x="21704" y="22366"/>
                  </a:cubicBezTo>
                  <a:cubicBezTo>
                    <a:pt x="21592" y="21918"/>
                    <a:pt x="21396" y="21498"/>
                    <a:pt x="21200" y="21106"/>
                  </a:cubicBezTo>
                  <a:cubicBezTo>
                    <a:pt x="21004" y="20686"/>
                    <a:pt x="20780" y="20294"/>
                    <a:pt x="20556" y="19930"/>
                  </a:cubicBezTo>
                  <a:cubicBezTo>
                    <a:pt x="20080" y="19230"/>
                    <a:pt x="19519" y="18558"/>
                    <a:pt x="18931" y="17942"/>
                  </a:cubicBezTo>
                  <a:lnTo>
                    <a:pt x="18931" y="17942"/>
                  </a:lnTo>
                  <a:cubicBezTo>
                    <a:pt x="19631" y="18418"/>
                    <a:pt x="20360" y="18866"/>
                    <a:pt x="21144" y="19230"/>
                  </a:cubicBezTo>
                  <a:cubicBezTo>
                    <a:pt x="21536" y="19426"/>
                    <a:pt x="21956" y="19594"/>
                    <a:pt x="22376" y="19734"/>
                  </a:cubicBezTo>
                  <a:cubicBezTo>
                    <a:pt x="22796" y="19846"/>
                    <a:pt x="23244" y="19986"/>
                    <a:pt x="23720" y="20014"/>
                  </a:cubicBezTo>
                  <a:cubicBezTo>
                    <a:pt x="23780" y="20021"/>
                    <a:pt x="23841" y="20024"/>
                    <a:pt x="23902" y="20024"/>
                  </a:cubicBezTo>
                  <a:cubicBezTo>
                    <a:pt x="24327" y="20024"/>
                    <a:pt x="24774" y="19856"/>
                    <a:pt x="25092" y="19538"/>
                  </a:cubicBezTo>
                  <a:cubicBezTo>
                    <a:pt x="25792" y="18866"/>
                    <a:pt x="25820" y="17746"/>
                    <a:pt x="25148" y="17045"/>
                  </a:cubicBezTo>
                  <a:cubicBezTo>
                    <a:pt x="24812" y="16709"/>
                    <a:pt x="24476" y="16429"/>
                    <a:pt x="24084" y="16177"/>
                  </a:cubicBezTo>
                  <a:cubicBezTo>
                    <a:pt x="23720" y="15925"/>
                    <a:pt x="23328" y="15701"/>
                    <a:pt x="22936" y="15505"/>
                  </a:cubicBezTo>
                  <a:cubicBezTo>
                    <a:pt x="22180" y="15141"/>
                    <a:pt x="21368" y="14833"/>
                    <a:pt x="20556" y="14581"/>
                  </a:cubicBezTo>
                  <a:lnTo>
                    <a:pt x="20556" y="14581"/>
                  </a:lnTo>
                  <a:cubicBezTo>
                    <a:pt x="21018" y="14627"/>
                    <a:pt x="21481" y="14648"/>
                    <a:pt x="21943" y="14648"/>
                  </a:cubicBezTo>
                  <a:cubicBezTo>
                    <a:pt x="22321" y="14648"/>
                    <a:pt x="22698" y="14634"/>
                    <a:pt x="23076" y="14609"/>
                  </a:cubicBezTo>
                  <a:cubicBezTo>
                    <a:pt x="23524" y="14581"/>
                    <a:pt x="23972" y="14497"/>
                    <a:pt x="24420" y="14413"/>
                  </a:cubicBezTo>
                  <a:cubicBezTo>
                    <a:pt x="24840" y="14329"/>
                    <a:pt x="25288" y="14189"/>
                    <a:pt x="25736" y="13993"/>
                  </a:cubicBezTo>
                  <a:cubicBezTo>
                    <a:pt x="26156" y="13797"/>
                    <a:pt x="26520" y="13405"/>
                    <a:pt x="26688" y="12901"/>
                  </a:cubicBezTo>
                  <a:cubicBezTo>
                    <a:pt x="26940" y="11949"/>
                    <a:pt x="26408" y="10969"/>
                    <a:pt x="25484" y="10717"/>
                  </a:cubicBezTo>
                  <a:cubicBezTo>
                    <a:pt x="25036" y="10577"/>
                    <a:pt x="24588" y="10521"/>
                    <a:pt x="24140" y="10493"/>
                  </a:cubicBezTo>
                  <a:cubicBezTo>
                    <a:pt x="23916" y="10479"/>
                    <a:pt x="23692" y="10472"/>
                    <a:pt x="23468" y="10472"/>
                  </a:cubicBezTo>
                  <a:cubicBezTo>
                    <a:pt x="23244" y="10472"/>
                    <a:pt x="23020" y="10479"/>
                    <a:pt x="22796" y="10493"/>
                  </a:cubicBezTo>
                  <a:cubicBezTo>
                    <a:pt x="21956" y="10549"/>
                    <a:pt x="21088" y="10689"/>
                    <a:pt x="20248" y="10885"/>
                  </a:cubicBezTo>
                  <a:cubicBezTo>
                    <a:pt x="21032" y="10521"/>
                    <a:pt x="21788" y="10101"/>
                    <a:pt x="22488" y="9624"/>
                  </a:cubicBezTo>
                  <a:cubicBezTo>
                    <a:pt x="22852" y="9372"/>
                    <a:pt x="23188" y="9092"/>
                    <a:pt x="23524" y="8784"/>
                  </a:cubicBezTo>
                  <a:cubicBezTo>
                    <a:pt x="23860" y="8504"/>
                    <a:pt x="24168" y="8168"/>
                    <a:pt x="24448" y="7776"/>
                  </a:cubicBezTo>
                  <a:cubicBezTo>
                    <a:pt x="24728" y="7384"/>
                    <a:pt x="24840" y="6852"/>
                    <a:pt x="24728" y="6348"/>
                  </a:cubicBezTo>
                  <a:cubicBezTo>
                    <a:pt x="24537" y="5537"/>
                    <a:pt x="23818" y="5011"/>
                    <a:pt x="23021" y="5011"/>
                  </a:cubicBezTo>
                  <a:cubicBezTo>
                    <a:pt x="22882" y="5011"/>
                    <a:pt x="22741" y="5027"/>
                    <a:pt x="22600" y="5060"/>
                  </a:cubicBezTo>
                  <a:cubicBezTo>
                    <a:pt x="22124" y="5172"/>
                    <a:pt x="21732" y="5340"/>
                    <a:pt x="21312" y="5536"/>
                  </a:cubicBezTo>
                  <a:cubicBezTo>
                    <a:pt x="20920" y="5732"/>
                    <a:pt x="20528" y="5956"/>
                    <a:pt x="20164" y="6208"/>
                  </a:cubicBezTo>
                  <a:cubicBezTo>
                    <a:pt x="19435" y="6684"/>
                    <a:pt x="18791" y="7216"/>
                    <a:pt x="18147" y="7804"/>
                  </a:cubicBezTo>
                  <a:cubicBezTo>
                    <a:pt x="18651" y="7104"/>
                    <a:pt x="19099" y="6376"/>
                    <a:pt x="19435" y="5620"/>
                  </a:cubicBezTo>
                  <a:cubicBezTo>
                    <a:pt x="19631" y="5200"/>
                    <a:pt x="19799" y="4808"/>
                    <a:pt x="19940" y="4360"/>
                  </a:cubicBezTo>
                  <a:cubicBezTo>
                    <a:pt x="20080" y="3940"/>
                    <a:pt x="20192" y="3520"/>
                    <a:pt x="20248" y="3044"/>
                  </a:cubicBezTo>
                  <a:cubicBezTo>
                    <a:pt x="20276" y="2540"/>
                    <a:pt x="20136" y="2036"/>
                    <a:pt x="19771" y="1643"/>
                  </a:cubicBezTo>
                  <a:cubicBezTo>
                    <a:pt x="19425" y="1283"/>
                    <a:pt x="18960" y="1100"/>
                    <a:pt x="18494" y="1100"/>
                  </a:cubicBezTo>
                  <a:cubicBezTo>
                    <a:pt x="18057" y="1100"/>
                    <a:pt x="17618" y="1262"/>
                    <a:pt x="17279" y="1587"/>
                  </a:cubicBezTo>
                  <a:cubicBezTo>
                    <a:pt x="16915" y="1923"/>
                    <a:pt x="16663" y="2288"/>
                    <a:pt x="16411" y="2652"/>
                  </a:cubicBezTo>
                  <a:cubicBezTo>
                    <a:pt x="16159" y="3016"/>
                    <a:pt x="15935" y="3408"/>
                    <a:pt x="15739" y="3800"/>
                  </a:cubicBezTo>
                  <a:cubicBezTo>
                    <a:pt x="15347" y="4584"/>
                    <a:pt x="15039" y="5368"/>
                    <a:pt x="14787" y="6208"/>
                  </a:cubicBezTo>
                  <a:cubicBezTo>
                    <a:pt x="14871" y="5340"/>
                    <a:pt x="14899" y="4500"/>
                    <a:pt x="14815" y="3660"/>
                  </a:cubicBezTo>
                  <a:cubicBezTo>
                    <a:pt x="14787" y="3212"/>
                    <a:pt x="14731" y="2764"/>
                    <a:pt x="14647" y="2344"/>
                  </a:cubicBezTo>
                  <a:cubicBezTo>
                    <a:pt x="14535" y="1895"/>
                    <a:pt x="14423" y="1447"/>
                    <a:pt x="14227" y="1027"/>
                  </a:cubicBezTo>
                  <a:cubicBezTo>
                    <a:pt x="14031" y="579"/>
                    <a:pt x="13639" y="215"/>
                    <a:pt x="13107" y="75"/>
                  </a:cubicBezTo>
                  <a:cubicBezTo>
                    <a:pt x="12939" y="25"/>
                    <a:pt x="12770" y="1"/>
                    <a:pt x="12604"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6608950" y="3280350"/>
              <a:ext cx="673525" cy="674200"/>
            </a:xfrm>
            <a:custGeom>
              <a:avLst/>
              <a:gdLst/>
              <a:ahLst/>
              <a:cxnLst/>
              <a:rect l="l" t="t" r="r" b="b"/>
              <a:pathLst>
                <a:path w="26941" h="26968" extrusionOk="0">
                  <a:moveTo>
                    <a:pt x="1793" y="9689"/>
                  </a:moveTo>
                  <a:cubicBezTo>
                    <a:pt x="2129" y="10025"/>
                    <a:pt x="2493" y="10306"/>
                    <a:pt x="2857" y="10558"/>
                  </a:cubicBezTo>
                  <a:cubicBezTo>
                    <a:pt x="3249" y="10810"/>
                    <a:pt x="3613" y="11034"/>
                    <a:pt x="4005" y="11230"/>
                  </a:cubicBezTo>
                  <a:cubicBezTo>
                    <a:pt x="4790" y="11622"/>
                    <a:pt x="5574" y="11930"/>
                    <a:pt x="6414" y="12154"/>
                  </a:cubicBezTo>
                  <a:cubicBezTo>
                    <a:pt x="5546" y="12098"/>
                    <a:pt x="4706" y="12070"/>
                    <a:pt x="3865" y="12154"/>
                  </a:cubicBezTo>
                  <a:cubicBezTo>
                    <a:pt x="3417" y="12182"/>
                    <a:pt x="2969" y="12238"/>
                    <a:pt x="2549" y="12322"/>
                  </a:cubicBezTo>
                  <a:cubicBezTo>
                    <a:pt x="2101" y="12434"/>
                    <a:pt x="1653" y="12546"/>
                    <a:pt x="1233" y="12742"/>
                  </a:cubicBezTo>
                  <a:cubicBezTo>
                    <a:pt x="785" y="12938"/>
                    <a:pt x="421" y="13330"/>
                    <a:pt x="281" y="13862"/>
                  </a:cubicBezTo>
                  <a:cubicBezTo>
                    <a:pt x="1" y="14786"/>
                    <a:pt x="533" y="15766"/>
                    <a:pt x="1457" y="16046"/>
                  </a:cubicBezTo>
                  <a:cubicBezTo>
                    <a:pt x="1905" y="16158"/>
                    <a:pt x="2381" y="16214"/>
                    <a:pt x="2829" y="16270"/>
                  </a:cubicBezTo>
                  <a:cubicBezTo>
                    <a:pt x="3277" y="16298"/>
                    <a:pt x="3725" y="16298"/>
                    <a:pt x="4173" y="16270"/>
                  </a:cubicBezTo>
                  <a:cubicBezTo>
                    <a:pt x="5014" y="16214"/>
                    <a:pt x="5854" y="16074"/>
                    <a:pt x="6694" y="15878"/>
                  </a:cubicBezTo>
                  <a:cubicBezTo>
                    <a:pt x="5910" y="16214"/>
                    <a:pt x="5182" y="16634"/>
                    <a:pt x="4482" y="17110"/>
                  </a:cubicBezTo>
                  <a:cubicBezTo>
                    <a:pt x="4117" y="17362"/>
                    <a:pt x="3753" y="17642"/>
                    <a:pt x="3417" y="17950"/>
                  </a:cubicBezTo>
                  <a:cubicBezTo>
                    <a:pt x="3081" y="18259"/>
                    <a:pt x="2773" y="18567"/>
                    <a:pt x="2493" y="18959"/>
                  </a:cubicBezTo>
                  <a:cubicBezTo>
                    <a:pt x="2213" y="19351"/>
                    <a:pt x="2101" y="19883"/>
                    <a:pt x="2213" y="20387"/>
                  </a:cubicBezTo>
                  <a:cubicBezTo>
                    <a:pt x="2465" y="21339"/>
                    <a:pt x="3417" y="21927"/>
                    <a:pt x="4341" y="21703"/>
                  </a:cubicBezTo>
                  <a:cubicBezTo>
                    <a:pt x="4818" y="21591"/>
                    <a:pt x="5238" y="21395"/>
                    <a:pt x="5630" y="21199"/>
                  </a:cubicBezTo>
                  <a:cubicBezTo>
                    <a:pt x="6050" y="21003"/>
                    <a:pt x="6414" y="20779"/>
                    <a:pt x="6806" y="20555"/>
                  </a:cubicBezTo>
                  <a:cubicBezTo>
                    <a:pt x="7506" y="20079"/>
                    <a:pt x="8178" y="19519"/>
                    <a:pt x="8794" y="18931"/>
                  </a:cubicBezTo>
                  <a:cubicBezTo>
                    <a:pt x="8290" y="19631"/>
                    <a:pt x="7870" y="20359"/>
                    <a:pt x="7506" y="21143"/>
                  </a:cubicBezTo>
                  <a:cubicBezTo>
                    <a:pt x="7310" y="21535"/>
                    <a:pt x="7142" y="21955"/>
                    <a:pt x="7002" y="22375"/>
                  </a:cubicBezTo>
                  <a:cubicBezTo>
                    <a:pt x="6862" y="22795"/>
                    <a:pt x="6750" y="23243"/>
                    <a:pt x="6722" y="23719"/>
                  </a:cubicBezTo>
                  <a:cubicBezTo>
                    <a:pt x="6666" y="24195"/>
                    <a:pt x="6834" y="24727"/>
                    <a:pt x="7198" y="25091"/>
                  </a:cubicBezTo>
                  <a:cubicBezTo>
                    <a:pt x="7870" y="25792"/>
                    <a:pt x="8990" y="25820"/>
                    <a:pt x="9690" y="25147"/>
                  </a:cubicBezTo>
                  <a:cubicBezTo>
                    <a:pt x="10026" y="24839"/>
                    <a:pt x="10306" y="24475"/>
                    <a:pt x="10558" y="24083"/>
                  </a:cubicBezTo>
                  <a:cubicBezTo>
                    <a:pt x="10810" y="23719"/>
                    <a:pt x="11034" y="23327"/>
                    <a:pt x="11230" y="22935"/>
                  </a:cubicBezTo>
                  <a:cubicBezTo>
                    <a:pt x="11594" y="22179"/>
                    <a:pt x="11902" y="21367"/>
                    <a:pt x="12155" y="20555"/>
                  </a:cubicBezTo>
                  <a:cubicBezTo>
                    <a:pt x="12071" y="21395"/>
                    <a:pt x="12071" y="22235"/>
                    <a:pt x="12127" y="23075"/>
                  </a:cubicBezTo>
                  <a:cubicBezTo>
                    <a:pt x="12155" y="23523"/>
                    <a:pt x="12239" y="23971"/>
                    <a:pt x="12323" y="24419"/>
                  </a:cubicBezTo>
                  <a:cubicBezTo>
                    <a:pt x="12407" y="24867"/>
                    <a:pt x="12547" y="25287"/>
                    <a:pt x="12715" y="25735"/>
                  </a:cubicBezTo>
                  <a:cubicBezTo>
                    <a:pt x="12939" y="26156"/>
                    <a:pt x="13331" y="26520"/>
                    <a:pt x="13835" y="26688"/>
                  </a:cubicBezTo>
                  <a:cubicBezTo>
                    <a:pt x="14759" y="26968"/>
                    <a:pt x="15739" y="26408"/>
                    <a:pt x="16019" y="25483"/>
                  </a:cubicBezTo>
                  <a:cubicBezTo>
                    <a:pt x="16159" y="25035"/>
                    <a:pt x="16215" y="24587"/>
                    <a:pt x="16243" y="24139"/>
                  </a:cubicBezTo>
                  <a:cubicBezTo>
                    <a:pt x="16271" y="23691"/>
                    <a:pt x="16271" y="23243"/>
                    <a:pt x="16243" y="22795"/>
                  </a:cubicBezTo>
                  <a:cubicBezTo>
                    <a:pt x="16187" y="21955"/>
                    <a:pt x="16047" y="21087"/>
                    <a:pt x="15851" y="20247"/>
                  </a:cubicBezTo>
                  <a:cubicBezTo>
                    <a:pt x="16215" y="21031"/>
                    <a:pt x="16607" y="21787"/>
                    <a:pt x="17111" y="22487"/>
                  </a:cubicBezTo>
                  <a:cubicBezTo>
                    <a:pt x="17363" y="22851"/>
                    <a:pt x="17643" y="23187"/>
                    <a:pt x="17923" y="23523"/>
                  </a:cubicBezTo>
                  <a:cubicBezTo>
                    <a:pt x="18231" y="23859"/>
                    <a:pt x="18567" y="24167"/>
                    <a:pt x="18931" y="24447"/>
                  </a:cubicBezTo>
                  <a:cubicBezTo>
                    <a:pt x="19351" y="24727"/>
                    <a:pt x="19856" y="24867"/>
                    <a:pt x="20388" y="24727"/>
                  </a:cubicBezTo>
                  <a:cubicBezTo>
                    <a:pt x="21340" y="24503"/>
                    <a:pt x="21900" y="23551"/>
                    <a:pt x="21676" y="22599"/>
                  </a:cubicBezTo>
                  <a:cubicBezTo>
                    <a:pt x="21564" y="22151"/>
                    <a:pt x="21396" y="21731"/>
                    <a:pt x="21200" y="21311"/>
                  </a:cubicBezTo>
                  <a:cubicBezTo>
                    <a:pt x="21004" y="20919"/>
                    <a:pt x="20780" y="20527"/>
                    <a:pt x="20528" y="20163"/>
                  </a:cubicBezTo>
                  <a:cubicBezTo>
                    <a:pt x="20052" y="19435"/>
                    <a:pt x="19519" y="18791"/>
                    <a:pt x="18931" y="18147"/>
                  </a:cubicBezTo>
                  <a:cubicBezTo>
                    <a:pt x="19632" y="18651"/>
                    <a:pt x="20360" y="19099"/>
                    <a:pt x="21116" y="19463"/>
                  </a:cubicBezTo>
                  <a:cubicBezTo>
                    <a:pt x="21508" y="19631"/>
                    <a:pt x="21928" y="19799"/>
                    <a:pt x="22348" y="19939"/>
                  </a:cubicBezTo>
                  <a:cubicBezTo>
                    <a:pt x="22796" y="20079"/>
                    <a:pt x="23216" y="20191"/>
                    <a:pt x="23692" y="20247"/>
                  </a:cubicBezTo>
                  <a:cubicBezTo>
                    <a:pt x="24196" y="20303"/>
                    <a:pt x="24700" y="20135"/>
                    <a:pt x="25092" y="19771"/>
                  </a:cubicBezTo>
                  <a:cubicBezTo>
                    <a:pt x="25792" y="19099"/>
                    <a:pt x="25820" y="17978"/>
                    <a:pt x="25148" y="17278"/>
                  </a:cubicBezTo>
                  <a:cubicBezTo>
                    <a:pt x="24812" y="16942"/>
                    <a:pt x="24448" y="16662"/>
                    <a:pt x="24084" y="16410"/>
                  </a:cubicBezTo>
                  <a:cubicBezTo>
                    <a:pt x="23692" y="16158"/>
                    <a:pt x="23328" y="15934"/>
                    <a:pt x="22908" y="15738"/>
                  </a:cubicBezTo>
                  <a:cubicBezTo>
                    <a:pt x="22152" y="15346"/>
                    <a:pt x="21368" y="15038"/>
                    <a:pt x="20528" y="14814"/>
                  </a:cubicBezTo>
                  <a:cubicBezTo>
                    <a:pt x="21396" y="14870"/>
                    <a:pt x="22236" y="14898"/>
                    <a:pt x="23076" y="14814"/>
                  </a:cubicBezTo>
                  <a:cubicBezTo>
                    <a:pt x="23524" y="14786"/>
                    <a:pt x="23972" y="14730"/>
                    <a:pt x="24392" y="14646"/>
                  </a:cubicBezTo>
                  <a:cubicBezTo>
                    <a:pt x="24840" y="14534"/>
                    <a:pt x="25288" y="14422"/>
                    <a:pt x="25708" y="14226"/>
                  </a:cubicBezTo>
                  <a:cubicBezTo>
                    <a:pt x="26156" y="14030"/>
                    <a:pt x="26520" y="13638"/>
                    <a:pt x="26660" y="13106"/>
                  </a:cubicBezTo>
                  <a:cubicBezTo>
                    <a:pt x="26940" y="12182"/>
                    <a:pt x="26408" y="11202"/>
                    <a:pt x="25484" y="10922"/>
                  </a:cubicBezTo>
                  <a:cubicBezTo>
                    <a:pt x="25008" y="10810"/>
                    <a:pt x="24560" y="10754"/>
                    <a:pt x="24112" y="10698"/>
                  </a:cubicBezTo>
                  <a:cubicBezTo>
                    <a:pt x="23664" y="10670"/>
                    <a:pt x="23216" y="10670"/>
                    <a:pt x="22768" y="10698"/>
                  </a:cubicBezTo>
                  <a:cubicBezTo>
                    <a:pt x="21928" y="10754"/>
                    <a:pt x="21088" y="10894"/>
                    <a:pt x="20248" y="11090"/>
                  </a:cubicBezTo>
                  <a:cubicBezTo>
                    <a:pt x="21032" y="10754"/>
                    <a:pt x="21760" y="10334"/>
                    <a:pt x="22460" y="9857"/>
                  </a:cubicBezTo>
                  <a:cubicBezTo>
                    <a:pt x="22824" y="9605"/>
                    <a:pt x="23188" y="9325"/>
                    <a:pt x="23524" y="9017"/>
                  </a:cubicBezTo>
                  <a:cubicBezTo>
                    <a:pt x="23832" y="8709"/>
                    <a:pt x="24168" y="8401"/>
                    <a:pt x="24448" y="8009"/>
                  </a:cubicBezTo>
                  <a:cubicBezTo>
                    <a:pt x="24728" y="7617"/>
                    <a:pt x="24840" y="7085"/>
                    <a:pt x="24700" y="6581"/>
                  </a:cubicBezTo>
                  <a:cubicBezTo>
                    <a:pt x="24476" y="5629"/>
                    <a:pt x="23524" y="5041"/>
                    <a:pt x="22572" y="5265"/>
                  </a:cubicBezTo>
                  <a:cubicBezTo>
                    <a:pt x="22124" y="5377"/>
                    <a:pt x="21704" y="5573"/>
                    <a:pt x="21312" y="5769"/>
                  </a:cubicBezTo>
                  <a:cubicBezTo>
                    <a:pt x="20892" y="5965"/>
                    <a:pt x="20500" y="6189"/>
                    <a:pt x="20136" y="6413"/>
                  </a:cubicBezTo>
                  <a:cubicBezTo>
                    <a:pt x="19435" y="6889"/>
                    <a:pt x="18763" y="7449"/>
                    <a:pt x="18147" y="8037"/>
                  </a:cubicBezTo>
                  <a:cubicBezTo>
                    <a:pt x="18623" y="7337"/>
                    <a:pt x="19071" y="6609"/>
                    <a:pt x="19435" y="5825"/>
                  </a:cubicBezTo>
                  <a:cubicBezTo>
                    <a:pt x="19632" y="5433"/>
                    <a:pt x="19800" y="5013"/>
                    <a:pt x="19940" y="4593"/>
                  </a:cubicBezTo>
                  <a:cubicBezTo>
                    <a:pt x="20052" y="4173"/>
                    <a:pt x="20192" y="3725"/>
                    <a:pt x="20220" y="3249"/>
                  </a:cubicBezTo>
                  <a:cubicBezTo>
                    <a:pt x="20276" y="2773"/>
                    <a:pt x="20108" y="2240"/>
                    <a:pt x="19744" y="1876"/>
                  </a:cubicBezTo>
                  <a:cubicBezTo>
                    <a:pt x="19071" y="1176"/>
                    <a:pt x="17951" y="1148"/>
                    <a:pt x="17251" y="1820"/>
                  </a:cubicBezTo>
                  <a:cubicBezTo>
                    <a:pt x="16915" y="2128"/>
                    <a:pt x="16635" y="2493"/>
                    <a:pt x="16383" y="2885"/>
                  </a:cubicBezTo>
                  <a:cubicBezTo>
                    <a:pt x="16131" y="3249"/>
                    <a:pt x="15907" y="3641"/>
                    <a:pt x="15711" y="4033"/>
                  </a:cubicBezTo>
                  <a:cubicBezTo>
                    <a:pt x="15347" y="4789"/>
                    <a:pt x="15039" y="5601"/>
                    <a:pt x="14787" y="6413"/>
                  </a:cubicBezTo>
                  <a:cubicBezTo>
                    <a:pt x="14871" y="5573"/>
                    <a:pt x="14871" y="4733"/>
                    <a:pt x="14815" y="3893"/>
                  </a:cubicBezTo>
                  <a:cubicBezTo>
                    <a:pt x="14787" y="3445"/>
                    <a:pt x="14703" y="2997"/>
                    <a:pt x="14619" y="2549"/>
                  </a:cubicBezTo>
                  <a:cubicBezTo>
                    <a:pt x="14535" y="2100"/>
                    <a:pt x="14395" y="1680"/>
                    <a:pt x="14199" y="1232"/>
                  </a:cubicBezTo>
                  <a:cubicBezTo>
                    <a:pt x="14003" y="812"/>
                    <a:pt x="13611" y="448"/>
                    <a:pt x="13107" y="280"/>
                  </a:cubicBezTo>
                  <a:cubicBezTo>
                    <a:pt x="12183" y="0"/>
                    <a:pt x="11202" y="560"/>
                    <a:pt x="10922" y="1484"/>
                  </a:cubicBezTo>
                  <a:cubicBezTo>
                    <a:pt x="10782" y="1932"/>
                    <a:pt x="10726" y="2380"/>
                    <a:pt x="10698" y="2829"/>
                  </a:cubicBezTo>
                  <a:cubicBezTo>
                    <a:pt x="10670" y="3277"/>
                    <a:pt x="10670" y="3725"/>
                    <a:pt x="10698" y="4173"/>
                  </a:cubicBezTo>
                  <a:cubicBezTo>
                    <a:pt x="10754" y="5013"/>
                    <a:pt x="10894" y="5881"/>
                    <a:pt x="11090" y="6721"/>
                  </a:cubicBezTo>
                  <a:cubicBezTo>
                    <a:pt x="10726" y="5937"/>
                    <a:pt x="10306" y="5181"/>
                    <a:pt x="9830" y="4481"/>
                  </a:cubicBezTo>
                  <a:cubicBezTo>
                    <a:pt x="9578" y="4117"/>
                    <a:pt x="9298" y="3781"/>
                    <a:pt x="9018" y="3445"/>
                  </a:cubicBezTo>
                  <a:cubicBezTo>
                    <a:pt x="8710" y="3109"/>
                    <a:pt x="8374" y="2801"/>
                    <a:pt x="8010" y="2521"/>
                  </a:cubicBezTo>
                  <a:cubicBezTo>
                    <a:pt x="7590" y="2240"/>
                    <a:pt x="7086" y="2100"/>
                    <a:pt x="6554" y="2240"/>
                  </a:cubicBezTo>
                  <a:cubicBezTo>
                    <a:pt x="5602" y="2465"/>
                    <a:pt x="5042" y="3417"/>
                    <a:pt x="5266" y="4369"/>
                  </a:cubicBezTo>
                  <a:cubicBezTo>
                    <a:pt x="5378" y="4817"/>
                    <a:pt x="5546" y="5237"/>
                    <a:pt x="5742" y="5657"/>
                  </a:cubicBezTo>
                  <a:cubicBezTo>
                    <a:pt x="5938" y="6049"/>
                    <a:pt x="6162" y="6441"/>
                    <a:pt x="6414" y="6805"/>
                  </a:cubicBezTo>
                  <a:cubicBezTo>
                    <a:pt x="6890" y="7533"/>
                    <a:pt x="7422" y="8177"/>
                    <a:pt x="8010" y="8821"/>
                  </a:cubicBezTo>
                  <a:cubicBezTo>
                    <a:pt x="7310" y="8317"/>
                    <a:pt x="6582" y="7869"/>
                    <a:pt x="5826" y="7505"/>
                  </a:cubicBezTo>
                  <a:cubicBezTo>
                    <a:pt x="5434" y="7337"/>
                    <a:pt x="5014" y="7169"/>
                    <a:pt x="4594" y="7029"/>
                  </a:cubicBezTo>
                  <a:cubicBezTo>
                    <a:pt x="4145" y="6889"/>
                    <a:pt x="3725" y="6777"/>
                    <a:pt x="3249" y="6721"/>
                  </a:cubicBezTo>
                  <a:cubicBezTo>
                    <a:pt x="2745" y="6665"/>
                    <a:pt x="2241" y="6833"/>
                    <a:pt x="1849" y="7197"/>
                  </a:cubicBezTo>
                  <a:cubicBezTo>
                    <a:pt x="1149" y="7869"/>
                    <a:pt x="1121" y="8989"/>
                    <a:pt x="1793" y="9689"/>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6877800" y="3549175"/>
              <a:ext cx="137250" cy="137250"/>
            </a:xfrm>
            <a:custGeom>
              <a:avLst/>
              <a:gdLst/>
              <a:ahLst/>
              <a:cxnLst/>
              <a:rect l="l" t="t" r="r" b="b"/>
              <a:pathLst>
                <a:path w="5490" h="5490" extrusionOk="0">
                  <a:moveTo>
                    <a:pt x="588" y="1709"/>
                  </a:moveTo>
                  <a:cubicBezTo>
                    <a:pt x="1176" y="505"/>
                    <a:pt x="2605" y="1"/>
                    <a:pt x="3809" y="589"/>
                  </a:cubicBezTo>
                  <a:cubicBezTo>
                    <a:pt x="4985" y="1177"/>
                    <a:pt x="5489" y="2605"/>
                    <a:pt x="4901" y="3809"/>
                  </a:cubicBezTo>
                  <a:cubicBezTo>
                    <a:pt x="4341" y="4985"/>
                    <a:pt x="2885" y="5489"/>
                    <a:pt x="1709" y="4901"/>
                  </a:cubicBezTo>
                  <a:cubicBezTo>
                    <a:pt x="504" y="4341"/>
                    <a:pt x="0" y="2885"/>
                    <a:pt x="588" y="1709"/>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6212700" y="4011675"/>
              <a:ext cx="1135575" cy="1135825"/>
            </a:xfrm>
            <a:custGeom>
              <a:avLst/>
              <a:gdLst/>
              <a:ahLst/>
              <a:cxnLst/>
              <a:rect l="l" t="t" r="r" b="b"/>
              <a:pathLst>
                <a:path w="45423" h="45433" extrusionOk="0">
                  <a:moveTo>
                    <a:pt x="19424" y="0"/>
                  </a:moveTo>
                  <a:cubicBezTo>
                    <a:pt x="19341" y="0"/>
                    <a:pt x="19260" y="4"/>
                    <a:pt x="19183" y="11"/>
                  </a:cubicBezTo>
                  <a:cubicBezTo>
                    <a:pt x="18483" y="123"/>
                    <a:pt x="17839" y="571"/>
                    <a:pt x="17335" y="1215"/>
                  </a:cubicBezTo>
                  <a:cubicBezTo>
                    <a:pt x="17223" y="1355"/>
                    <a:pt x="17111" y="1523"/>
                    <a:pt x="16999" y="1719"/>
                  </a:cubicBezTo>
                  <a:cubicBezTo>
                    <a:pt x="16915" y="1887"/>
                    <a:pt x="16803" y="2055"/>
                    <a:pt x="16747" y="2279"/>
                  </a:cubicBezTo>
                  <a:cubicBezTo>
                    <a:pt x="16579" y="2643"/>
                    <a:pt x="16495" y="3063"/>
                    <a:pt x="16439" y="3483"/>
                  </a:cubicBezTo>
                  <a:cubicBezTo>
                    <a:pt x="16327" y="4772"/>
                    <a:pt x="16495" y="6004"/>
                    <a:pt x="16747" y="7124"/>
                  </a:cubicBezTo>
                  <a:cubicBezTo>
                    <a:pt x="16243" y="6116"/>
                    <a:pt x="15543" y="5052"/>
                    <a:pt x="14591" y="4155"/>
                  </a:cubicBezTo>
                  <a:cubicBezTo>
                    <a:pt x="14283" y="3875"/>
                    <a:pt x="13947" y="3651"/>
                    <a:pt x="13583" y="3455"/>
                  </a:cubicBezTo>
                  <a:cubicBezTo>
                    <a:pt x="13387" y="3371"/>
                    <a:pt x="13219" y="3287"/>
                    <a:pt x="13023" y="3203"/>
                  </a:cubicBezTo>
                  <a:cubicBezTo>
                    <a:pt x="12826" y="3147"/>
                    <a:pt x="12630" y="3091"/>
                    <a:pt x="12434" y="3063"/>
                  </a:cubicBezTo>
                  <a:cubicBezTo>
                    <a:pt x="12196" y="3012"/>
                    <a:pt x="11957" y="2987"/>
                    <a:pt x="11724" y="2987"/>
                  </a:cubicBezTo>
                  <a:cubicBezTo>
                    <a:pt x="11193" y="2987"/>
                    <a:pt x="10696" y="3118"/>
                    <a:pt x="10306" y="3371"/>
                  </a:cubicBezTo>
                  <a:cubicBezTo>
                    <a:pt x="9998" y="3567"/>
                    <a:pt x="9746" y="3819"/>
                    <a:pt x="9550" y="4127"/>
                  </a:cubicBezTo>
                  <a:cubicBezTo>
                    <a:pt x="9354" y="4436"/>
                    <a:pt x="9186" y="4800"/>
                    <a:pt x="9102" y="5192"/>
                  </a:cubicBezTo>
                  <a:cubicBezTo>
                    <a:pt x="8990" y="5556"/>
                    <a:pt x="8962" y="5976"/>
                    <a:pt x="8962" y="6396"/>
                  </a:cubicBezTo>
                  <a:cubicBezTo>
                    <a:pt x="8990" y="6816"/>
                    <a:pt x="9074" y="7236"/>
                    <a:pt x="9186" y="7628"/>
                  </a:cubicBezTo>
                  <a:cubicBezTo>
                    <a:pt x="9606" y="8860"/>
                    <a:pt x="10278" y="9952"/>
                    <a:pt x="10978" y="10848"/>
                  </a:cubicBezTo>
                  <a:cubicBezTo>
                    <a:pt x="10726" y="10652"/>
                    <a:pt x="10502" y="10484"/>
                    <a:pt x="10278" y="10316"/>
                  </a:cubicBezTo>
                  <a:cubicBezTo>
                    <a:pt x="9858" y="10036"/>
                    <a:pt x="9466" y="9812"/>
                    <a:pt x="9074" y="9588"/>
                  </a:cubicBezTo>
                  <a:cubicBezTo>
                    <a:pt x="8654" y="9364"/>
                    <a:pt x="8206" y="9168"/>
                    <a:pt x="7786" y="9028"/>
                  </a:cubicBezTo>
                  <a:cubicBezTo>
                    <a:pt x="7366" y="8888"/>
                    <a:pt x="6946" y="8804"/>
                    <a:pt x="6554" y="8804"/>
                  </a:cubicBezTo>
                  <a:cubicBezTo>
                    <a:pt x="6456" y="8797"/>
                    <a:pt x="6356" y="8794"/>
                    <a:pt x="6255" y="8794"/>
                  </a:cubicBezTo>
                  <a:cubicBezTo>
                    <a:pt x="5953" y="8794"/>
                    <a:pt x="5644" y="8825"/>
                    <a:pt x="5349" y="8888"/>
                  </a:cubicBezTo>
                  <a:cubicBezTo>
                    <a:pt x="4957" y="9000"/>
                    <a:pt x="4593" y="9140"/>
                    <a:pt x="4285" y="9336"/>
                  </a:cubicBezTo>
                  <a:cubicBezTo>
                    <a:pt x="4033" y="9476"/>
                    <a:pt x="3809" y="9672"/>
                    <a:pt x="3613" y="9924"/>
                  </a:cubicBezTo>
                  <a:lnTo>
                    <a:pt x="3501" y="10064"/>
                  </a:lnTo>
                  <a:cubicBezTo>
                    <a:pt x="3333" y="10316"/>
                    <a:pt x="3221" y="10652"/>
                    <a:pt x="3137" y="11044"/>
                  </a:cubicBezTo>
                  <a:cubicBezTo>
                    <a:pt x="3081" y="11408"/>
                    <a:pt x="3109" y="11800"/>
                    <a:pt x="3165" y="12193"/>
                  </a:cubicBezTo>
                  <a:cubicBezTo>
                    <a:pt x="3305" y="12977"/>
                    <a:pt x="3697" y="13761"/>
                    <a:pt x="4257" y="14377"/>
                  </a:cubicBezTo>
                  <a:cubicBezTo>
                    <a:pt x="4845" y="15049"/>
                    <a:pt x="5574" y="15609"/>
                    <a:pt x="6442" y="16169"/>
                  </a:cubicBezTo>
                  <a:cubicBezTo>
                    <a:pt x="6666" y="16309"/>
                    <a:pt x="6918" y="16449"/>
                    <a:pt x="7198" y="16589"/>
                  </a:cubicBezTo>
                  <a:cubicBezTo>
                    <a:pt x="6890" y="16505"/>
                    <a:pt x="6610" y="16449"/>
                    <a:pt x="6330" y="16393"/>
                  </a:cubicBezTo>
                  <a:cubicBezTo>
                    <a:pt x="5624" y="16256"/>
                    <a:pt x="4959" y="16187"/>
                    <a:pt x="4326" y="16187"/>
                  </a:cubicBezTo>
                  <a:cubicBezTo>
                    <a:pt x="4055" y="16187"/>
                    <a:pt x="3790" y="16200"/>
                    <a:pt x="3529" y="16225"/>
                  </a:cubicBezTo>
                  <a:cubicBezTo>
                    <a:pt x="3109" y="16253"/>
                    <a:pt x="2717" y="16337"/>
                    <a:pt x="2325" y="16505"/>
                  </a:cubicBezTo>
                  <a:cubicBezTo>
                    <a:pt x="1961" y="16645"/>
                    <a:pt x="1597" y="16841"/>
                    <a:pt x="1261" y="17093"/>
                  </a:cubicBezTo>
                  <a:cubicBezTo>
                    <a:pt x="953" y="17317"/>
                    <a:pt x="673" y="17597"/>
                    <a:pt x="449" y="17905"/>
                  </a:cubicBezTo>
                  <a:cubicBezTo>
                    <a:pt x="365" y="18073"/>
                    <a:pt x="253" y="18213"/>
                    <a:pt x="197" y="18381"/>
                  </a:cubicBezTo>
                  <a:cubicBezTo>
                    <a:pt x="141" y="18549"/>
                    <a:pt x="85" y="18717"/>
                    <a:pt x="57" y="18885"/>
                  </a:cubicBezTo>
                  <a:cubicBezTo>
                    <a:pt x="1" y="19249"/>
                    <a:pt x="29" y="19585"/>
                    <a:pt x="113" y="19950"/>
                  </a:cubicBezTo>
                  <a:cubicBezTo>
                    <a:pt x="225" y="20342"/>
                    <a:pt x="393" y="20678"/>
                    <a:pt x="617" y="20986"/>
                  </a:cubicBezTo>
                  <a:cubicBezTo>
                    <a:pt x="841" y="21322"/>
                    <a:pt x="1093" y="21630"/>
                    <a:pt x="1429" y="21882"/>
                  </a:cubicBezTo>
                  <a:cubicBezTo>
                    <a:pt x="1737" y="22162"/>
                    <a:pt x="2101" y="22386"/>
                    <a:pt x="2493" y="22554"/>
                  </a:cubicBezTo>
                  <a:cubicBezTo>
                    <a:pt x="3277" y="22918"/>
                    <a:pt x="4173" y="23142"/>
                    <a:pt x="5181" y="23282"/>
                  </a:cubicBezTo>
                  <a:cubicBezTo>
                    <a:pt x="5462" y="23338"/>
                    <a:pt x="5770" y="23366"/>
                    <a:pt x="6078" y="23366"/>
                  </a:cubicBezTo>
                  <a:cubicBezTo>
                    <a:pt x="5770" y="23422"/>
                    <a:pt x="5490" y="23478"/>
                    <a:pt x="5209" y="23534"/>
                  </a:cubicBezTo>
                  <a:cubicBezTo>
                    <a:pt x="4201" y="23786"/>
                    <a:pt x="3361" y="24094"/>
                    <a:pt x="2577" y="24542"/>
                  </a:cubicBezTo>
                  <a:cubicBezTo>
                    <a:pt x="2213" y="24738"/>
                    <a:pt x="1877" y="24990"/>
                    <a:pt x="1569" y="25270"/>
                  </a:cubicBezTo>
                  <a:cubicBezTo>
                    <a:pt x="1261" y="25578"/>
                    <a:pt x="1009" y="25914"/>
                    <a:pt x="841" y="26250"/>
                  </a:cubicBezTo>
                  <a:cubicBezTo>
                    <a:pt x="645" y="26614"/>
                    <a:pt x="505" y="26978"/>
                    <a:pt x="449" y="27342"/>
                  </a:cubicBezTo>
                  <a:cubicBezTo>
                    <a:pt x="393" y="27707"/>
                    <a:pt x="393" y="28071"/>
                    <a:pt x="477" y="28379"/>
                  </a:cubicBezTo>
                  <a:cubicBezTo>
                    <a:pt x="561" y="28715"/>
                    <a:pt x="729" y="29023"/>
                    <a:pt x="981" y="29331"/>
                  </a:cubicBezTo>
                  <a:cubicBezTo>
                    <a:pt x="1177" y="29611"/>
                    <a:pt x="1485" y="29863"/>
                    <a:pt x="1849" y="30087"/>
                  </a:cubicBezTo>
                  <a:cubicBezTo>
                    <a:pt x="2017" y="30199"/>
                    <a:pt x="2185" y="30283"/>
                    <a:pt x="2381" y="30367"/>
                  </a:cubicBezTo>
                  <a:cubicBezTo>
                    <a:pt x="2577" y="30451"/>
                    <a:pt x="2773" y="30507"/>
                    <a:pt x="2969" y="30563"/>
                  </a:cubicBezTo>
                  <a:cubicBezTo>
                    <a:pt x="3361" y="30675"/>
                    <a:pt x="3781" y="30731"/>
                    <a:pt x="4173" y="30731"/>
                  </a:cubicBezTo>
                  <a:cubicBezTo>
                    <a:pt x="5265" y="30731"/>
                    <a:pt x="6274" y="30507"/>
                    <a:pt x="7198" y="30227"/>
                  </a:cubicBezTo>
                  <a:lnTo>
                    <a:pt x="7198" y="30227"/>
                  </a:lnTo>
                  <a:cubicBezTo>
                    <a:pt x="7170" y="30255"/>
                    <a:pt x="7114" y="30311"/>
                    <a:pt x="7058" y="30339"/>
                  </a:cubicBezTo>
                  <a:cubicBezTo>
                    <a:pt x="6246" y="30955"/>
                    <a:pt x="5602" y="31599"/>
                    <a:pt x="5069" y="32299"/>
                  </a:cubicBezTo>
                  <a:cubicBezTo>
                    <a:pt x="4565" y="32971"/>
                    <a:pt x="4257" y="33783"/>
                    <a:pt x="4173" y="34567"/>
                  </a:cubicBezTo>
                  <a:cubicBezTo>
                    <a:pt x="4145" y="34987"/>
                    <a:pt x="4173" y="35380"/>
                    <a:pt x="4257" y="35716"/>
                  </a:cubicBezTo>
                  <a:cubicBezTo>
                    <a:pt x="4369" y="36108"/>
                    <a:pt x="4509" y="36444"/>
                    <a:pt x="4705" y="36668"/>
                  </a:cubicBezTo>
                  <a:cubicBezTo>
                    <a:pt x="4957" y="36948"/>
                    <a:pt x="5237" y="37172"/>
                    <a:pt x="5574" y="37340"/>
                  </a:cubicBezTo>
                  <a:cubicBezTo>
                    <a:pt x="5882" y="37508"/>
                    <a:pt x="6274" y="37620"/>
                    <a:pt x="6666" y="37676"/>
                  </a:cubicBezTo>
                  <a:cubicBezTo>
                    <a:pt x="6851" y="37701"/>
                    <a:pt x="7037" y="37714"/>
                    <a:pt x="7224" y="37714"/>
                  </a:cubicBezTo>
                  <a:cubicBezTo>
                    <a:pt x="7857" y="37714"/>
                    <a:pt x="8490" y="37571"/>
                    <a:pt x="9074" y="37312"/>
                  </a:cubicBezTo>
                  <a:cubicBezTo>
                    <a:pt x="9886" y="36948"/>
                    <a:pt x="10670" y="36444"/>
                    <a:pt x="11426" y="35800"/>
                  </a:cubicBezTo>
                  <a:cubicBezTo>
                    <a:pt x="11790" y="35492"/>
                    <a:pt x="12154" y="35155"/>
                    <a:pt x="12518" y="34763"/>
                  </a:cubicBezTo>
                  <a:lnTo>
                    <a:pt x="12518" y="34763"/>
                  </a:lnTo>
                  <a:cubicBezTo>
                    <a:pt x="11762" y="35884"/>
                    <a:pt x="10978" y="37228"/>
                    <a:pt x="10614" y="38796"/>
                  </a:cubicBezTo>
                  <a:cubicBezTo>
                    <a:pt x="10586" y="38992"/>
                    <a:pt x="10530" y="39188"/>
                    <a:pt x="10530" y="39412"/>
                  </a:cubicBezTo>
                  <a:cubicBezTo>
                    <a:pt x="10502" y="39608"/>
                    <a:pt x="10502" y="39804"/>
                    <a:pt x="10502" y="40028"/>
                  </a:cubicBezTo>
                  <a:cubicBezTo>
                    <a:pt x="10530" y="40448"/>
                    <a:pt x="10614" y="40868"/>
                    <a:pt x="10726" y="41232"/>
                  </a:cubicBezTo>
                  <a:cubicBezTo>
                    <a:pt x="10866" y="41596"/>
                    <a:pt x="11062" y="41932"/>
                    <a:pt x="11286" y="42240"/>
                  </a:cubicBezTo>
                  <a:cubicBezTo>
                    <a:pt x="11482" y="42492"/>
                    <a:pt x="11706" y="42688"/>
                    <a:pt x="11958" y="42856"/>
                  </a:cubicBezTo>
                  <a:lnTo>
                    <a:pt x="12070" y="42912"/>
                  </a:lnTo>
                  <a:cubicBezTo>
                    <a:pt x="12378" y="43080"/>
                    <a:pt x="12714" y="43165"/>
                    <a:pt x="13107" y="43193"/>
                  </a:cubicBezTo>
                  <a:cubicBezTo>
                    <a:pt x="13443" y="43193"/>
                    <a:pt x="13835" y="43136"/>
                    <a:pt x="14255" y="43024"/>
                  </a:cubicBezTo>
                  <a:cubicBezTo>
                    <a:pt x="14619" y="42940"/>
                    <a:pt x="14983" y="42744"/>
                    <a:pt x="15347" y="42520"/>
                  </a:cubicBezTo>
                  <a:cubicBezTo>
                    <a:pt x="15711" y="42296"/>
                    <a:pt x="16019" y="42044"/>
                    <a:pt x="16299" y="41736"/>
                  </a:cubicBezTo>
                  <a:cubicBezTo>
                    <a:pt x="16887" y="41064"/>
                    <a:pt x="17391" y="40308"/>
                    <a:pt x="17839" y="39384"/>
                  </a:cubicBezTo>
                  <a:cubicBezTo>
                    <a:pt x="17951" y="39132"/>
                    <a:pt x="18091" y="38852"/>
                    <a:pt x="18203" y="38572"/>
                  </a:cubicBezTo>
                  <a:lnTo>
                    <a:pt x="18203" y="38572"/>
                  </a:lnTo>
                  <a:cubicBezTo>
                    <a:pt x="18147" y="38880"/>
                    <a:pt x="18119" y="39160"/>
                    <a:pt x="18091" y="39440"/>
                  </a:cubicBezTo>
                  <a:cubicBezTo>
                    <a:pt x="18007" y="40476"/>
                    <a:pt x="18035" y="41400"/>
                    <a:pt x="18203" y="42268"/>
                  </a:cubicBezTo>
                  <a:cubicBezTo>
                    <a:pt x="18287" y="42660"/>
                    <a:pt x="18427" y="43052"/>
                    <a:pt x="18623" y="43445"/>
                  </a:cubicBezTo>
                  <a:cubicBezTo>
                    <a:pt x="18791" y="43809"/>
                    <a:pt x="19043" y="44145"/>
                    <a:pt x="19295" y="44425"/>
                  </a:cubicBezTo>
                  <a:cubicBezTo>
                    <a:pt x="19883" y="45041"/>
                    <a:pt x="20584" y="45405"/>
                    <a:pt x="21228" y="45433"/>
                  </a:cubicBezTo>
                  <a:lnTo>
                    <a:pt x="21340" y="45433"/>
                  </a:lnTo>
                  <a:cubicBezTo>
                    <a:pt x="21480" y="45433"/>
                    <a:pt x="21620" y="45433"/>
                    <a:pt x="21760" y="45405"/>
                  </a:cubicBezTo>
                  <a:cubicBezTo>
                    <a:pt x="21928" y="45377"/>
                    <a:pt x="22096" y="45321"/>
                    <a:pt x="22292" y="45265"/>
                  </a:cubicBezTo>
                  <a:cubicBezTo>
                    <a:pt x="22460" y="45181"/>
                    <a:pt x="22628" y="45097"/>
                    <a:pt x="22796" y="45013"/>
                  </a:cubicBezTo>
                  <a:cubicBezTo>
                    <a:pt x="22936" y="44929"/>
                    <a:pt x="23104" y="44817"/>
                    <a:pt x="23272" y="44677"/>
                  </a:cubicBezTo>
                  <a:cubicBezTo>
                    <a:pt x="23580" y="44397"/>
                    <a:pt x="23860" y="44089"/>
                    <a:pt x="24084" y="43753"/>
                  </a:cubicBezTo>
                  <a:cubicBezTo>
                    <a:pt x="24308" y="43417"/>
                    <a:pt x="24504" y="43024"/>
                    <a:pt x="24616" y="42632"/>
                  </a:cubicBezTo>
                  <a:cubicBezTo>
                    <a:pt x="24756" y="42184"/>
                    <a:pt x="24868" y="41736"/>
                    <a:pt x="24952" y="41232"/>
                  </a:cubicBezTo>
                  <a:cubicBezTo>
                    <a:pt x="25008" y="40812"/>
                    <a:pt x="25064" y="40336"/>
                    <a:pt x="25064" y="39860"/>
                  </a:cubicBezTo>
                  <a:cubicBezTo>
                    <a:pt x="25064" y="39580"/>
                    <a:pt x="25064" y="39272"/>
                    <a:pt x="25064" y="38992"/>
                  </a:cubicBezTo>
                  <a:cubicBezTo>
                    <a:pt x="25372" y="40084"/>
                    <a:pt x="25848" y="41260"/>
                    <a:pt x="26576" y="42324"/>
                  </a:cubicBezTo>
                  <a:cubicBezTo>
                    <a:pt x="26828" y="42660"/>
                    <a:pt x="27108" y="42968"/>
                    <a:pt x="27444" y="43249"/>
                  </a:cubicBezTo>
                  <a:cubicBezTo>
                    <a:pt x="27752" y="43501"/>
                    <a:pt x="28117" y="43725"/>
                    <a:pt x="28481" y="43865"/>
                  </a:cubicBezTo>
                  <a:cubicBezTo>
                    <a:pt x="28873" y="44033"/>
                    <a:pt x="29237" y="44117"/>
                    <a:pt x="29601" y="44145"/>
                  </a:cubicBezTo>
                  <a:cubicBezTo>
                    <a:pt x="29663" y="44149"/>
                    <a:pt x="29725" y="44152"/>
                    <a:pt x="29786" y="44152"/>
                  </a:cubicBezTo>
                  <a:cubicBezTo>
                    <a:pt x="30079" y="44152"/>
                    <a:pt x="30354" y="44097"/>
                    <a:pt x="30609" y="44005"/>
                  </a:cubicBezTo>
                  <a:lnTo>
                    <a:pt x="30637" y="44005"/>
                  </a:lnTo>
                  <a:cubicBezTo>
                    <a:pt x="30945" y="43865"/>
                    <a:pt x="31253" y="43669"/>
                    <a:pt x="31505" y="43417"/>
                  </a:cubicBezTo>
                  <a:cubicBezTo>
                    <a:pt x="31757" y="43165"/>
                    <a:pt x="31981" y="42828"/>
                    <a:pt x="32177" y="42464"/>
                  </a:cubicBezTo>
                  <a:cubicBezTo>
                    <a:pt x="32345" y="42128"/>
                    <a:pt x="32457" y="41708"/>
                    <a:pt x="32541" y="41316"/>
                  </a:cubicBezTo>
                  <a:cubicBezTo>
                    <a:pt x="32597" y="40896"/>
                    <a:pt x="32625" y="40476"/>
                    <a:pt x="32569" y="40056"/>
                  </a:cubicBezTo>
                  <a:cubicBezTo>
                    <a:pt x="32485" y="39188"/>
                    <a:pt x="32261" y="38376"/>
                    <a:pt x="31981" y="37620"/>
                  </a:cubicBezTo>
                  <a:cubicBezTo>
                    <a:pt x="31841" y="37256"/>
                    <a:pt x="31673" y="36892"/>
                    <a:pt x="31505" y="36528"/>
                  </a:cubicBezTo>
                  <a:lnTo>
                    <a:pt x="31505" y="36528"/>
                  </a:lnTo>
                  <a:cubicBezTo>
                    <a:pt x="31701" y="36780"/>
                    <a:pt x="31897" y="37004"/>
                    <a:pt x="32093" y="37200"/>
                  </a:cubicBezTo>
                  <a:cubicBezTo>
                    <a:pt x="32429" y="37564"/>
                    <a:pt x="32765" y="37872"/>
                    <a:pt x="33101" y="38180"/>
                  </a:cubicBezTo>
                  <a:cubicBezTo>
                    <a:pt x="33465" y="38488"/>
                    <a:pt x="33857" y="38768"/>
                    <a:pt x="34249" y="38992"/>
                  </a:cubicBezTo>
                  <a:cubicBezTo>
                    <a:pt x="34613" y="39216"/>
                    <a:pt x="34977" y="39356"/>
                    <a:pt x="35398" y="39468"/>
                  </a:cubicBezTo>
                  <a:cubicBezTo>
                    <a:pt x="35762" y="39580"/>
                    <a:pt x="36182" y="39636"/>
                    <a:pt x="36602" y="39636"/>
                  </a:cubicBezTo>
                  <a:cubicBezTo>
                    <a:pt x="36826" y="39636"/>
                    <a:pt x="37022" y="39608"/>
                    <a:pt x="37190" y="39580"/>
                  </a:cubicBezTo>
                  <a:cubicBezTo>
                    <a:pt x="37386" y="39552"/>
                    <a:pt x="37554" y="39496"/>
                    <a:pt x="37750" y="39440"/>
                  </a:cubicBezTo>
                  <a:cubicBezTo>
                    <a:pt x="37918" y="39356"/>
                    <a:pt x="38086" y="39300"/>
                    <a:pt x="38226" y="39188"/>
                  </a:cubicBezTo>
                  <a:cubicBezTo>
                    <a:pt x="38338" y="39132"/>
                    <a:pt x="38450" y="39048"/>
                    <a:pt x="38534" y="38964"/>
                  </a:cubicBezTo>
                  <a:lnTo>
                    <a:pt x="38534" y="38992"/>
                  </a:lnTo>
                  <a:lnTo>
                    <a:pt x="38646" y="38880"/>
                  </a:lnTo>
                  <a:cubicBezTo>
                    <a:pt x="39122" y="38404"/>
                    <a:pt x="39402" y="37676"/>
                    <a:pt x="39430" y="36836"/>
                  </a:cubicBezTo>
                  <a:cubicBezTo>
                    <a:pt x="39430" y="36444"/>
                    <a:pt x="39402" y="36052"/>
                    <a:pt x="39290" y="35632"/>
                  </a:cubicBezTo>
                  <a:cubicBezTo>
                    <a:pt x="39262" y="35492"/>
                    <a:pt x="39206" y="35323"/>
                    <a:pt x="39150" y="35183"/>
                  </a:cubicBezTo>
                  <a:cubicBezTo>
                    <a:pt x="39066" y="34931"/>
                    <a:pt x="38954" y="34707"/>
                    <a:pt x="38814" y="34483"/>
                  </a:cubicBezTo>
                  <a:cubicBezTo>
                    <a:pt x="38366" y="33727"/>
                    <a:pt x="37806" y="32999"/>
                    <a:pt x="37050" y="32299"/>
                  </a:cubicBezTo>
                  <a:cubicBezTo>
                    <a:pt x="36854" y="32103"/>
                    <a:pt x="36630" y="31907"/>
                    <a:pt x="36406" y="31711"/>
                  </a:cubicBezTo>
                  <a:lnTo>
                    <a:pt x="36406" y="31711"/>
                  </a:lnTo>
                  <a:cubicBezTo>
                    <a:pt x="36658" y="31851"/>
                    <a:pt x="36938" y="31963"/>
                    <a:pt x="37190" y="32075"/>
                  </a:cubicBezTo>
                  <a:cubicBezTo>
                    <a:pt x="38142" y="32467"/>
                    <a:pt x="39038" y="32719"/>
                    <a:pt x="39906" y="32831"/>
                  </a:cubicBezTo>
                  <a:cubicBezTo>
                    <a:pt x="40082" y="32856"/>
                    <a:pt x="40264" y="32870"/>
                    <a:pt x="40449" y="32870"/>
                  </a:cubicBezTo>
                  <a:cubicBezTo>
                    <a:pt x="40676" y="32870"/>
                    <a:pt x="40907" y="32849"/>
                    <a:pt x="41138" y="32803"/>
                  </a:cubicBezTo>
                  <a:cubicBezTo>
                    <a:pt x="41558" y="32747"/>
                    <a:pt x="41978" y="32635"/>
                    <a:pt x="42314" y="32467"/>
                  </a:cubicBezTo>
                  <a:cubicBezTo>
                    <a:pt x="42706" y="32271"/>
                    <a:pt x="43015" y="32075"/>
                    <a:pt x="43267" y="31823"/>
                  </a:cubicBezTo>
                  <a:cubicBezTo>
                    <a:pt x="43547" y="31543"/>
                    <a:pt x="43743" y="31263"/>
                    <a:pt x="43855" y="30955"/>
                  </a:cubicBezTo>
                  <a:lnTo>
                    <a:pt x="43911" y="30843"/>
                  </a:lnTo>
                  <a:cubicBezTo>
                    <a:pt x="43995" y="30563"/>
                    <a:pt x="44051" y="30227"/>
                    <a:pt x="44023" y="29891"/>
                  </a:cubicBezTo>
                  <a:cubicBezTo>
                    <a:pt x="43995" y="29555"/>
                    <a:pt x="43911" y="29219"/>
                    <a:pt x="43799" y="28855"/>
                  </a:cubicBezTo>
                  <a:cubicBezTo>
                    <a:pt x="43771" y="28827"/>
                    <a:pt x="43771" y="28799"/>
                    <a:pt x="43743" y="28799"/>
                  </a:cubicBezTo>
                  <a:cubicBezTo>
                    <a:pt x="43603" y="28435"/>
                    <a:pt x="43407" y="28071"/>
                    <a:pt x="43127" y="27735"/>
                  </a:cubicBezTo>
                  <a:cubicBezTo>
                    <a:pt x="43015" y="27566"/>
                    <a:pt x="42874" y="27426"/>
                    <a:pt x="42734" y="27286"/>
                  </a:cubicBezTo>
                  <a:cubicBezTo>
                    <a:pt x="42566" y="27118"/>
                    <a:pt x="42398" y="27006"/>
                    <a:pt x="42230" y="26866"/>
                  </a:cubicBezTo>
                  <a:cubicBezTo>
                    <a:pt x="41194" y="26110"/>
                    <a:pt x="40018" y="25634"/>
                    <a:pt x="38926" y="25326"/>
                  </a:cubicBezTo>
                  <a:lnTo>
                    <a:pt x="39794" y="25326"/>
                  </a:lnTo>
                  <a:cubicBezTo>
                    <a:pt x="40802" y="25326"/>
                    <a:pt x="41726" y="25186"/>
                    <a:pt x="42566" y="24906"/>
                  </a:cubicBezTo>
                  <a:cubicBezTo>
                    <a:pt x="43351" y="24682"/>
                    <a:pt x="44079" y="24206"/>
                    <a:pt x="44611" y="23590"/>
                  </a:cubicBezTo>
                  <a:cubicBezTo>
                    <a:pt x="44863" y="23282"/>
                    <a:pt x="45087" y="22974"/>
                    <a:pt x="45227" y="22610"/>
                  </a:cubicBezTo>
                  <a:cubicBezTo>
                    <a:pt x="45367" y="22302"/>
                    <a:pt x="45423" y="21938"/>
                    <a:pt x="45423" y="21574"/>
                  </a:cubicBezTo>
                  <a:cubicBezTo>
                    <a:pt x="45423" y="21350"/>
                    <a:pt x="45367" y="21126"/>
                    <a:pt x="45255" y="20874"/>
                  </a:cubicBezTo>
                  <a:cubicBezTo>
                    <a:pt x="45227" y="20762"/>
                    <a:pt x="45171" y="20650"/>
                    <a:pt x="45115" y="20538"/>
                  </a:cubicBezTo>
                  <a:cubicBezTo>
                    <a:pt x="44975" y="20230"/>
                    <a:pt x="44723" y="19922"/>
                    <a:pt x="44443" y="19641"/>
                  </a:cubicBezTo>
                  <a:cubicBezTo>
                    <a:pt x="43883" y="19081"/>
                    <a:pt x="43099" y="18689"/>
                    <a:pt x="42258" y="18493"/>
                  </a:cubicBezTo>
                  <a:cubicBezTo>
                    <a:pt x="41678" y="18377"/>
                    <a:pt x="41058" y="18315"/>
                    <a:pt x="40389" y="18315"/>
                  </a:cubicBezTo>
                  <a:cubicBezTo>
                    <a:pt x="40089" y="18315"/>
                    <a:pt x="39779" y="18327"/>
                    <a:pt x="39458" y="18353"/>
                  </a:cubicBezTo>
                  <a:cubicBezTo>
                    <a:pt x="39178" y="18353"/>
                    <a:pt x="38898" y="18409"/>
                    <a:pt x="38590" y="18437"/>
                  </a:cubicBezTo>
                  <a:cubicBezTo>
                    <a:pt x="39654" y="18017"/>
                    <a:pt x="40774" y="17429"/>
                    <a:pt x="41782" y="16589"/>
                  </a:cubicBezTo>
                  <a:cubicBezTo>
                    <a:pt x="42090" y="16309"/>
                    <a:pt x="42342" y="16001"/>
                    <a:pt x="42594" y="15637"/>
                  </a:cubicBezTo>
                  <a:cubicBezTo>
                    <a:pt x="42706" y="15469"/>
                    <a:pt x="42790" y="15301"/>
                    <a:pt x="42874" y="15105"/>
                  </a:cubicBezTo>
                  <a:cubicBezTo>
                    <a:pt x="42959" y="14937"/>
                    <a:pt x="43043" y="14741"/>
                    <a:pt x="43099" y="14545"/>
                  </a:cubicBezTo>
                  <a:cubicBezTo>
                    <a:pt x="43239" y="14125"/>
                    <a:pt x="43295" y="13761"/>
                    <a:pt x="43267" y="13425"/>
                  </a:cubicBezTo>
                  <a:cubicBezTo>
                    <a:pt x="43267" y="13117"/>
                    <a:pt x="43211" y="12837"/>
                    <a:pt x="43099" y="12585"/>
                  </a:cubicBezTo>
                  <a:cubicBezTo>
                    <a:pt x="43071" y="12529"/>
                    <a:pt x="43071" y="12445"/>
                    <a:pt x="43043" y="12389"/>
                  </a:cubicBezTo>
                  <a:cubicBezTo>
                    <a:pt x="42874" y="12081"/>
                    <a:pt x="42622" y="11800"/>
                    <a:pt x="42342" y="11576"/>
                  </a:cubicBezTo>
                  <a:cubicBezTo>
                    <a:pt x="42062" y="11352"/>
                    <a:pt x="41726" y="11156"/>
                    <a:pt x="41334" y="11016"/>
                  </a:cubicBezTo>
                  <a:cubicBezTo>
                    <a:pt x="40998" y="10876"/>
                    <a:pt x="40578" y="10792"/>
                    <a:pt x="40158" y="10764"/>
                  </a:cubicBezTo>
                  <a:cubicBezTo>
                    <a:pt x="40046" y="10757"/>
                    <a:pt x="39936" y="10754"/>
                    <a:pt x="39827" y="10754"/>
                  </a:cubicBezTo>
                  <a:cubicBezTo>
                    <a:pt x="39502" y="10754"/>
                    <a:pt x="39192" y="10785"/>
                    <a:pt x="38898" y="10848"/>
                  </a:cubicBezTo>
                  <a:cubicBezTo>
                    <a:pt x="38030" y="11044"/>
                    <a:pt x="37190" y="11380"/>
                    <a:pt x="36266" y="11856"/>
                  </a:cubicBezTo>
                  <a:cubicBezTo>
                    <a:pt x="36014" y="11968"/>
                    <a:pt x="35762" y="12137"/>
                    <a:pt x="35510" y="12305"/>
                  </a:cubicBezTo>
                  <a:cubicBezTo>
                    <a:pt x="35734" y="12081"/>
                    <a:pt x="35930" y="11856"/>
                    <a:pt x="36126" y="11632"/>
                  </a:cubicBezTo>
                  <a:cubicBezTo>
                    <a:pt x="36798" y="10876"/>
                    <a:pt x="37302" y="10092"/>
                    <a:pt x="37666" y="9308"/>
                  </a:cubicBezTo>
                  <a:cubicBezTo>
                    <a:pt x="37834" y="8916"/>
                    <a:pt x="37946" y="8524"/>
                    <a:pt x="38030" y="8104"/>
                  </a:cubicBezTo>
                  <a:cubicBezTo>
                    <a:pt x="38086" y="7712"/>
                    <a:pt x="38086" y="7292"/>
                    <a:pt x="38058" y="6900"/>
                  </a:cubicBezTo>
                  <a:cubicBezTo>
                    <a:pt x="38002" y="6620"/>
                    <a:pt x="37946" y="6340"/>
                    <a:pt x="37834" y="6060"/>
                  </a:cubicBezTo>
                  <a:cubicBezTo>
                    <a:pt x="37806" y="5976"/>
                    <a:pt x="37778" y="5892"/>
                    <a:pt x="37722" y="5780"/>
                  </a:cubicBezTo>
                  <a:cubicBezTo>
                    <a:pt x="37582" y="5472"/>
                    <a:pt x="37358" y="5164"/>
                    <a:pt x="37078" y="4968"/>
                  </a:cubicBezTo>
                  <a:cubicBezTo>
                    <a:pt x="36938" y="4828"/>
                    <a:pt x="36798" y="4744"/>
                    <a:pt x="36630" y="4660"/>
                  </a:cubicBezTo>
                  <a:cubicBezTo>
                    <a:pt x="36490" y="4604"/>
                    <a:pt x="36322" y="4520"/>
                    <a:pt x="36126" y="4492"/>
                  </a:cubicBezTo>
                  <a:cubicBezTo>
                    <a:pt x="35847" y="4406"/>
                    <a:pt x="35553" y="4369"/>
                    <a:pt x="35255" y="4369"/>
                  </a:cubicBezTo>
                  <a:cubicBezTo>
                    <a:pt x="35163" y="4369"/>
                    <a:pt x="35070" y="4373"/>
                    <a:pt x="34977" y="4380"/>
                  </a:cubicBezTo>
                  <a:cubicBezTo>
                    <a:pt x="34557" y="4408"/>
                    <a:pt x="34165" y="4520"/>
                    <a:pt x="33801" y="4660"/>
                  </a:cubicBezTo>
                  <a:cubicBezTo>
                    <a:pt x="33409" y="4800"/>
                    <a:pt x="33045" y="4996"/>
                    <a:pt x="32709" y="5248"/>
                  </a:cubicBezTo>
                  <a:cubicBezTo>
                    <a:pt x="32009" y="5752"/>
                    <a:pt x="31337" y="6396"/>
                    <a:pt x="30721" y="7208"/>
                  </a:cubicBezTo>
                  <a:cubicBezTo>
                    <a:pt x="30525" y="7432"/>
                    <a:pt x="30357" y="7684"/>
                    <a:pt x="30189" y="7936"/>
                  </a:cubicBezTo>
                  <a:cubicBezTo>
                    <a:pt x="30301" y="7656"/>
                    <a:pt x="30413" y="7376"/>
                    <a:pt x="30469" y="7096"/>
                  </a:cubicBezTo>
                  <a:cubicBezTo>
                    <a:pt x="30777" y="6116"/>
                    <a:pt x="30917" y="5220"/>
                    <a:pt x="30945" y="4324"/>
                  </a:cubicBezTo>
                  <a:cubicBezTo>
                    <a:pt x="30945" y="3763"/>
                    <a:pt x="30861" y="3175"/>
                    <a:pt x="30665" y="2643"/>
                  </a:cubicBezTo>
                  <a:cubicBezTo>
                    <a:pt x="30553" y="2419"/>
                    <a:pt x="30441" y="2195"/>
                    <a:pt x="30329" y="1971"/>
                  </a:cubicBezTo>
                  <a:cubicBezTo>
                    <a:pt x="30105" y="1607"/>
                    <a:pt x="29853" y="1327"/>
                    <a:pt x="29573" y="1103"/>
                  </a:cubicBezTo>
                  <a:cubicBezTo>
                    <a:pt x="29321" y="879"/>
                    <a:pt x="29041" y="711"/>
                    <a:pt x="28789" y="627"/>
                  </a:cubicBezTo>
                  <a:lnTo>
                    <a:pt x="28509" y="543"/>
                  </a:lnTo>
                  <a:cubicBezTo>
                    <a:pt x="28355" y="515"/>
                    <a:pt x="28201" y="501"/>
                    <a:pt x="28047" y="501"/>
                  </a:cubicBezTo>
                  <a:cubicBezTo>
                    <a:pt x="27893" y="501"/>
                    <a:pt x="27738" y="515"/>
                    <a:pt x="27584" y="543"/>
                  </a:cubicBezTo>
                  <a:cubicBezTo>
                    <a:pt x="27220" y="599"/>
                    <a:pt x="26856" y="739"/>
                    <a:pt x="26520" y="907"/>
                  </a:cubicBezTo>
                  <a:cubicBezTo>
                    <a:pt x="26156" y="1103"/>
                    <a:pt x="25820" y="1355"/>
                    <a:pt x="25540" y="1635"/>
                  </a:cubicBezTo>
                  <a:cubicBezTo>
                    <a:pt x="25232" y="1915"/>
                    <a:pt x="24980" y="2251"/>
                    <a:pt x="24756" y="2615"/>
                  </a:cubicBezTo>
                  <a:cubicBezTo>
                    <a:pt x="24532" y="3035"/>
                    <a:pt x="24336" y="3455"/>
                    <a:pt x="24168" y="3903"/>
                  </a:cubicBezTo>
                  <a:cubicBezTo>
                    <a:pt x="24000" y="4324"/>
                    <a:pt x="23860" y="4772"/>
                    <a:pt x="23748" y="5248"/>
                  </a:cubicBezTo>
                  <a:cubicBezTo>
                    <a:pt x="23692" y="5528"/>
                    <a:pt x="23608" y="5808"/>
                    <a:pt x="23580" y="6088"/>
                  </a:cubicBezTo>
                  <a:cubicBezTo>
                    <a:pt x="23496" y="5052"/>
                    <a:pt x="23328" y="3931"/>
                    <a:pt x="22936" y="2839"/>
                  </a:cubicBezTo>
                  <a:cubicBezTo>
                    <a:pt x="22880" y="2727"/>
                    <a:pt x="22824" y="2615"/>
                    <a:pt x="22796" y="2503"/>
                  </a:cubicBezTo>
                  <a:cubicBezTo>
                    <a:pt x="22628" y="2111"/>
                    <a:pt x="22404" y="1775"/>
                    <a:pt x="22152" y="1439"/>
                  </a:cubicBezTo>
                  <a:cubicBezTo>
                    <a:pt x="21872" y="1103"/>
                    <a:pt x="21564" y="823"/>
                    <a:pt x="21256" y="599"/>
                  </a:cubicBezTo>
                  <a:cubicBezTo>
                    <a:pt x="20920" y="375"/>
                    <a:pt x="20584" y="207"/>
                    <a:pt x="20219" y="95"/>
                  </a:cubicBezTo>
                  <a:cubicBezTo>
                    <a:pt x="19946" y="32"/>
                    <a:pt x="19673" y="0"/>
                    <a:pt x="19424" y="0"/>
                  </a:cubicBezTo>
                  <a:close/>
                </a:path>
              </a:pathLst>
            </a:custGeom>
            <a:solidFill>
              <a:srgbClr val="EBAD7A"/>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6467550" y="4264675"/>
              <a:ext cx="621000" cy="618900"/>
            </a:xfrm>
            <a:custGeom>
              <a:avLst/>
              <a:gdLst/>
              <a:ahLst/>
              <a:cxnLst/>
              <a:rect l="l" t="t" r="r" b="b"/>
              <a:pathLst>
                <a:path w="24840" h="24756" extrusionOk="0">
                  <a:moveTo>
                    <a:pt x="15094" y="24671"/>
                  </a:moveTo>
                  <a:lnTo>
                    <a:pt x="15094" y="24671"/>
                  </a:lnTo>
                  <a:lnTo>
                    <a:pt x="15094" y="24671"/>
                  </a:lnTo>
                  <a:lnTo>
                    <a:pt x="15094" y="24671"/>
                  </a:lnTo>
                  <a:lnTo>
                    <a:pt x="15094" y="24671"/>
                  </a:lnTo>
                  <a:cubicBezTo>
                    <a:pt x="14758" y="24755"/>
                    <a:pt x="14338" y="24643"/>
                    <a:pt x="13974" y="24447"/>
                  </a:cubicBezTo>
                  <a:cubicBezTo>
                    <a:pt x="13806" y="24335"/>
                    <a:pt x="13638" y="24195"/>
                    <a:pt x="13470" y="24027"/>
                  </a:cubicBezTo>
                  <a:cubicBezTo>
                    <a:pt x="13330" y="23859"/>
                    <a:pt x="13218" y="23691"/>
                    <a:pt x="13106" y="23467"/>
                  </a:cubicBezTo>
                  <a:cubicBezTo>
                    <a:pt x="12994" y="23243"/>
                    <a:pt x="12882" y="23019"/>
                    <a:pt x="12798" y="22767"/>
                  </a:cubicBezTo>
                  <a:cubicBezTo>
                    <a:pt x="12742" y="22515"/>
                    <a:pt x="12658" y="22291"/>
                    <a:pt x="12630" y="22039"/>
                  </a:cubicBezTo>
                  <a:cubicBezTo>
                    <a:pt x="12518" y="21535"/>
                    <a:pt x="12490" y="21059"/>
                    <a:pt x="12462" y="20555"/>
                  </a:cubicBezTo>
                  <a:lnTo>
                    <a:pt x="12462" y="20275"/>
                  </a:lnTo>
                  <a:lnTo>
                    <a:pt x="12462" y="20275"/>
                  </a:lnTo>
                  <a:lnTo>
                    <a:pt x="12462" y="20555"/>
                  </a:lnTo>
                  <a:cubicBezTo>
                    <a:pt x="12462" y="21059"/>
                    <a:pt x="12434" y="21535"/>
                    <a:pt x="12322" y="22039"/>
                  </a:cubicBezTo>
                  <a:cubicBezTo>
                    <a:pt x="12238" y="22543"/>
                    <a:pt x="12098" y="23019"/>
                    <a:pt x="11874" y="23495"/>
                  </a:cubicBezTo>
                  <a:cubicBezTo>
                    <a:pt x="11790" y="23691"/>
                    <a:pt x="11650" y="23859"/>
                    <a:pt x="11510" y="24027"/>
                  </a:cubicBezTo>
                  <a:cubicBezTo>
                    <a:pt x="11370" y="24195"/>
                    <a:pt x="11202" y="24335"/>
                    <a:pt x="11006" y="24447"/>
                  </a:cubicBezTo>
                  <a:cubicBezTo>
                    <a:pt x="10922" y="24503"/>
                    <a:pt x="10838" y="24559"/>
                    <a:pt x="10754" y="24615"/>
                  </a:cubicBezTo>
                  <a:cubicBezTo>
                    <a:pt x="10642" y="24643"/>
                    <a:pt x="10558" y="24671"/>
                    <a:pt x="10474" y="24699"/>
                  </a:cubicBezTo>
                  <a:cubicBezTo>
                    <a:pt x="10278" y="24727"/>
                    <a:pt x="10081" y="24755"/>
                    <a:pt x="9913" y="24727"/>
                  </a:cubicBezTo>
                  <a:lnTo>
                    <a:pt x="9913" y="24727"/>
                  </a:lnTo>
                  <a:lnTo>
                    <a:pt x="9913" y="24727"/>
                  </a:lnTo>
                  <a:lnTo>
                    <a:pt x="9913" y="24727"/>
                  </a:lnTo>
                  <a:lnTo>
                    <a:pt x="9913" y="24727"/>
                  </a:lnTo>
                  <a:cubicBezTo>
                    <a:pt x="9745" y="24671"/>
                    <a:pt x="9577" y="24587"/>
                    <a:pt x="9409" y="24475"/>
                  </a:cubicBezTo>
                  <a:cubicBezTo>
                    <a:pt x="9269" y="24363"/>
                    <a:pt x="9129" y="24223"/>
                    <a:pt x="8989" y="24055"/>
                  </a:cubicBezTo>
                  <a:cubicBezTo>
                    <a:pt x="8877" y="23887"/>
                    <a:pt x="8765" y="23691"/>
                    <a:pt x="8709" y="23467"/>
                  </a:cubicBezTo>
                  <a:cubicBezTo>
                    <a:pt x="8681" y="23355"/>
                    <a:pt x="8653" y="23271"/>
                    <a:pt x="8625" y="23159"/>
                  </a:cubicBezTo>
                  <a:cubicBezTo>
                    <a:pt x="8597" y="23047"/>
                    <a:pt x="8597" y="22935"/>
                    <a:pt x="8569" y="22823"/>
                  </a:cubicBezTo>
                  <a:cubicBezTo>
                    <a:pt x="8541" y="21787"/>
                    <a:pt x="8821" y="20807"/>
                    <a:pt x="9185" y="19883"/>
                  </a:cubicBezTo>
                  <a:cubicBezTo>
                    <a:pt x="9213" y="19799"/>
                    <a:pt x="9269" y="19715"/>
                    <a:pt x="9297" y="19603"/>
                  </a:cubicBezTo>
                  <a:lnTo>
                    <a:pt x="9297" y="19603"/>
                  </a:lnTo>
                  <a:cubicBezTo>
                    <a:pt x="9269" y="19687"/>
                    <a:pt x="9213" y="19799"/>
                    <a:pt x="9185" y="19883"/>
                  </a:cubicBezTo>
                  <a:cubicBezTo>
                    <a:pt x="8961" y="20331"/>
                    <a:pt x="8737" y="20779"/>
                    <a:pt x="8457" y="21199"/>
                  </a:cubicBezTo>
                  <a:cubicBezTo>
                    <a:pt x="8177" y="21619"/>
                    <a:pt x="7841" y="22011"/>
                    <a:pt x="7449" y="22319"/>
                  </a:cubicBezTo>
                  <a:cubicBezTo>
                    <a:pt x="7113" y="22627"/>
                    <a:pt x="6693" y="22795"/>
                    <a:pt x="6273" y="22879"/>
                  </a:cubicBezTo>
                  <a:cubicBezTo>
                    <a:pt x="6049" y="22907"/>
                    <a:pt x="5853" y="22879"/>
                    <a:pt x="5657" y="22851"/>
                  </a:cubicBezTo>
                  <a:cubicBezTo>
                    <a:pt x="5461" y="22823"/>
                    <a:pt x="5293" y="22739"/>
                    <a:pt x="5153" y="22655"/>
                  </a:cubicBezTo>
                  <a:lnTo>
                    <a:pt x="5153" y="22655"/>
                  </a:lnTo>
                  <a:lnTo>
                    <a:pt x="5153" y="22655"/>
                  </a:lnTo>
                  <a:lnTo>
                    <a:pt x="5153" y="22655"/>
                  </a:lnTo>
                  <a:lnTo>
                    <a:pt x="5153" y="22655"/>
                  </a:lnTo>
                  <a:cubicBezTo>
                    <a:pt x="5013" y="22543"/>
                    <a:pt x="4901" y="22403"/>
                    <a:pt x="4789" y="22235"/>
                  </a:cubicBezTo>
                  <a:cubicBezTo>
                    <a:pt x="4733" y="22151"/>
                    <a:pt x="4705" y="22067"/>
                    <a:pt x="4677" y="21955"/>
                  </a:cubicBezTo>
                  <a:cubicBezTo>
                    <a:pt x="4621" y="21871"/>
                    <a:pt x="4593" y="21759"/>
                    <a:pt x="4593" y="21675"/>
                  </a:cubicBezTo>
                  <a:cubicBezTo>
                    <a:pt x="4509" y="21255"/>
                    <a:pt x="4537" y="20779"/>
                    <a:pt x="4705" y="20359"/>
                  </a:cubicBezTo>
                  <a:cubicBezTo>
                    <a:pt x="4789" y="20135"/>
                    <a:pt x="4901" y="19883"/>
                    <a:pt x="5041" y="19687"/>
                  </a:cubicBezTo>
                  <a:cubicBezTo>
                    <a:pt x="5153" y="19463"/>
                    <a:pt x="5293" y="19239"/>
                    <a:pt x="5461" y="19043"/>
                  </a:cubicBezTo>
                  <a:cubicBezTo>
                    <a:pt x="5769" y="18651"/>
                    <a:pt x="6105" y="18287"/>
                    <a:pt x="6441" y="17951"/>
                  </a:cubicBezTo>
                  <a:cubicBezTo>
                    <a:pt x="6525" y="17867"/>
                    <a:pt x="6609" y="17811"/>
                    <a:pt x="6665" y="17755"/>
                  </a:cubicBezTo>
                  <a:lnTo>
                    <a:pt x="6665" y="17727"/>
                  </a:lnTo>
                  <a:cubicBezTo>
                    <a:pt x="6581" y="17811"/>
                    <a:pt x="6525" y="17867"/>
                    <a:pt x="6441" y="17951"/>
                  </a:cubicBezTo>
                  <a:cubicBezTo>
                    <a:pt x="6077" y="18259"/>
                    <a:pt x="5685" y="18567"/>
                    <a:pt x="5265" y="18847"/>
                  </a:cubicBezTo>
                  <a:cubicBezTo>
                    <a:pt x="4845" y="19099"/>
                    <a:pt x="4369" y="19323"/>
                    <a:pt x="3865" y="19463"/>
                  </a:cubicBezTo>
                  <a:cubicBezTo>
                    <a:pt x="3669" y="19519"/>
                    <a:pt x="3445" y="19547"/>
                    <a:pt x="3221" y="19575"/>
                  </a:cubicBezTo>
                  <a:cubicBezTo>
                    <a:pt x="3109" y="19575"/>
                    <a:pt x="2997" y="19547"/>
                    <a:pt x="2885" y="19547"/>
                  </a:cubicBezTo>
                  <a:cubicBezTo>
                    <a:pt x="2801" y="19519"/>
                    <a:pt x="2689" y="19519"/>
                    <a:pt x="2576" y="19491"/>
                  </a:cubicBezTo>
                  <a:cubicBezTo>
                    <a:pt x="2492" y="19463"/>
                    <a:pt x="2380" y="19407"/>
                    <a:pt x="2296" y="19379"/>
                  </a:cubicBezTo>
                  <a:cubicBezTo>
                    <a:pt x="2240" y="19351"/>
                    <a:pt x="2212" y="19323"/>
                    <a:pt x="2156" y="19295"/>
                  </a:cubicBezTo>
                  <a:cubicBezTo>
                    <a:pt x="2100" y="19295"/>
                    <a:pt x="2072" y="19267"/>
                    <a:pt x="2044" y="19239"/>
                  </a:cubicBezTo>
                  <a:cubicBezTo>
                    <a:pt x="1876" y="19127"/>
                    <a:pt x="1736" y="18987"/>
                    <a:pt x="1652" y="18847"/>
                  </a:cubicBezTo>
                  <a:lnTo>
                    <a:pt x="1652" y="18847"/>
                  </a:lnTo>
                  <a:lnTo>
                    <a:pt x="1652" y="18819"/>
                  </a:lnTo>
                  <a:lnTo>
                    <a:pt x="1652" y="18819"/>
                  </a:lnTo>
                  <a:lnTo>
                    <a:pt x="1652" y="18819"/>
                  </a:lnTo>
                  <a:cubicBezTo>
                    <a:pt x="1568" y="18679"/>
                    <a:pt x="1512" y="18483"/>
                    <a:pt x="1484" y="18315"/>
                  </a:cubicBezTo>
                  <a:cubicBezTo>
                    <a:pt x="1484" y="18119"/>
                    <a:pt x="1484" y="17895"/>
                    <a:pt x="1540" y="17699"/>
                  </a:cubicBezTo>
                  <a:cubicBezTo>
                    <a:pt x="1568" y="17503"/>
                    <a:pt x="1652" y="17278"/>
                    <a:pt x="1764" y="17082"/>
                  </a:cubicBezTo>
                  <a:cubicBezTo>
                    <a:pt x="1876" y="16886"/>
                    <a:pt x="2016" y="16718"/>
                    <a:pt x="2156" y="16550"/>
                  </a:cubicBezTo>
                  <a:cubicBezTo>
                    <a:pt x="2548" y="16186"/>
                    <a:pt x="2969" y="15906"/>
                    <a:pt x="3389" y="15654"/>
                  </a:cubicBezTo>
                  <a:cubicBezTo>
                    <a:pt x="3837" y="15430"/>
                    <a:pt x="4285" y="15234"/>
                    <a:pt x="4761" y="15066"/>
                  </a:cubicBezTo>
                  <a:cubicBezTo>
                    <a:pt x="4845" y="15038"/>
                    <a:pt x="4929" y="15010"/>
                    <a:pt x="5013" y="14954"/>
                  </a:cubicBezTo>
                  <a:lnTo>
                    <a:pt x="5013" y="14954"/>
                  </a:lnTo>
                  <a:cubicBezTo>
                    <a:pt x="4929" y="14982"/>
                    <a:pt x="4845" y="15010"/>
                    <a:pt x="4761" y="15038"/>
                  </a:cubicBezTo>
                  <a:cubicBezTo>
                    <a:pt x="4285" y="15206"/>
                    <a:pt x="3809" y="15318"/>
                    <a:pt x="3305" y="15374"/>
                  </a:cubicBezTo>
                  <a:cubicBezTo>
                    <a:pt x="2801" y="15458"/>
                    <a:pt x="2296" y="15486"/>
                    <a:pt x="1792" y="15402"/>
                  </a:cubicBezTo>
                  <a:cubicBezTo>
                    <a:pt x="1568" y="15374"/>
                    <a:pt x="1344" y="15318"/>
                    <a:pt x="1148" y="15206"/>
                  </a:cubicBezTo>
                  <a:cubicBezTo>
                    <a:pt x="952" y="15122"/>
                    <a:pt x="756" y="15010"/>
                    <a:pt x="588" y="14870"/>
                  </a:cubicBezTo>
                  <a:cubicBezTo>
                    <a:pt x="560" y="14842"/>
                    <a:pt x="504" y="14814"/>
                    <a:pt x="476" y="14758"/>
                  </a:cubicBezTo>
                  <a:cubicBezTo>
                    <a:pt x="448" y="14730"/>
                    <a:pt x="392" y="14702"/>
                    <a:pt x="364" y="14646"/>
                  </a:cubicBezTo>
                  <a:cubicBezTo>
                    <a:pt x="308" y="14590"/>
                    <a:pt x="252" y="14506"/>
                    <a:pt x="196" y="14422"/>
                  </a:cubicBezTo>
                  <a:cubicBezTo>
                    <a:pt x="84" y="14254"/>
                    <a:pt x="28" y="14086"/>
                    <a:pt x="0" y="13890"/>
                  </a:cubicBezTo>
                  <a:lnTo>
                    <a:pt x="0" y="13890"/>
                  </a:lnTo>
                  <a:lnTo>
                    <a:pt x="0" y="13890"/>
                  </a:lnTo>
                  <a:lnTo>
                    <a:pt x="0" y="13890"/>
                  </a:lnTo>
                  <a:lnTo>
                    <a:pt x="0" y="13890"/>
                  </a:lnTo>
                  <a:cubicBezTo>
                    <a:pt x="0" y="13806"/>
                    <a:pt x="0" y="13722"/>
                    <a:pt x="0" y="13610"/>
                  </a:cubicBezTo>
                  <a:cubicBezTo>
                    <a:pt x="28" y="13526"/>
                    <a:pt x="56" y="13442"/>
                    <a:pt x="84" y="13358"/>
                  </a:cubicBezTo>
                  <a:cubicBezTo>
                    <a:pt x="140" y="13162"/>
                    <a:pt x="224" y="12966"/>
                    <a:pt x="364" y="12798"/>
                  </a:cubicBezTo>
                  <a:cubicBezTo>
                    <a:pt x="504" y="12630"/>
                    <a:pt x="644" y="12490"/>
                    <a:pt x="812" y="12350"/>
                  </a:cubicBezTo>
                  <a:cubicBezTo>
                    <a:pt x="1008" y="12210"/>
                    <a:pt x="1204" y="12126"/>
                    <a:pt x="1400" y="12042"/>
                  </a:cubicBezTo>
                  <a:cubicBezTo>
                    <a:pt x="1512" y="11986"/>
                    <a:pt x="1652" y="11958"/>
                    <a:pt x="1764" y="11902"/>
                  </a:cubicBezTo>
                  <a:cubicBezTo>
                    <a:pt x="1876" y="11874"/>
                    <a:pt x="2016" y="11846"/>
                    <a:pt x="2128" y="11818"/>
                  </a:cubicBezTo>
                  <a:cubicBezTo>
                    <a:pt x="2380" y="11762"/>
                    <a:pt x="2632" y="11734"/>
                    <a:pt x="2885" y="11706"/>
                  </a:cubicBezTo>
                  <a:cubicBezTo>
                    <a:pt x="3389" y="11678"/>
                    <a:pt x="3893" y="11678"/>
                    <a:pt x="4369" y="11706"/>
                  </a:cubicBezTo>
                  <a:lnTo>
                    <a:pt x="4621" y="11734"/>
                  </a:lnTo>
                  <a:lnTo>
                    <a:pt x="4621" y="11734"/>
                  </a:lnTo>
                  <a:cubicBezTo>
                    <a:pt x="4537" y="11706"/>
                    <a:pt x="4453" y="11706"/>
                    <a:pt x="4369" y="11706"/>
                  </a:cubicBezTo>
                  <a:cubicBezTo>
                    <a:pt x="3893" y="11650"/>
                    <a:pt x="3389" y="11566"/>
                    <a:pt x="2913" y="11426"/>
                  </a:cubicBezTo>
                  <a:cubicBezTo>
                    <a:pt x="2436" y="11286"/>
                    <a:pt x="1960" y="11090"/>
                    <a:pt x="1512" y="10810"/>
                  </a:cubicBezTo>
                  <a:cubicBezTo>
                    <a:pt x="1316" y="10698"/>
                    <a:pt x="1148" y="10558"/>
                    <a:pt x="1008" y="10390"/>
                  </a:cubicBezTo>
                  <a:cubicBezTo>
                    <a:pt x="924" y="10306"/>
                    <a:pt x="868" y="10222"/>
                    <a:pt x="812" y="10138"/>
                  </a:cubicBezTo>
                  <a:cubicBezTo>
                    <a:pt x="756" y="10054"/>
                    <a:pt x="700" y="9942"/>
                    <a:pt x="644" y="9858"/>
                  </a:cubicBezTo>
                  <a:cubicBezTo>
                    <a:pt x="588" y="9774"/>
                    <a:pt x="560" y="9661"/>
                    <a:pt x="532" y="9577"/>
                  </a:cubicBezTo>
                  <a:cubicBezTo>
                    <a:pt x="504" y="9465"/>
                    <a:pt x="476" y="9381"/>
                    <a:pt x="476" y="9269"/>
                  </a:cubicBezTo>
                  <a:cubicBezTo>
                    <a:pt x="448" y="9101"/>
                    <a:pt x="448" y="8905"/>
                    <a:pt x="504" y="8737"/>
                  </a:cubicBezTo>
                  <a:lnTo>
                    <a:pt x="504" y="8737"/>
                  </a:lnTo>
                  <a:lnTo>
                    <a:pt x="504" y="8737"/>
                  </a:lnTo>
                  <a:lnTo>
                    <a:pt x="504" y="8737"/>
                  </a:lnTo>
                  <a:lnTo>
                    <a:pt x="504" y="8737"/>
                  </a:lnTo>
                  <a:cubicBezTo>
                    <a:pt x="532" y="8653"/>
                    <a:pt x="560" y="8569"/>
                    <a:pt x="616" y="8485"/>
                  </a:cubicBezTo>
                  <a:cubicBezTo>
                    <a:pt x="672" y="8401"/>
                    <a:pt x="728" y="8317"/>
                    <a:pt x="784" y="8261"/>
                  </a:cubicBezTo>
                  <a:cubicBezTo>
                    <a:pt x="924" y="8121"/>
                    <a:pt x="1064" y="7981"/>
                    <a:pt x="1260" y="7897"/>
                  </a:cubicBezTo>
                  <a:cubicBezTo>
                    <a:pt x="1456" y="7785"/>
                    <a:pt x="1652" y="7701"/>
                    <a:pt x="1876" y="7645"/>
                  </a:cubicBezTo>
                  <a:cubicBezTo>
                    <a:pt x="2072" y="7617"/>
                    <a:pt x="2296" y="7589"/>
                    <a:pt x="2520" y="7589"/>
                  </a:cubicBezTo>
                  <a:cubicBezTo>
                    <a:pt x="2773" y="7617"/>
                    <a:pt x="3053" y="7645"/>
                    <a:pt x="3277" y="7701"/>
                  </a:cubicBezTo>
                  <a:cubicBezTo>
                    <a:pt x="3529" y="7757"/>
                    <a:pt x="3781" y="7813"/>
                    <a:pt x="4005" y="7897"/>
                  </a:cubicBezTo>
                  <a:cubicBezTo>
                    <a:pt x="4481" y="8065"/>
                    <a:pt x="4929" y="8289"/>
                    <a:pt x="5377" y="8513"/>
                  </a:cubicBezTo>
                  <a:cubicBezTo>
                    <a:pt x="5433" y="8541"/>
                    <a:pt x="5489" y="8569"/>
                    <a:pt x="5545" y="8597"/>
                  </a:cubicBezTo>
                  <a:cubicBezTo>
                    <a:pt x="5545" y="8597"/>
                    <a:pt x="5545" y="8597"/>
                    <a:pt x="5545" y="8597"/>
                  </a:cubicBezTo>
                  <a:cubicBezTo>
                    <a:pt x="5489" y="8569"/>
                    <a:pt x="5433" y="8541"/>
                    <a:pt x="5377" y="8485"/>
                  </a:cubicBezTo>
                  <a:cubicBezTo>
                    <a:pt x="4957" y="8233"/>
                    <a:pt x="4537" y="7981"/>
                    <a:pt x="4145" y="7645"/>
                  </a:cubicBezTo>
                  <a:cubicBezTo>
                    <a:pt x="3781" y="7337"/>
                    <a:pt x="3417" y="6973"/>
                    <a:pt x="3137" y="6525"/>
                  </a:cubicBezTo>
                  <a:cubicBezTo>
                    <a:pt x="3053" y="6441"/>
                    <a:pt x="2997" y="6329"/>
                    <a:pt x="2969" y="6245"/>
                  </a:cubicBezTo>
                  <a:cubicBezTo>
                    <a:pt x="2913" y="6133"/>
                    <a:pt x="2885" y="6049"/>
                    <a:pt x="2829" y="5937"/>
                  </a:cubicBezTo>
                  <a:cubicBezTo>
                    <a:pt x="2773" y="5713"/>
                    <a:pt x="2717" y="5517"/>
                    <a:pt x="2717" y="5293"/>
                  </a:cubicBezTo>
                  <a:cubicBezTo>
                    <a:pt x="2717" y="5097"/>
                    <a:pt x="2745" y="4873"/>
                    <a:pt x="2801" y="4705"/>
                  </a:cubicBezTo>
                  <a:cubicBezTo>
                    <a:pt x="2857" y="4509"/>
                    <a:pt x="2941" y="4341"/>
                    <a:pt x="3053" y="4229"/>
                  </a:cubicBezTo>
                  <a:lnTo>
                    <a:pt x="3053" y="4229"/>
                  </a:lnTo>
                  <a:lnTo>
                    <a:pt x="3053" y="4201"/>
                  </a:lnTo>
                  <a:lnTo>
                    <a:pt x="3053" y="4201"/>
                  </a:lnTo>
                  <a:lnTo>
                    <a:pt x="3053" y="4201"/>
                  </a:lnTo>
                  <a:cubicBezTo>
                    <a:pt x="3305" y="3949"/>
                    <a:pt x="3669" y="3781"/>
                    <a:pt x="4089" y="3753"/>
                  </a:cubicBezTo>
                  <a:cubicBezTo>
                    <a:pt x="4201" y="3753"/>
                    <a:pt x="4313" y="3753"/>
                    <a:pt x="4425" y="3753"/>
                  </a:cubicBezTo>
                  <a:cubicBezTo>
                    <a:pt x="4509" y="3753"/>
                    <a:pt x="4621" y="3753"/>
                    <a:pt x="4733" y="3781"/>
                  </a:cubicBezTo>
                  <a:cubicBezTo>
                    <a:pt x="4957" y="3837"/>
                    <a:pt x="5153" y="3893"/>
                    <a:pt x="5349" y="4005"/>
                  </a:cubicBezTo>
                  <a:cubicBezTo>
                    <a:pt x="5825" y="4257"/>
                    <a:pt x="6245" y="4565"/>
                    <a:pt x="6609" y="4901"/>
                  </a:cubicBezTo>
                  <a:cubicBezTo>
                    <a:pt x="6973" y="5237"/>
                    <a:pt x="7281" y="5601"/>
                    <a:pt x="7589" y="5993"/>
                  </a:cubicBezTo>
                  <a:cubicBezTo>
                    <a:pt x="7617" y="6049"/>
                    <a:pt x="7645" y="6077"/>
                    <a:pt x="7673" y="6105"/>
                  </a:cubicBezTo>
                  <a:lnTo>
                    <a:pt x="7673" y="6105"/>
                  </a:lnTo>
                  <a:cubicBezTo>
                    <a:pt x="7645" y="6077"/>
                    <a:pt x="7617" y="6021"/>
                    <a:pt x="7589" y="5993"/>
                  </a:cubicBezTo>
                  <a:cubicBezTo>
                    <a:pt x="7309" y="5601"/>
                    <a:pt x="7057" y="5181"/>
                    <a:pt x="6833" y="4733"/>
                  </a:cubicBezTo>
                  <a:cubicBezTo>
                    <a:pt x="6609" y="4285"/>
                    <a:pt x="6441" y="3809"/>
                    <a:pt x="6329" y="3277"/>
                  </a:cubicBezTo>
                  <a:cubicBezTo>
                    <a:pt x="6301" y="3053"/>
                    <a:pt x="6301" y="2829"/>
                    <a:pt x="6329" y="2633"/>
                  </a:cubicBezTo>
                  <a:cubicBezTo>
                    <a:pt x="6329" y="2521"/>
                    <a:pt x="6357" y="2409"/>
                    <a:pt x="6357" y="2297"/>
                  </a:cubicBezTo>
                  <a:cubicBezTo>
                    <a:pt x="6385" y="2185"/>
                    <a:pt x="6441" y="2101"/>
                    <a:pt x="6469" y="1989"/>
                  </a:cubicBezTo>
                  <a:cubicBezTo>
                    <a:pt x="6609" y="1596"/>
                    <a:pt x="6889" y="1288"/>
                    <a:pt x="7197" y="1148"/>
                  </a:cubicBezTo>
                  <a:lnTo>
                    <a:pt x="7197" y="1148"/>
                  </a:lnTo>
                  <a:lnTo>
                    <a:pt x="7225" y="1148"/>
                  </a:lnTo>
                  <a:lnTo>
                    <a:pt x="7225" y="1148"/>
                  </a:lnTo>
                  <a:lnTo>
                    <a:pt x="7225" y="1148"/>
                  </a:lnTo>
                  <a:cubicBezTo>
                    <a:pt x="7393" y="1064"/>
                    <a:pt x="7561" y="1036"/>
                    <a:pt x="7757" y="1036"/>
                  </a:cubicBezTo>
                  <a:cubicBezTo>
                    <a:pt x="7953" y="1036"/>
                    <a:pt x="8149" y="1064"/>
                    <a:pt x="8345" y="1120"/>
                  </a:cubicBezTo>
                  <a:cubicBezTo>
                    <a:pt x="8569" y="1204"/>
                    <a:pt x="8765" y="1316"/>
                    <a:pt x="8933" y="1428"/>
                  </a:cubicBezTo>
                  <a:cubicBezTo>
                    <a:pt x="9017" y="1484"/>
                    <a:pt x="9101" y="1568"/>
                    <a:pt x="9185" y="1624"/>
                  </a:cubicBezTo>
                  <a:cubicBezTo>
                    <a:pt x="9269" y="1708"/>
                    <a:pt x="9353" y="1792"/>
                    <a:pt x="9409" y="1876"/>
                  </a:cubicBezTo>
                  <a:cubicBezTo>
                    <a:pt x="9745" y="2297"/>
                    <a:pt x="9997" y="2745"/>
                    <a:pt x="10194" y="3193"/>
                  </a:cubicBezTo>
                  <a:cubicBezTo>
                    <a:pt x="10390" y="3669"/>
                    <a:pt x="10530" y="4145"/>
                    <a:pt x="10642" y="4593"/>
                  </a:cubicBezTo>
                  <a:cubicBezTo>
                    <a:pt x="10642" y="4649"/>
                    <a:pt x="10670" y="4677"/>
                    <a:pt x="10670" y="4705"/>
                  </a:cubicBezTo>
                  <a:lnTo>
                    <a:pt x="10670" y="4705"/>
                  </a:lnTo>
                  <a:cubicBezTo>
                    <a:pt x="10670" y="4677"/>
                    <a:pt x="10670" y="4649"/>
                    <a:pt x="10642" y="4593"/>
                  </a:cubicBezTo>
                  <a:cubicBezTo>
                    <a:pt x="10558" y="4117"/>
                    <a:pt x="10502" y="3641"/>
                    <a:pt x="10474" y="3137"/>
                  </a:cubicBezTo>
                  <a:cubicBezTo>
                    <a:pt x="10474" y="2885"/>
                    <a:pt x="10474" y="2633"/>
                    <a:pt x="10502" y="2381"/>
                  </a:cubicBezTo>
                  <a:cubicBezTo>
                    <a:pt x="10502" y="2129"/>
                    <a:pt x="10558" y="1876"/>
                    <a:pt x="10614" y="1624"/>
                  </a:cubicBezTo>
                  <a:cubicBezTo>
                    <a:pt x="10670" y="1400"/>
                    <a:pt x="10754" y="1204"/>
                    <a:pt x="10866" y="1008"/>
                  </a:cubicBezTo>
                  <a:cubicBezTo>
                    <a:pt x="10978" y="812"/>
                    <a:pt x="11118" y="644"/>
                    <a:pt x="11258" y="504"/>
                  </a:cubicBezTo>
                  <a:cubicBezTo>
                    <a:pt x="11398" y="336"/>
                    <a:pt x="11594" y="224"/>
                    <a:pt x="11762" y="140"/>
                  </a:cubicBezTo>
                  <a:cubicBezTo>
                    <a:pt x="11846" y="112"/>
                    <a:pt x="11930" y="84"/>
                    <a:pt x="12014" y="56"/>
                  </a:cubicBezTo>
                  <a:cubicBezTo>
                    <a:pt x="12098" y="28"/>
                    <a:pt x="12210" y="28"/>
                    <a:pt x="12294" y="28"/>
                  </a:cubicBezTo>
                  <a:lnTo>
                    <a:pt x="12294" y="28"/>
                  </a:lnTo>
                  <a:lnTo>
                    <a:pt x="12294" y="28"/>
                  </a:lnTo>
                  <a:lnTo>
                    <a:pt x="12294" y="28"/>
                  </a:lnTo>
                  <a:lnTo>
                    <a:pt x="12294" y="28"/>
                  </a:lnTo>
                  <a:cubicBezTo>
                    <a:pt x="12462" y="0"/>
                    <a:pt x="12658" y="56"/>
                    <a:pt x="12826" y="140"/>
                  </a:cubicBezTo>
                  <a:cubicBezTo>
                    <a:pt x="12910" y="168"/>
                    <a:pt x="12994" y="224"/>
                    <a:pt x="13078" y="280"/>
                  </a:cubicBezTo>
                  <a:cubicBezTo>
                    <a:pt x="13162" y="336"/>
                    <a:pt x="13246" y="392"/>
                    <a:pt x="13330" y="476"/>
                  </a:cubicBezTo>
                  <a:cubicBezTo>
                    <a:pt x="13414" y="560"/>
                    <a:pt x="13470" y="616"/>
                    <a:pt x="13554" y="700"/>
                  </a:cubicBezTo>
                  <a:cubicBezTo>
                    <a:pt x="13610" y="784"/>
                    <a:pt x="13666" y="896"/>
                    <a:pt x="13722" y="980"/>
                  </a:cubicBezTo>
                  <a:cubicBezTo>
                    <a:pt x="13834" y="1176"/>
                    <a:pt x="13918" y="1372"/>
                    <a:pt x="13974" y="1596"/>
                  </a:cubicBezTo>
                  <a:cubicBezTo>
                    <a:pt x="14114" y="2101"/>
                    <a:pt x="14170" y="2605"/>
                    <a:pt x="14142" y="3109"/>
                  </a:cubicBezTo>
                  <a:cubicBezTo>
                    <a:pt x="14142" y="3613"/>
                    <a:pt x="14086" y="4089"/>
                    <a:pt x="14002" y="4565"/>
                  </a:cubicBezTo>
                  <a:cubicBezTo>
                    <a:pt x="14002" y="4593"/>
                    <a:pt x="13974" y="4621"/>
                    <a:pt x="13974" y="4649"/>
                  </a:cubicBezTo>
                  <a:lnTo>
                    <a:pt x="14002" y="4649"/>
                  </a:lnTo>
                  <a:cubicBezTo>
                    <a:pt x="14002" y="4621"/>
                    <a:pt x="14002" y="4593"/>
                    <a:pt x="14002" y="4565"/>
                  </a:cubicBezTo>
                  <a:cubicBezTo>
                    <a:pt x="14114" y="4117"/>
                    <a:pt x="14254" y="3613"/>
                    <a:pt x="14450" y="3165"/>
                  </a:cubicBezTo>
                  <a:cubicBezTo>
                    <a:pt x="14534" y="2941"/>
                    <a:pt x="14646" y="2689"/>
                    <a:pt x="14758" y="2465"/>
                  </a:cubicBezTo>
                  <a:cubicBezTo>
                    <a:pt x="14814" y="2353"/>
                    <a:pt x="14898" y="2269"/>
                    <a:pt x="14954" y="2157"/>
                  </a:cubicBezTo>
                  <a:cubicBezTo>
                    <a:pt x="15038" y="2045"/>
                    <a:pt x="15094" y="1932"/>
                    <a:pt x="15178" y="1820"/>
                  </a:cubicBezTo>
                  <a:cubicBezTo>
                    <a:pt x="15318" y="1652"/>
                    <a:pt x="15486" y="1512"/>
                    <a:pt x="15654" y="1372"/>
                  </a:cubicBezTo>
                  <a:cubicBezTo>
                    <a:pt x="15850" y="1232"/>
                    <a:pt x="16018" y="1148"/>
                    <a:pt x="16214" y="1064"/>
                  </a:cubicBezTo>
                  <a:cubicBezTo>
                    <a:pt x="16438" y="980"/>
                    <a:pt x="16634" y="952"/>
                    <a:pt x="16830" y="952"/>
                  </a:cubicBezTo>
                  <a:cubicBezTo>
                    <a:pt x="16914" y="952"/>
                    <a:pt x="17026" y="952"/>
                    <a:pt x="17110" y="952"/>
                  </a:cubicBezTo>
                  <a:cubicBezTo>
                    <a:pt x="17194" y="980"/>
                    <a:pt x="17278" y="1008"/>
                    <a:pt x="17362" y="1036"/>
                  </a:cubicBezTo>
                  <a:lnTo>
                    <a:pt x="17362" y="1036"/>
                  </a:lnTo>
                  <a:lnTo>
                    <a:pt x="17362" y="1036"/>
                  </a:lnTo>
                  <a:lnTo>
                    <a:pt x="17362" y="1036"/>
                  </a:lnTo>
                  <a:lnTo>
                    <a:pt x="17362" y="1036"/>
                  </a:lnTo>
                  <a:cubicBezTo>
                    <a:pt x="17530" y="1120"/>
                    <a:pt x="17671" y="1204"/>
                    <a:pt x="17811" y="1372"/>
                  </a:cubicBezTo>
                  <a:cubicBezTo>
                    <a:pt x="17867" y="1428"/>
                    <a:pt x="17923" y="1512"/>
                    <a:pt x="17979" y="1596"/>
                  </a:cubicBezTo>
                  <a:cubicBezTo>
                    <a:pt x="18007" y="1652"/>
                    <a:pt x="18035" y="1680"/>
                    <a:pt x="18063" y="1736"/>
                  </a:cubicBezTo>
                  <a:cubicBezTo>
                    <a:pt x="18091" y="1792"/>
                    <a:pt x="18119" y="1820"/>
                    <a:pt x="18119" y="1876"/>
                  </a:cubicBezTo>
                  <a:cubicBezTo>
                    <a:pt x="18203" y="2073"/>
                    <a:pt x="18259" y="2297"/>
                    <a:pt x="18287" y="2493"/>
                  </a:cubicBezTo>
                  <a:cubicBezTo>
                    <a:pt x="18315" y="2717"/>
                    <a:pt x="18315" y="2941"/>
                    <a:pt x="18287" y="3165"/>
                  </a:cubicBezTo>
                  <a:cubicBezTo>
                    <a:pt x="18203" y="3669"/>
                    <a:pt x="18035" y="4173"/>
                    <a:pt x="17811" y="4621"/>
                  </a:cubicBezTo>
                  <a:cubicBezTo>
                    <a:pt x="17614" y="5069"/>
                    <a:pt x="17362" y="5489"/>
                    <a:pt x="17082" y="5909"/>
                  </a:cubicBezTo>
                  <a:cubicBezTo>
                    <a:pt x="17054" y="5937"/>
                    <a:pt x="17054" y="5965"/>
                    <a:pt x="17026" y="5965"/>
                  </a:cubicBezTo>
                  <a:lnTo>
                    <a:pt x="17026" y="5993"/>
                  </a:lnTo>
                  <a:cubicBezTo>
                    <a:pt x="17054" y="5965"/>
                    <a:pt x="17082" y="5937"/>
                    <a:pt x="17082" y="5909"/>
                  </a:cubicBezTo>
                  <a:cubicBezTo>
                    <a:pt x="17390" y="5517"/>
                    <a:pt x="17699" y="5153"/>
                    <a:pt x="18063" y="4789"/>
                  </a:cubicBezTo>
                  <a:cubicBezTo>
                    <a:pt x="18427" y="4453"/>
                    <a:pt x="18819" y="4145"/>
                    <a:pt x="19295" y="3893"/>
                  </a:cubicBezTo>
                  <a:cubicBezTo>
                    <a:pt x="19491" y="3781"/>
                    <a:pt x="19687" y="3697"/>
                    <a:pt x="19911" y="3669"/>
                  </a:cubicBezTo>
                  <a:cubicBezTo>
                    <a:pt x="20107" y="3613"/>
                    <a:pt x="20331" y="3585"/>
                    <a:pt x="20555" y="3613"/>
                  </a:cubicBezTo>
                  <a:cubicBezTo>
                    <a:pt x="20751" y="3641"/>
                    <a:pt x="20975" y="3669"/>
                    <a:pt x="21143" y="3753"/>
                  </a:cubicBezTo>
                  <a:cubicBezTo>
                    <a:pt x="21311" y="3837"/>
                    <a:pt x="21479" y="3921"/>
                    <a:pt x="21591" y="4061"/>
                  </a:cubicBezTo>
                  <a:lnTo>
                    <a:pt x="21591" y="4061"/>
                  </a:lnTo>
                  <a:lnTo>
                    <a:pt x="21591" y="4061"/>
                  </a:lnTo>
                  <a:lnTo>
                    <a:pt x="21591" y="4061"/>
                  </a:lnTo>
                  <a:lnTo>
                    <a:pt x="21591" y="4061"/>
                  </a:lnTo>
                  <a:cubicBezTo>
                    <a:pt x="21731" y="4201"/>
                    <a:pt x="21815" y="4369"/>
                    <a:pt x="21871" y="4537"/>
                  </a:cubicBezTo>
                  <a:cubicBezTo>
                    <a:pt x="21871" y="4593"/>
                    <a:pt x="21899" y="4621"/>
                    <a:pt x="21899" y="4677"/>
                  </a:cubicBezTo>
                  <a:cubicBezTo>
                    <a:pt x="21927" y="4733"/>
                    <a:pt x="21927" y="4789"/>
                    <a:pt x="21927" y="4817"/>
                  </a:cubicBezTo>
                  <a:cubicBezTo>
                    <a:pt x="21955" y="4929"/>
                    <a:pt x="21955" y="5041"/>
                    <a:pt x="21955" y="5125"/>
                  </a:cubicBezTo>
                  <a:cubicBezTo>
                    <a:pt x="21955" y="5237"/>
                    <a:pt x="21927" y="5349"/>
                    <a:pt x="21927" y="5461"/>
                  </a:cubicBezTo>
                  <a:cubicBezTo>
                    <a:pt x="21899" y="5573"/>
                    <a:pt x="21871" y="5657"/>
                    <a:pt x="21843" y="5769"/>
                  </a:cubicBezTo>
                  <a:cubicBezTo>
                    <a:pt x="21787" y="5993"/>
                    <a:pt x="21675" y="6189"/>
                    <a:pt x="21563" y="6357"/>
                  </a:cubicBezTo>
                  <a:cubicBezTo>
                    <a:pt x="21283" y="6805"/>
                    <a:pt x="20919" y="7169"/>
                    <a:pt x="20555" y="7505"/>
                  </a:cubicBezTo>
                  <a:cubicBezTo>
                    <a:pt x="20163" y="7841"/>
                    <a:pt x="19771" y="8121"/>
                    <a:pt x="19351" y="8373"/>
                  </a:cubicBezTo>
                  <a:lnTo>
                    <a:pt x="19267" y="8429"/>
                  </a:lnTo>
                  <a:cubicBezTo>
                    <a:pt x="19267" y="8429"/>
                    <a:pt x="19267" y="8429"/>
                    <a:pt x="19267" y="8429"/>
                  </a:cubicBezTo>
                  <a:cubicBezTo>
                    <a:pt x="19295" y="8429"/>
                    <a:pt x="19323" y="8401"/>
                    <a:pt x="19351" y="8373"/>
                  </a:cubicBezTo>
                  <a:cubicBezTo>
                    <a:pt x="19771" y="8149"/>
                    <a:pt x="20219" y="7925"/>
                    <a:pt x="20695" y="7757"/>
                  </a:cubicBezTo>
                  <a:cubicBezTo>
                    <a:pt x="20947" y="7673"/>
                    <a:pt x="21171" y="7589"/>
                    <a:pt x="21423" y="7533"/>
                  </a:cubicBezTo>
                  <a:cubicBezTo>
                    <a:pt x="21675" y="7477"/>
                    <a:pt x="21927" y="7449"/>
                    <a:pt x="22179" y="7421"/>
                  </a:cubicBezTo>
                  <a:cubicBezTo>
                    <a:pt x="22627" y="7393"/>
                    <a:pt x="23103" y="7477"/>
                    <a:pt x="23467" y="7673"/>
                  </a:cubicBezTo>
                  <a:cubicBezTo>
                    <a:pt x="23551" y="7729"/>
                    <a:pt x="23635" y="7785"/>
                    <a:pt x="23719" y="7841"/>
                  </a:cubicBezTo>
                  <a:cubicBezTo>
                    <a:pt x="23803" y="7897"/>
                    <a:pt x="23887" y="7981"/>
                    <a:pt x="23943" y="8037"/>
                  </a:cubicBezTo>
                  <a:cubicBezTo>
                    <a:pt x="24083" y="8205"/>
                    <a:pt x="24195" y="8345"/>
                    <a:pt x="24251" y="8513"/>
                  </a:cubicBezTo>
                  <a:lnTo>
                    <a:pt x="24251" y="8513"/>
                  </a:lnTo>
                  <a:lnTo>
                    <a:pt x="24251" y="8513"/>
                  </a:lnTo>
                  <a:lnTo>
                    <a:pt x="24251" y="8541"/>
                  </a:lnTo>
                  <a:lnTo>
                    <a:pt x="24251" y="8541"/>
                  </a:lnTo>
                  <a:cubicBezTo>
                    <a:pt x="24279" y="8681"/>
                    <a:pt x="24307" y="8877"/>
                    <a:pt x="24279" y="9073"/>
                  </a:cubicBezTo>
                  <a:cubicBezTo>
                    <a:pt x="24251" y="9269"/>
                    <a:pt x="24195" y="9465"/>
                    <a:pt x="24111" y="9661"/>
                  </a:cubicBezTo>
                  <a:cubicBezTo>
                    <a:pt x="23943" y="10054"/>
                    <a:pt x="23635" y="10390"/>
                    <a:pt x="23271" y="10642"/>
                  </a:cubicBezTo>
                  <a:cubicBezTo>
                    <a:pt x="22823" y="10922"/>
                    <a:pt x="22347" y="11118"/>
                    <a:pt x="21871" y="11258"/>
                  </a:cubicBezTo>
                  <a:cubicBezTo>
                    <a:pt x="21395" y="11398"/>
                    <a:pt x="20891" y="11510"/>
                    <a:pt x="20415" y="11566"/>
                  </a:cubicBezTo>
                  <a:cubicBezTo>
                    <a:pt x="20387" y="11566"/>
                    <a:pt x="20331" y="11566"/>
                    <a:pt x="20303" y="11594"/>
                  </a:cubicBezTo>
                  <a:lnTo>
                    <a:pt x="20303" y="11594"/>
                  </a:lnTo>
                  <a:cubicBezTo>
                    <a:pt x="20331" y="11594"/>
                    <a:pt x="20387" y="11594"/>
                    <a:pt x="20415" y="11566"/>
                  </a:cubicBezTo>
                  <a:cubicBezTo>
                    <a:pt x="21395" y="11510"/>
                    <a:pt x="22403" y="11510"/>
                    <a:pt x="23383" y="11846"/>
                  </a:cubicBezTo>
                  <a:cubicBezTo>
                    <a:pt x="23495" y="11902"/>
                    <a:pt x="23607" y="11930"/>
                    <a:pt x="23691" y="11986"/>
                  </a:cubicBezTo>
                  <a:cubicBezTo>
                    <a:pt x="23803" y="12042"/>
                    <a:pt x="23887" y="12098"/>
                    <a:pt x="23971" y="12154"/>
                  </a:cubicBezTo>
                  <a:cubicBezTo>
                    <a:pt x="24167" y="12294"/>
                    <a:pt x="24307" y="12434"/>
                    <a:pt x="24447" y="12602"/>
                  </a:cubicBezTo>
                  <a:cubicBezTo>
                    <a:pt x="24587" y="12770"/>
                    <a:pt x="24671" y="12966"/>
                    <a:pt x="24755" y="13134"/>
                  </a:cubicBezTo>
                  <a:cubicBezTo>
                    <a:pt x="24811" y="13330"/>
                    <a:pt x="24839" y="13498"/>
                    <a:pt x="24811" y="13694"/>
                  </a:cubicBezTo>
                  <a:lnTo>
                    <a:pt x="24811" y="13694"/>
                  </a:lnTo>
                  <a:lnTo>
                    <a:pt x="24811" y="13694"/>
                  </a:lnTo>
                  <a:lnTo>
                    <a:pt x="24811" y="13694"/>
                  </a:lnTo>
                  <a:lnTo>
                    <a:pt x="24811" y="13694"/>
                  </a:lnTo>
                  <a:cubicBezTo>
                    <a:pt x="24811" y="13862"/>
                    <a:pt x="24727" y="14030"/>
                    <a:pt x="24643" y="14198"/>
                  </a:cubicBezTo>
                  <a:cubicBezTo>
                    <a:pt x="24587" y="14282"/>
                    <a:pt x="24531" y="14366"/>
                    <a:pt x="24475" y="14450"/>
                  </a:cubicBezTo>
                  <a:cubicBezTo>
                    <a:pt x="24391" y="14534"/>
                    <a:pt x="24335" y="14590"/>
                    <a:pt x="24251" y="14674"/>
                  </a:cubicBezTo>
                  <a:cubicBezTo>
                    <a:pt x="24083" y="14814"/>
                    <a:pt x="23915" y="14926"/>
                    <a:pt x="23719" y="15010"/>
                  </a:cubicBezTo>
                  <a:cubicBezTo>
                    <a:pt x="23495" y="15122"/>
                    <a:pt x="23299" y="15178"/>
                    <a:pt x="23075" y="15206"/>
                  </a:cubicBezTo>
                  <a:cubicBezTo>
                    <a:pt x="22543" y="15290"/>
                    <a:pt x="22039" y="15290"/>
                    <a:pt x="21563" y="15234"/>
                  </a:cubicBezTo>
                  <a:cubicBezTo>
                    <a:pt x="21059" y="15150"/>
                    <a:pt x="20555" y="15038"/>
                    <a:pt x="20107" y="14926"/>
                  </a:cubicBezTo>
                  <a:lnTo>
                    <a:pt x="19939" y="14870"/>
                  </a:lnTo>
                  <a:lnTo>
                    <a:pt x="19939" y="14870"/>
                  </a:lnTo>
                  <a:lnTo>
                    <a:pt x="20107" y="14926"/>
                  </a:lnTo>
                  <a:cubicBezTo>
                    <a:pt x="20555" y="15094"/>
                    <a:pt x="21031" y="15262"/>
                    <a:pt x="21451" y="15514"/>
                  </a:cubicBezTo>
                  <a:cubicBezTo>
                    <a:pt x="21675" y="15626"/>
                    <a:pt x="21899" y="15738"/>
                    <a:pt x="22123" y="15906"/>
                  </a:cubicBezTo>
                  <a:cubicBezTo>
                    <a:pt x="22319" y="16046"/>
                    <a:pt x="22515" y="16214"/>
                    <a:pt x="22711" y="16382"/>
                  </a:cubicBezTo>
                  <a:cubicBezTo>
                    <a:pt x="22851" y="16522"/>
                    <a:pt x="22991" y="16718"/>
                    <a:pt x="23103" y="16914"/>
                  </a:cubicBezTo>
                  <a:cubicBezTo>
                    <a:pt x="23215" y="17082"/>
                    <a:pt x="23299" y="17306"/>
                    <a:pt x="23355" y="17503"/>
                  </a:cubicBezTo>
                  <a:cubicBezTo>
                    <a:pt x="23467" y="17923"/>
                    <a:pt x="23439" y="18315"/>
                    <a:pt x="23271" y="18623"/>
                  </a:cubicBezTo>
                  <a:lnTo>
                    <a:pt x="23271" y="18623"/>
                  </a:lnTo>
                  <a:lnTo>
                    <a:pt x="23271" y="18623"/>
                  </a:lnTo>
                  <a:lnTo>
                    <a:pt x="23271" y="18651"/>
                  </a:lnTo>
                  <a:lnTo>
                    <a:pt x="23271" y="18651"/>
                  </a:lnTo>
                  <a:cubicBezTo>
                    <a:pt x="23215" y="18707"/>
                    <a:pt x="23159" y="18791"/>
                    <a:pt x="23103" y="18847"/>
                  </a:cubicBezTo>
                  <a:cubicBezTo>
                    <a:pt x="23047" y="18931"/>
                    <a:pt x="22963" y="18987"/>
                    <a:pt x="22879" y="19043"/>
                  </a:cubicBezTo>
                  <a:cubicBezTo>
                    <a:pt x="22823" y="19099"/>
                    <a:pt x="22739" y="19155"/>
                    <a:pt x="22627" y="19183"/>
                  </a:cubicBezTo>
                  <a:cubicBezTo>
                    <a:pt x="22543" y="19239"/>
                    <a:pt x="22459" y="19267"/>
                    <a:pt x="22347" y="19295"/>
                  </a:cubicBezTo>
                  <a:cubicBezTo>
                    <a:pt x="22151" y="19379"/>
                    <a:pt x="21927" y="19407"/>
                    <a:pt x="21703" y="19407"/>
                  </a:cubicBezTo>
                  <a:cubicBezTo>
                    <a:pt x="21479" y="19407"/>
                    <a:pt x="21255" y="19379"/>
                    <a:pt x="21031" y="19323"/>
                  </a:cubicBezTo>
                  <a:cubicBezTo>
                    <a:pt x="20919" y="19295"/>
                    <a:pt x="20807" y="19267"/>
                    <a:pt x="20667" y="19211"/>
                  </a:cubicBezTo>
                  <a:cubicBezTo>
                    <a:pt x="20555" y="19155"/>
                    <a:pt x="20443" y="19127"/>
                    <a:pt x="20331" y="19071"/>
                  </a:cubicBezTo>
                  <a:cubicBezTo>
                    <a:pt x="20079" y="18959"/>
                    <a:pt x="19855" y="18847"/>
                    <a:pt x="19659" y="18707"/>
                  </a:cubicBezTo>
                  <a:cubicBezTo>
                    <a:pt x="19211" y="18455"/>
                    <a:pt x="18819" y="18147"/>
                    <a:pt x="18455" y="17839"/>
                  </a:cubicBezTo>
                  <a:cubicBezTo>
                    <a:pt x="18399" y="17783"/>
                    <a:pt x="18343" y="17727"/>
                    <a:pt x="18287" y="17699"/>
                  </a:cubicBezTo>
                  <a:lnTo>
                    <a:pt x="18287" y="17699"/>
                  </a:lnTo>
                  <a:cubicBezTo>
                    <a:pt x="18343" y="17755"/>
                    <a:pt x="18399" y="17783"/>
                    <a:pt x="18455" y="17839"/>
                  </a:cubicBezTo>
                  <a:cubicBezTo>
                    <a:pt x="18791" y="18175"/>
                    <a:pt x="19155" y="18539"/>
                    <a:pt x="19463" y="18931"/>
                  </a:cubicBezTo>
                  <a:cubicBezTo>
                    <a:pt x="19771" y="19323"/>
                    <a:pt x="20023" y="19771"/>
                    <a:pt x="20219" y="20247"/>
                  </a:cubicBezTo>
                  <a:cubicBezTo>
                    <a:pt x="20303" y="20443"/>
                    <a:pt x="20359" y="20667"/>
                    <a:pt x="20387" y="20891"/>
                  </a:cubicBezTo>
                  <a:cubicBezTo>
                    <a:pt x="20387" y="21003"/>
                    <a:pt x="20415" y="21115"/>
                    <a:pt x="20415" y="21227"/>
                  </a:cubicBezTo>
                  <a:cubicBezTo>
                    <a:pt x="20415" y="21311"/>
                    <a:pt x="20387" y="21423"/>
                    <a:pt x="20359" y="21535"/>
                  </a:cubicBezTo>
                  <a:cubicBezTo>
                    <a:pt x="20359" y="21647"/>
                    <a:pt x="20331" y="21731"/>
                    <a:pt x="20303" y="21843"/>
                  </a:cubicBezTo>
                  <a:cubicBezTo>
                    <a:pt x="20247" y="21927"/>
                    <a:pt x="20219" y="22011"/>
                    <a:pt x="20163" y="22095"/>
                  </a:cubicBezTo>
                  <a:cubicBezTo>
                    <a:pt x="20079" y="22263"/>
                    <a:pt x="19967" y="22431"/>
                    <a:pt x="19827" y="22515"/>
                  </a:cubicBezTo>
                  <a:lnTo>
                    <a:pt x="19827" y="22515"/>
                  </a:lnTo>
                  <a:lnTo>
                    <a:pt x="19827" y="22515"/>
                  </a:lnTo>
                  <a:lnTo>
                    <a:pt x="19827" y="22515"/>
                  </a:lnTo>
                  <a:lnTo>
                    <a:pt x="19827" y="22515"/>
                  </a:lnTo>
                  <a:cubicBezTo>
                    <a:pt x="19687" y="22627"/>
                    <a:pt x="19519" y="22711"/>
                    <a:pt x="19323" y="22739"/>
                  </a:cubicBezTo>
                  <a:cubicBezTo>
                    <a:pt x="19239" y="22767"/>
                    <a:pt x="19127" y="22767"/>
                    <a:pt x="19015" y="22767"/>
                  </a:cubicBezTo>
                  <a:cubicBezTo>
                    <a:pt x="18931" y="22767"/>
                    <a:pt x="18819" y="22767"/>
                    <a:pt x="18707" y="22767"/>
                  </a:cubicBezTo>
                  <a:cubicBezTo>
                    <a:pt x="18623" y="22739"/>
                    <a:pt x="18511" y="22739"/>
                    <a:pt x="18399" y="22711"/>
                  </a:cubicBezTo>
                  <a:cubicBezTo>
                    <a:pt x="18287" y="22683"/>
                    <a:pt x="18203" y="22627"/>
                    <a:pt x="18091" y="22599"/>
                  </a:cubicBezTo>
                  <a:cubicBezTo>
                    <a:pt x="17895" y="22515"/>
                    <a:pt x="17699" y="22375"/>
                    <a:pt x="17530" y="22263"/>
                  </a:cubicBezTo>
                  <a:cubicBezTo>
                    <a:pt x="17110" y="21927"/>
                    <a:pt x="16774" y="21535"/>
                    <a:pt x="16494" y="21115"/>
                  </a:cubicBezTo>
                  <a:cubicBezTo>
                    <a:pt x="16214" y="20723"/>
                    <a:pt x="15962" y="20275"/>
                    <a:pt x="15738" y="19855"/>
                  </a:cubicBezTo>
                  <a:cubicBezTo>
                    <a:pt x="15710" y="19771"/>
                    <a:pt x="15682" y="19687"/>
                    <a:pt x="15626" y="19603"/>
                  </a:cubicBezTo>
                  <a:lnTo>
                    <a:pt x="15626" y="19603"/>
                  </a:lnTo>
                  <a:cubicBezTo>
                    <a:pt x="15682" y="19687"/>
                    <a:pt x="15710" y="19771"/>
                    <a:pt x="15738" y="19855"/>
                  </a:cubicBezTo>
                  <a:cubicBezTo>
                    <a:pt x="15934" y="20303"/>
                    <a:pt x="16102" y="20751"/>
                    <a:pt x="16214" y="21255"/>
                  </a:cubicBezTo>
                  <a:cubicBezTo>
                    <a:pt x="16298" y="21479"/>
                    <a:pt x="16326" y="21731"/>
                    <a:pt x="16354" y="21983"/>
                  </a:cubicBezTo>
                  <a:cubicBezTo>
                    <a:pt x="16382" y="22123"/>
                    <a:pt x="16382" y="22235"/>
                    <a:pt x="16410" y="22375"/>
                  </a:cubicBezTo>
                  <a:cubicBezTo>
                    <a:pt x="16410" y="22487"/>
                    <a:pt x="16410" y="22627"/>
                    <a:pt x="16410" y="22739"/>
                  </a:cubicBezTo>
                  <a:cubicBezTo>
                    <a:pt x="16382" y="22963"/>
                    <a:pt x="16354" y="23187"/>
                    <a:pt x="16270" y="23411"/>
                  </a:cubicBezTo>
                  <a:cubicBezTo>
                    <a:pt x="16214" y="23607"/>
                    <a:pt x="16130" y="23803"/>
                    <a:pt x="15990" y="23999"/>
                  </a:cubicBezTo>
                  <a:cubicBezTo>
                    <a:pt x="15934" y="24083"/>
                    <a:pt x="15878" y="24167"/>
                    <a:pt x="15794" y="24223"/>
                  </a:cubicBezTo>
                  <a:cubicBezTo>
                    <a:pt x="15738" y="24307"/>
                    <a:pt x="15654" y="24363"/>
                    <a:pt x="15598" y="24419"/>
                  </a:cubicBezTo>
                  <a:cubicBezTo>
                    <a:pt x="15514" y="24503"/>
                    <a:pt x="15430" y="24531"/>
                    <a:pt x="15346" y="24587"/>
                  </a:cubicBezTo>
                  <a:cubicBezTo>
                    <a:pt x="15262" y="24615"/>
                    <a:pt x="15178" y="24643"/>
                    <a:pt x="15094" y="24671"/>
                  </a:cubicBezTo>
                  <a:close/>
                </a:path>
              </a:pathLst>
            </a:custGeom>
            <a:solidFill>
              <a:srgbClr val="F0D8A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5474800" y="3180225"/>
              <a:ext cx="518800" cy="910850"/>
            </a:xfrm>
            <a:custGeom>
              <a:avLst/>
              <a:gdLst/>
              <a:ahLst/>
              <a:cxnLst/>
              <a:rect l="l" t="t" r="r" b="b"/>
              <a:pathLst>
                <a:path w="20752" h="36434" extrusionOk="0">
                  <a:moveTo>
                    <a:pt x="1905" y="19603"/>
                  </a:moveTo>
                  <a:cubicBezTo>
                    <a:pt x="3165" y="11482"/>
                    <a:pt x="9270" y="4957"/>
                    <a:pt x="15403" y="1"/>
                  </a:cubicBezTo>
                  <a:cubicBezTo>
                    <a:pt x="15403" y="1"/>
                    <a:pt x="14619" y="6189"/>
                    <a:pt x="18511" y="18175"/>
                  </a:cubicBezTo>
                  <a:cubicBezTo>
                    <a:pt x="20752" y="27444"/>
                    <a:pt x="13303" y="35593"/>
                    <a:pt x="9914" y="36181"/>
                  </a:cubicBezTo>
                  <a:cubicBezTo>
                    <a:pt x="8486" y="36433"/>
                    <a:pt x="1" y="31729"/>
                    <a:pt x="1905" y="19603"/>
                  </a:cubicBezTo>
                  <a:close/>
                </a:path>
              </a:pathLst>
            </a:custGeom>
            <a:solidFill>
              <a:srgbClr val="489F8E"/>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4642400" y="3619875"/>
              <a:ext cx="908750" cy="723925"/>
            </a:xfrm>
            <a:custGeom>
              <a:avLst/>
              <a:gdLst/>
              <a:ahLst/>
              <a:cxnLst/>
              <a:rect l="l" t="t" r="r" b="b"/>
              <a:pathLst>
                <a:path w="36350" h="28957" extrusionOk="0">
                  <a:moveTo>
                    <a:pt x="15038" y="22040"/>
                  </a:moveTo>
                  <a:cubicBezTo>
                    <a:pt x="7057" y="17419"/>
                    <a:pt x="2717" y="8430"/>
                    <a:pt x="0" y="1"/>
                  </a:cubicBezTo>
                  <a:cubicBezTo>
                    <a:pt x="0" y="1"/>
                    <a:pt x="6161" y="3333"/>
                    <a:pt x="20247" y="4089"/>
                  </a:cubicBezTo>
                  <a:cubicBezTo>
                    <a:pt x="30833" y="5518"/>
                    <a:pt x="36349" y="16579"/>
                    <a:pt x="35593" y="20388"/>
                  </a:cubicBezTo>
                  <a:cubicBezTo>
                    <a:pt x="35285" y="21984"/>
                    <a:pt x="26940" y="28957"/>
                    <a:pt x="15038" y="2204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4"/>
            <p:cNvSpPr/>
            <p:nvPr/>
          </p:nvSpPr>
          <p:spPr>
            <a:xfrm>
              <a:off x="5027450" y="3173225"/>
              <a:ext cx="655300" cy="981550"/>
            </a:xfrm>
            <a:custGeom>
              <a:avLst/>
              <a:gdLst/>
              <a:ahLst/>
              <a:cxnLst/>
              <a:rect l="l" t="t" r="r" b="b"/>
              <a:pathLst>
                <a:path w="26212" h="39262" extrusionOk="0">
                  <a:moveTo>
                    <a:pt x="3697" y="26660"/>
                  </a:moveTo>
                  <a:cubicBezTo>
                    <a:pt x="0" y="18203"/>
                    <a:pt x="1849" y="8374"/>
                    <a:pt x="4649" y="1"/>
                  </a:cubicBezTo>
                  <a:cubicBezTo>
                    <a:pt x="4649" y="1"/>
                    <a:pt x="7646" y="6329"/>
                    <a:pt x="18539" y="15291"/>
                  </a:cubicBezTo>
                  <a:cubicBezTo>
                    <a:pt x="26212" y="22712"/>
                    <a:pt x="24084" y="34893"/>
                    <a:pt x="21255" y="37497"/>
                  </a:cubicBezTo>
                  <a:cubicBezTo>
                    <a:pt x="20051" y="38590"/>
                    <a:pt x="9186" y="39262"/>
                    <a:pt x="3697" y="2666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54"/>
          <p:cNvGrpSpPr/>
          <p:nvPr/>
        </p:nvGrpSpPr>
        <p:grpSpPr>
          <a:xfrm>
            <a:off x="805143" y="1721194"/>
            <a:ext cx="1390966" cy="3129141"/>
            <a:chOff x="1105348" y="1839874"/>
            <a:chExt cx="1439030" cy="3237265"/>
          </a:xfrm>
        </p:grpSpPr>
        <p:grpSp>
          <p:nvGrpSpPr>
            <p:cNvPr id="1776" name="Google Shape;1776;p54"/>
            <p:cNvGrpSpPr/>
            <p:nvPr/>
          </p:nvGrpSpPr>
          <p:grpSpPr>
            <a:xfrm>
              <a:off x="1105348" y="1839874"/>
              <a:ext cx="1439030" cy="3237265"/>
              <a:chOff x="4600950" y="3077775"/>
              <a:chExt cx="1125825" cy="2532675"/>
            </a:xfrm>
          </p:grpSpPr>
          <p:sp>
            <p:nvSpPr>
              <p:cNvPr id="1777" name="Google Shape;1777;p54"/>
              <p:cNvSpPr/>
              <p:nvPr/>
            </p:nvSpPr>
            <p:spPr>
              <a:xfrm>
                <a:off x="4651000" y="4213450"/>
                <a:ext cx="1075775" cy="1397000"/>
              </a:xfrm>
              <a:custGeom>
                <a:avLst/>
                <a:gdLst/>
                <a:ahLst/>
                <a:cxnLst/>
                <a:rect l="l" t="t" r="r" b="b"/>
                <a:pathLst>
                  <a:path w="43031" h="55880" extrusionOk="0">
                    <a:moveTo>
                      <a:pt x="19905" y="1"/>
                    </a:moveTo>
                    <a:cubicBezTo>
                      <a:pt x="15803" y="1"/>
                      <a:pt x="12676" y="1469"/>
                      <a:pt x="12676" y="1469"/>
                    </a:cubicBezTo>
                    <a:cubicBezTo>
                      <a:pt x="0" y="8373"/>
                      <a:pt x="4203" y="50937"/>
                      <a:pt x="4203" y="50937"/>
                    </a:cubicBezTo>
                    <a:cubicBezTo>
                      <a:pt x="4203" y="50937"/>
                      <a:pt x="19808" y="55879"/>
                      <a:pt x="30056" y="55879"/>
                    </a:cubicBezTo>
                    <a:cubicBezTo>
                      <a:pt x="35102" y="55879"/>
                      <a:pt x="38850" y="54681"/>
                      <a:pt x="38795" y="51104"/>
                    </a:cubicBezTo>
                    <a:cubicBezTo>
                      <a:pt x="38628" y="40263"/>
                      <a:pt x="43031" y="29589"/>
                      <a:pt x="41997" y="24885"/>
                    </a:cubicBezTo>
                    <a:cubicBezTo>
                      <a:pt x="40963" y="20149"/>
                      <a:pt x="34858" y="10708"/>
                      <a:pt x="34858" y="10708"/>
                    </a:cubicBezTo>
                    <a:cubicBezTo>
                      <a:pt x="30831" y="2007"/>
                      <a:pt x="24701" y="1"/>
                      <a:pt x="19905" y="1"/>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4937025" y="3153075"/>
                <a:ext cx="652150" cy="1264400"/>
              </a:xfrm>
              <a:custGeom>
                <a:avLst/>
                <a:gdLst/>
                <a:ahLst/>
                <a:cxnLst/>
                <a:rect l="l" t="t" r="r" b="b"/>
                <a:pathLst>
                  <a:path w="26086" h="50576" extrusionOk="0">
                    <a:moveTo>
                      <a:pt x="10630" y="0"/>
                    </a:moveTo>
                    <a:cubicBezTo>
                      <a:pt x="6256" y="0"/>
                      <a:pt x="1769" y="1153"/>
                      <a:pt x="1769" y="1153"/>
                    </a:cubicBezTo>
                    <a:cubicBezTo>
                      <a:pt x="1769" y="1153"/>
                      <a:pt x="2436" y="24937"/>
                      <a:pt x="2202" y="33009"/>
                    </a:cubicBezTo>
                    <a:cubicBezTo>
                      <a:pt x="2102" y="35778"/>
                      <a:pt x="1" y="45285"/>
                      <a:pt x="1" y="45285"/>
                    </a:cubicBezTo>
                    <a:cubicBezTo>
                      <a:pt x="1" y="45285"/>
                      <a:pt x="5071" y="45318"/>
                      <a:pt x="9274" y="46452"/>
                    </a:cubicBezTo>
                    <a:cubicBezTo>
                      <a:pt x="14142" y="47725"/>
                      <a:pt x="18069" y="50576"/>
                      <a:pt x="19493" y="50576"/>
                    </a:cubicBezTo>
                    <a:cubicBezTo>
                      <a:pt x="19561" y="50576"/>
                      <a:pt x="19624" y="50569"/>
                      <a:pt x="19681" y="50555"/>
                    </a:cubicBezTo>
                    <a:cubicBezTo>
                      <a:pt x="20749" y="50288"/>
                      <a:pt x="16179" y="45184"/>
                      <a:pt x="15779" y="44484"/>
                    </a:cubicBezTo>
                    <a:cubicBezTo>
                      <a:pt x="12877" y="38780"/>
                      <a:pt x="15745" y="31842"/>
                      <a:pt x="15745" y="31842"/>
                    </a:cubicBezTo>
                    <a:cubicBezTo>
                      <a:pt x="15745" y="31842"/>
                      <a:pt x="21449" y="31842"/>
                      <a:pt x="22950" y="30808"/>
                    </a:cubicBezTo>
                    <a:cubicBezTo>
                      <a:pt x="24385" y="29840"/>
                      <a:pt x="25052" y="26671"/>
                      <a:pt x="24918" y="26304"/>
                    </a:cubicBezTo>
                    <a:lnTo>
                      <a:pt x="24918" y="26271"/>
                    </a:lnTo>
                    <a:cubicBezTo>
                      <a:pt x="24918" y="26271"/>
                      <a:pt x="25019" y="26311"/>
                      <a:pt x="25158" y="26311"/>
                    </a:cubicBezTo>
                    <a:cubicBezTo>
                      <a:pt x="25442" y="26311"/>
                      <a:pt x="25885" y="26145"/>
                      <a:pt x="25953" y="25137"/>
                    </a:cubicBezTo>
                    <a:cubicBezTo>
                      <a:pt x="26086" y="23636"/>
                      <a:pt x="24852" y="23169"/>
                      <a:pt x="24852" y="23169"/>
                    </a:cubicBezTo>
                    <a:cubicBezTo>
                      <a:pt x="24852" y="23169"/>
                      <a:pt x="25385" y="22268"/>
                      <a:pt x="25519" y="21601"/>
                    </a:cubicBezTo>
                    <a:cubicBezTo>
                      <a:pt x="25552" y="21201"/>
                      <a:pt x="25352" y="20967"/>
                      <a:pt x="25052" y="20667"/>
                    </a:cubicBezTo>
                    <a:cubicBezTo>
                      <a:pt x="24785" y="20367"/>
                      <a:pt x="24451" y="20133"/>
                      <a:pt x="24351" y="19766"/>
                    </a:cubicBezTo>
                    <a:cubicBezTo>
                      <a:pt x="24185" y="19333"/>
                      <a:pt x="25786" y="18766"/>
                      <a:pt x="25752" y="17531"/>
                    </a:cubicBezTo>
                    <a:cubicBezTo>
                      <a:pt x="25786" y="16431"/>
                      <a:pt x="25552" y="16297"/>
                      <a:pt x="23384" y="15030"/>
                    </a:cubicBezTo>
                    <a:cubicBezTo>
                      <a:pt x="21216" y="13795"/>
                      <a:pt x="22550" y="10426"/>
                      <a:pt x="22417" y="8825"/>
                    </a:cubicBezTo>
                    <a:cubicBezTo>
                      <a:pt x="22350" y="7191"/>
                      <a:pt x="21082" y="3455"/>
                      <a:pt x="16279" y="1020"/>
                    </a:cubicBezTo>
                    <a:cubicBezTo>
                      <a:pt x="14747" y="259"/>
                      <a:pt x="12701" y="0"/>
                      <a:pt x="10630" y="0"/>
                    </a:cubicBezTo>
                    <a:close/>
                  </a:path>
                </a:pathLst>
              </a:custGeom>
              <a:solidFill>
                <a:srgbClr val="8E3A3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5454900" y="3669725"/>
                <a:ext cx="133450" cy="141125"/>
              </a:xfrm>
              <a:custGeom>
                <a:avLst/>
                <a:gdLst/>
                <a:ahLst/>
                <a:cxnLst/>
                <a:rect l="l" t="t" r="r" b="b"/>
                <a:pathLst>
                  <a:path w="5338" h="5645" extrusionOk="0">
                    <a:moveTo>
                      <a:pt x="4304" y="1"/>
                    </a:moveTo>
                    <a:cubicBezTo>
                      <a:pt x="3970" y="368"/>
                      <a:pt x="1969" y="2603"/>
                      <a:pt x="0" y="2670"/>
                    </a:cubicBezTo>
                    <a:cubicBezTo>
                      <a:pt x="0" y="2670"/>
                      <a:pt x="2169" y="5505"/>
                      <a:pt x="4170" y="5638"/>
                    </a:cubicBezTo>
                    <a:lnTo>
                      <a:pt x="4170" y="5605"/>
                    </a:lnTo>
                    <a:cubicBezTo>
                      <a:pt x="4170" y="5605"/>
                      <a:pt x="4267" y="5645"/>
                      <a:pt x="4402" y="5645"/>
                    </a:cubicBezTo>
                    <a:cubicBezTo>
                      <a:pt x="4679" y="5645"/>
                      <a:pt x="5115" y="5479"/>
                      <a:pt x="5204" y="4471"/>
                    </a:cubicBezTo>
                    <a:cubicBezTo>
                      <a:pt x="5338" y="2970"/>
                      <a:pt x="4070" y="2503"/>
                      <a:pt x="4070" y="2503"/>
                    </a:cubicBezTo>
                    <a:cubicBezTo>
                      <a:pt x="4070" y="2503"/>
                      <a:pt x="4637" y="1602"/>
                      <a:pt x="4737" y="935"/>
                    </a:cubicBezTo>
                    <a:cubicBezTo>
                      <a:pt x="4804" y="535"/>
                      <a:pt x="4570" y="301"/>
                      <a:pt x="4304" y="1"/>
                    </a:cubicBezTo>
                    <a:close/>
                  </a:path>
                </a:pathLst>
              </a:custGeom>
              <a:solidFill>
                <a:srgbClr val="692B25"/>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5306450" y="3353575"/>
                <a:ext cx="134300" cy="88525"/>
              </a:xfrm>
              <a:custGeom>
                <a:avLst/>
                <a:gdLst/>
                <a:ahLst/>
                <a:cxnLst/>
                <a:rect l="l" t="t" r="r" b="b"/>
                <a:pathLst>
                  <a:path w="5372" h="3541" extrusionOk="0">
                    <a:moveTo>
                      <a:pt x="4146" y="0"/>
                    </a:moveTo>
                    <a:cubicBezTo>
                      <a:pt x="2993" y="0"/>
                      <a:pt x="859" y="707"/>
                      <a:pt x="1" y="3540"/>
                    </a:cubicBezTo>
                    <a:cubicBezTo>
                      <a:pt x="1" y="3540"/>
                      <a:pt x="1818" y="1250"/>
                      <a:pt x="4076" y="1250"/>
                    </a:cubicBezTo>
                    <a:cubicBezTo>
                      <a:pt x="4432" y="1250"/>
                      <a:pt x="4799" y="1307"/>
                      <a:pt x="5171" y="1439"/>
                    </a:cubicBezTo>
                    <a:cubicBezTo>
                      <a:pt x="5171" y="1439"/>
                      <a:pt x="5371" y="538"/>
                      <a:pt x="4838" y="138"/>
                    </a:cubicBezTo>
                    <a:cubicBezTo>
                      <a:pt x="4720" y="57"/>
                      <a:pt x="4472" y="0"/>
                      <a:pt x="4146" y="0"/>
                    </a:cubicBezTo>
                    <a:close/>
                  </a:path>
                </a:pathLst>
              </a:custGeom>
              <a:solidFill>
                <a:srgbClr val="52211D"/>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5030425" y="3093725"/>
                <a:ext cx="465200" cy="301675"/>
              </a:xfrm>
              <a:custGeom>
                <a:avLst/>
                <a:gdLst/>
                <a:ahLst/>
                <a:cxnLst/>
                <a:rect l="l" t="t" r="r" b="b"/>
                <a:pathLst>
                  <a:path w="18608" h="12067" extrusionOk="0">
                    <a:moveTo>
                      <a:pt x="4965" y="1"/>
                    </a:moveTo>
                    <a:cubicBezTo>
                      <a:pt x="3463" y="1"/>
                      <a:pt x="1812" y="161"/>
                      <a:pt x="1" y="525"/>
                    </a:cubicBezTo>
                    <a:lnTo>
                      <a:pt x="4437" y="12066"/>
                    </a:lnTo>
                    <a:cubicBezTo>
                      <a:pt x="4437" y="12066"/>
                      <a:pt x="6372" y="10999"/>
                      <a:pt x="11842" y="9431"/>
                    </a:cubicBezTo>
                    <a:cubicBezTo>
                      <a:pt x="13824" y="8875"/>
                      <a:pt x="15280" y="8753"/>
                      <a:pt x="16319" y="8753"/>
                    </a:cubicBezTo>
                    <a:cubicBezTo>
                      <a:pt x="17139" y="8753"/>
                      <a:pt x="17699" y="8829"/>
                      <a:pt x="18052" y="8829"/>
                    </a:cubicBezTo>
                    <a:cubicBezTo>
                      <a:pt x="18487" y="8829"/>
                      <a:pt x="18608" y="8714"/>
                      <a:pt x="18514" y="8197"/>
                    </a:cubicBezTo>
                    <a:cubicBezTo>
                      <a:pt x="18311" y="6980"/>
                      <a:pt x="14887" y="1"/>
                      <a:pt x="4965" y="1"/>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4"/>
              <p:cNvSpPr/>
              <p:nvPr/>
            </p:nvSpPr>
            <p:spPr>
              <a:xfrm>
                <a:off x="4600950" y="3077775"/>
                <a:ext cx="947375" cy="1452200"/>
              </a:xfrm>
              <a:custGeom>
                <a:avLst/>
                <a:gdLst/>
                <a:ahLst/>
                <a:cxnLst/>
                <a:rect l="l" t="t" r="r" b="b"/>
                <a:pathLst>
                  <a:path w="37895" h="58088" extrusionOk="0">
                    <a:moveTo>
                      <a:pt x="20645" y="0"/>
                    </a:moveTo>
                    <a:cubicBezTo>
                      <a:pt x="16784" y="0"/>
                      <a:pt x="12427" y="1320"/>
                      <a:pt x="8874" y="5866"/>
                    </a:cubicBezTo>
                    <a:cubicBezTo>
                      <a:pt x="1" y="17241"/>
                      <a:pt x="10308" y="30050"/>
                      <a:pt x="12276" y="34687"/>
                    </a:cubicBezTo>
                    <a:cubicBezTo>
                      <a:pt x="12376" y="34887"/>
                      <a:pt x="12476" y="35154"/>
                      <a:pt x="12510" y="35321"/>
                    </a:cubicBezTo>
                    <a:cubicBezTo>
                      <a:pt x="12543" y="35521"/>
                      <a:pt x="12610" y="35688"/>
                      <a:pt x="12610" y="35854"/>
                    </a:cubicBezTo>
                    <a:cubicBezTo>
                      <a:pt x="12610" y="39023"/>
                      <a:pt x="8140" y="53400"/>
                      <a:pt x="8140" y="53400"/>
                    </a:cubicBezTo>
                    <a:cubicBezTo>
                      <a:pt x="14450" y="57137"/>
                      <a:pt x="21744" y="58088"/>
                      <a:pt x="27530" y="58088"/>
                    </a:cubicBezTo>
                    <a:cubicBezTo>
                      <a:pt x="33519" y="58088"/>
                      <a:pt x="37894" y="57069"/>
                      <a:pt x="37894" y="57069"/>
                    </a:cubicBezTo>
                    <a:cubicBezTo>
                      <a:pt x="37894" y="57069"/>
                      <a:pt x="34125" y="51866"/>
                      <a:pt x="31523" y="44627"/>
                    </a:cubicBezTo>
                    <a:cubicBezTo>
                      <a:pt x="31457" y="44294"/>
                      <a:pt x="31323" y="43993"/>
                      <a:pt x="31223" y="43693"/>
                    </a:cubicBezTo>
                    <a:cubicBezTo>
                      <a:pt x="30856" y="42526"/>
                      <a:pt x="30523" y="41292"/>
                      <a:pt x="30222" y="40024"/>
                    </a:cubicBezTo>
                    <a:cubicBezTo>
                      <a:pt x="30189" y="39724"/>
                      <a:pt x="30122" y="39490"/>
                      <a:pt x="30056" y="39223"/>
                    </a:cubicBezTo>
                    <a:cubicBezTo>
                      <a:pt x="29822" y="37956"/>
                      <a:pt x="29622" y="36622"/>
                      <a:pt x="29488" y="35221"/>
                    </a:cubicBezTo>
                    <a:cubicBezTo>
                      <a:pt x="29488" y="35054"/>
                      <a:pt x="23718" y="32785"/>
                      <a:pt x="22183" y="25881"/>
                    </a:cubicBezTo>
                    <a:cubicBezTo>
                      <a:pt x="18381" y="8935"/>
                      <a:pt x="30389" y="2530"/>
                      <a:pt x="30389" y="2530"/>
                    </a:cubicBezTo>
                    <a:cubicBezTo>
                      <a:pt x="30389" y="2530"/>
                      <a:pt x="25992" y="0"/>
                      <a:pt x="20645" y="0"/>
                    </a:cubicBezTo>
                    <a:close/>
                  </a:path>
                </a:pathLst>
              </a:custGeom>
              <a:solidFill>
                <a:schemeClr val="accent5"/>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4"/>
              <p:cNvSpPr/>
              <p:nvPr/>
            </p:nvSpPr>
            <p:spPr>
              <a:xfrm>
                <a:off x="4897000" y="4102550"/>
                <a:ext cx="673850" cy="403900"/>
              </a:xfrm>
              <a:custGeom>
                <a:avLst/>
                <a:gdLst/>
                <a:ahLst/>
                <a:cxnLst/>
                <a:rect l="l" t="t" r="r" b="b"/>
                <a:pathLst>
                  <a:path w="26954" h="16156" extrusionOk="0">
                    <a:moveTo>
                      <a:pt x="1" y="0"/>
                    </a:moveTo>
                    <a:cubicBezTo>
                      <a:pt x="2246" y="7718"/>
                      <a:pt x="22877" y="16155"/>
                      <a:pt x="25747" y="16155"/>
                    </a:cubicBezTo>
                    <a:cubicBezTo>
                      <a:pt x="25904" y="16155"/>
                      <a:pt x="26008" y="16130"/>
                      <a:pt x="26052" y="16078"/>
                    </a:cubicBezTo>
                    <a:cubicBezTo>
                      <a:pt x="26953" y="15111"/>
                      <a:pt x="20682" y="3703"/>
                      <a:pt x="20682" y="3703"/>
                    </a:cubicBezTo>
                    <a:cubicBezTo>
                      <a:pt x="16179" y="3336"/>
                      <a:pt x="1" y="0"/>
                      <a:pt x="1" y="0"/>
                    </a:cubicBezTo>
                    <a:close/>
                  </a:path>
                </a:pathLst>
              </a:custGeom>
              <a:solidFill>
                <a:schemeClr val="accent5"/>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4"/>
              <p:cNvSpPr/>
              <p:nvPr/>
            </p:nvSpPr>
            <p:spPr>
              <a:xfrm>
                <a:off x="5001250" y="4115050"/>
                <a:ext cx="388625" cy="78425"/>
              </a:xfrm>
              <a:custGeom>
                <a:avLst/>
                <a:gdLst/>
                <a:ahLst/>
                <a:cxnLst/>
                <a:rect l="l" t="t" r="r" b="b"/>
                <a:pathLst>
                  <a:path w="15545" h="3137" extrusionOk="0">
                    <a:moveTo>
                      <a:pt x="0" y="1"/>
                    </a:moveTo>
                    <a:cubicBezTo>
                      <a:pt x="601" y="167"/>
                      <a:pt x="9640" y="3070"/>
                      <a:pt x="15545" y="3136"/>
                    </a:cubicBezTo>
                    <a:cubicBezTo>
                      <a:pt x="15478" y="2836"/>
                      <a:pt x="15344" y="2536"/>
                      <a:pt x="15278" y="2236"/>
                    </a:cubicBezTo>
                    <a:cubicBezTo>
                      <a:pt x="13410" y="2236"/>
                      <a:pt x="7639" y="2035"/>
                      <a:pt x="0" y="1"/>
                    </a:cubicBezTo>
                    <a:close/>
                  </a:path>
                </a:pathLst>
              </a:custGeom>
              <a:solidFill>
                <a:schemeClr val="accent5"/>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4"/>
              <p:cNvSpPr/>
              <p:nvPr/>
            </p:nvSpPr>
            <p:spPr>
              <a:xfrm>
                <a:off x="4907850" y="3947425"/>
                <a:ext cx="450350" cy="131800"/>
              </a:xfrm>
              <a:custGeom>
                <a:avLst/>
                <a:gdLst/>
                <a:ahLst/>
                <a:cxnLst/>
                <a:rect l="l" t="t" r="r" b="b"/>
                <a:pathLst>
                  <a:path w="18014" h="5272" extrusionOk="0">
                    <a:moveTo>
                      <a:pt x="0" y="1"/>
                    </a:moveTo>
                    <a:lnTo>
                      <a:pt x="0" y="1"/>
                    </a:lnTo>
                    <a:cubicBezTo>
                      <a:pt x="100" y="201"/>
                      <a:pt x="200" y="435"/>
                      <a:pt x="234" y="601"/>
                    </a:cubicBezTo>
                    <a:cubicBezTo>
                      <a:pt x="2769" y="2036"/>
                      <a:pt x="7906" y="4004"/>
                      <a:pt x="18013" y="5271"/>
                    </a:cubicBezTo>
                    <a:cubicBezTo>
                      <a:pt x="17913" y="5004"/>
                      <a:pt x="17880" y="4738"/>
                      <a:pt x="17780" y="4537"/>
                    </a:cubicBezTo>
                    <a:cubicBezTo>
                      <a:pt x="13610" y="4171"/>
                      <a:pt x="5771" y="3070"/>
                      <a:pt x="0" y="1"/>
                    </a:cubicBezTo>
                    <a:close/>
                  </a:path>
                </a:pathLst>
              </a:custGeom>
              <a:solidFill>
                <a:schemeClr val="accent5"/>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54"/>
            <p:cNvSpPr/>
            <p:nvPr/>
          </p:nvSpPr>
          <p:spPr>
            <a:xfrm>
              <a:off x="2053037" y="2347051"/>
              <a:ext cx="167029" cy="40447"/>
            </a:xfrm>
            <a:custGeom>
              <a:avLst/>
              <a:gdLst/>
              <a:ahLst/>
              <a:cxnLst/>
              <a:rect l="l" t="t" r="r" b="b"/>
              <a:pathLst>
                <a:path w="13011" h="3205" extrusionOk="0">
                  <a:moveTo>
                    <a:pt x="1" y="0"/>
                  </a:moveTo>
                  <a:lnTo>
                    <a:pt x="1" y="0"/>
                  </a:lnTo>
                  <a:cubicBezTo>
                    <a:pt x="1085" y="1484"/>
                    <a:pt x="2759" y="2568"/>
                    <a:pt x="4661" y="3005"/>
                  </a:cubicBezTo>
                  <a:cubicBezTo>
                    <a:pt x="5276" y="3136"/>
                    <a:pt x="5914" y="3205"/>
                    <a:pt x="6558" y="3205"/>
                  </a:cubicBezTo>
                  <a:cubicBezTo>
                    <a:pt x="7506" y="3205"/>
                    <a:pt x="8468" y="3056"/>
                    <a:pt x="9397" y="2739"/>
                  </a:cubicBezTo>
                  <a:cubicBezTo>
                    <a:pt x="9909" y="3001"/>
                    <a:pt x="10447" y="3092"/>
                    <a:pt x="10946" y="3092"/>
                  </a:cubicBezTo>
                  <a:cubicBezTo>
                    <a:pt x="12077" y="3092"/>
                    <a:pt x="13011" y="2625"/>
                    <a:pt x="13011" y="2625"/>
                  </a:cubicBezTo>
                  <a:cubicBezTo>
                    <a:pt x="11736" y="2340"/>
                    <a:pt x="9302" y="266"/>
                    <a:pt x="9302" y="266"/>
                  </a:cubicBezTo>
                  <a:cubicBezTo>
                    <a:pt x="8141" y="1236"/>
                    <a:pt x="6487" y="1845"/>
                    <a:pt x="4813" y="1845"/>
                  </a:cubicBezTo>
                  <a:cubicBezTo>
                    <a:pt x="3120" y="1845"/>
                    <a:pt x="1370" y="1217"/>
                    <a:pt x="1" y="0"/>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54"/>
          <p:cNvSpPr txBox="1">
            <a:spLocks noGrp="1"/>
          </p:cNvSpPr>
          <p:nvPr>
            <p:ph type="subTitle" idx="1"/>
          </p:nvPr>
        </p:nvSpPr>
        <p:spPr>
          <a:xfrm>
            <a:off x="2740766" y="1940385"/>
            <a:ext cx="2427923"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Concientización sobre la violencia contra la mujer</a:t>
            </a:r>
            <a:endParaRPr dirty="0"/>
          </a:p>
        </p:txBody>
      </p:sp>
      <p:sp>
        <p:nvSpPr>
          <p:cNvPr id="1789" name="Google Shape;1789;p54"/>
          <p:cNvSpPr txBox="1">
            <a:spLocks noGrp="1"/>
          </p:cNvSpPr>
          <p:nvPr>
            <p:ph type="title" idx="2"/>
          </p:nvPr>
        </p:nvSpPr>
        <p:spPr>
          <a:xfrm>
            <a:off x="3317078" y="1431668"/>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791" name="Google Shape;1791;p54"/>
          <p:cNvSpPr txBox="1">
            <a:spLocks noGrp="1"/>
          </p:cNvSpPr>
          <p:nvPr>
            <p:ph type="title" idx="4"/>
          </p:nvPr>
        </p:nvSpPr>
        <p:spPr>
          <a:xfrm>
            <a:off x="6374431" y="1438391"/>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92" name="Google Shape;1792;p54"/>
          <p:cNvSpPr txBox="1">
            <a:spLocks noGrp="1"/>
          </p:cNvSpPr>
          <p:nvPr>
            <p:ph type="subTitle" idx="5"/>
          </p:nvPr>
        </p:nvSpPr>
        <p:spPr>
          <a:xfrm>
            <a:off x="6106783" y="1947108"/>
            <a:ext cx="1810596"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Apoyo en proceso de denuncia</a:t>
            </a:r>
            <a:endParaRPr dirty="0"/>
          </a:p>
        </p:txBody>
      </p:sp>
      <p:sp>
        <p:nvSpPr>
          <p:cNvPr id="1794" name="Google Shape;1794;p54"/>
          <p:cNvSpPr txBox="1">
            <a:spLocks noGrp="1"/>
          </p:cNvSpPr>
          <p:nvPr>
            <p:ph type="title" idx="7"/>
          </p:nvPr>
        </p:nvSpPr>
        <p:spPr>
          <a:xfrm>
            <a:off x="3317078" y="295800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95" name="Google Shape;1795;p54"/>
          <p:cNvSpPr txBox="1">
            <a:spLocks noGrp="1"/>
          </p:cNvSpPr>
          <p:nvPr>
            <p:ph type="subTitle" idx="8"/>
          </p:nvPr>
        </p:nvSpPr>
        <p:spPr>
          <a:xfrm>
            <a:off x="3130562" y="3460475"/>
            <a:ext cx="1637769"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Ayuda en casos de emergencia</a:t>
            </a:r>
            <a:endParaRPr dirty="0"/>
          </a:p>
        </p:txBody>
      </p:sp>
      <p:sp>
        <p:nvSpPr>
          <p:cNvPr id="1797" name="Google Shape;1797;p54"/>
          <p:cNvSpPr txBox="1">
            <a:spLocks noGrp="1"/>
          </p:cNvSpPr>
          <p:nvPr>
            <p:ph type="title" idx="13"/>
          </p:nvPr>
        </p:nvSpPr>
        <p:spPr>
          <a:xfrm>
            <a:off x="6374431" y="295800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98" name="Google Shape;1798;p54"/>
          <p:cNvSpPr txBox="1">
            <a:spLocks noGrp="1"/>
          </p:cNvSpPr>
          <p:nvPr>
            <p:ph type="subTitle" idx="14"/>
          </p:nvPr>
        </p:nvSpPr>
        <p:spPr>
          <a:xfrm>
            <a:off x="5828487" y="3441633"/>
            <a:ext cx="2367188"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Medio de comunicación entre víctimas</a:t>
            </a:r>
            <a:endParaRPr dirty="0"/>
          </a:p>
        </p:txBody>
      </p:sp>
      <p:sp>
        <p:nvSpPr>
          <p:cNvPr id="1799" name="Google Shape;1799;p54"/>
          <p:cNvSpPr txBox="1">
            <a:spLocks noGrp="1"/>
          </p:cNvSpPr>
          <p:nvPr>
            <p:ph type="title" idx="15"/>
          </p:nvPr>
        </p:nvSpPr>
        <p:spPr>
          <a:xfrm>
            <a:off x="2543375" y="466550"/>
            <a:ext cx="588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dk1"/>
                </a:solidFill>
              </a:rPr>
              <a:t>Descripción</a:t>
            </a:r>
            <a:endParaRPr sz="4000" dirty="0">
              <a:solidFill>
                <a:schemeClr val="dk2"/>
              </a:solidFill>
            </a:endParaRPr>
          </a:p>
        </p:txBody>
      </p:sp>
      <p:grpSp>
        <p:nvGrpSpPr>
          <p:cNvPr id="1800" name="Google Shape;1800;p54"/>
          <p:cNvGrpSpPr/>
          <p:nvPr/>
        </p:nvGrpSpPr>
        <p:grpSpPr>
          <a:xfrm>
            <a:off x="90217" y="1907034"/>
            <a:ext cx="1353203" cy="2943301"/>
            <a:chOff x="616492" y="1566323"/>
            <a:chExt cx="1304795" cy="2838011"/>
          </a:xfrm>
        </p:grpSpPr>
        <p:grpSp>
          <p:nvGrpSpPr>
            <p:cNvPr id="1801" name="Google Shape;1801;p54"/>
            <p:cNvGrpSpPr/>
            <p:nvPr/>
          </p:nvGrpSpPr>
          <p:grpSpPr>
            <a:xfrm>
              <a:off x="616492" y="1566323"/>
              <a:ext cx="1304795" cy="2838011"/>
              <a:chOff x="1837325" y="4048350"/>
              <a:chExt cx="1004075" cy="2183925"/>
            </a:xfrm>
          </p:grpSpPr>
          <p:sp>
            <p:nvSpPr>
              <p:cNvPr id="1802" name="Google Shape;1802;p54"/>
              <p:cNvSpPr/>
              <p:nvPr/>
            </p:nvSpPr>
            <p:spPr>
              <a:xfrm>
                <a:off x="1869000" y="5075375"/>
                <a:ext cx="972400" cy="1156900"/>
              </a:xfrm>
              <a:custGeom>
                <a:avLst/>
                <a:gdLst/>
                <a:ahLst/>
                <a:cxnLst/>
                <a:rect l="l" t="t" r="r" b="b"/>
                <a:pathLst>
                  <a:path w="38896" h="46276" extrusionOk="0">
                    <a:moveTo>
                      <a:pt x="17973" y="1"/>
                    </a:moveTo>
                    <a:cubicBezTo>
                      <a:pt x="14283" y="1"/>
                      <a:pt x="11476" y="1316"/>
                      <a:pt x="11476" y="1316"/>
                    </a:cubicBezTo>
                    <a:cubicBezTo>
                      <a:pt x="1" y="7521"/>
                      <a:pt x="3870" y="45981"/>
                      <a:pt x="3870" y="45981"/>
                    </a:cubicBezTo>
                    <a:cubicBezTo>
                      <a:pt x="3870" y="45981"/>
                      <a:pt x="7628" y="46276"/>
                      <a:pt x="12576" y="46276"/>
                    </a:cubicBezTo>
                    <a:cubicBezTo>
                      <a:pt x="22147" y="46276"/>
                      <a:pt x="36170" y="45174"/>
                      <a:pt x="36060" y="38710"/>
                    </a:cubicBezTo>
                    <a:cubicBezTo>
                      <a:pt x="35893" y="28936"/>
                      <a:pt x="38895" y="26701"/>
                      <a:pt x="37928" y="22465"/>
                    </a:cubicBezTo>
                    <a:cubicBezTo>
                      <a:pt x="36960" y="18195"/>
                      <a:pt x="31490" y="9655"/>
                      <a:pt x="31490" y="9655"/>
                    </a:cubicBezTo>
                    <a:cubicBezTo>
                      <a:pt x="27836" y="1808"/>
                      <a:pt x="22298" y="1"/>
                      <a:pt x="17973" y="1"/>
                    </a:cubicBezTo>
                    <a:close/>
                  </a:path>
                </a:pathLst>
              </a:custGeom>
              <a:solidFill>
                <a:schemeClr val="accent4"/>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4"/>
              <p:cNvSpPr/>
              <p:nvPr/>
            </p:nvSpPr>
            <p:spPr>
              <a:xfrm>
                <a:off x="2107500" y="4048350"/>
                <a:ext cx="517900" cy="389450"/>
              </a:xfrm>
              <a:custGeom>
                <a:avLst/>
                <a:gdLst/>
                <a:ahLst/>
                <a:cxnLst/>
                <a:rect l="l" t="t" r="r" b="b"/>
                <a:pathLst>
                  <a:path w="20716" h="15578" extrusionOk="0">
                    <a:moveTo>
                      <a:pt x="7806" y="0"/>
                    </a:moveTo>
                    <a:cubicBezTo>
                      <a:pt x="3503" y="0"/>
                      <a:pt x="1" y="3503"/>
                      <a:pt x="1" y="7806"/>
                    </a:cubicBezTo>
                    <a:cubicBezTo>
                      <a:pt x="1" y="12075"/>
                      <a:pt x="3503" y="15578"/>
                      <a:pt x="7806" y="15578"/>
                    </a:cubicBezTo>
                    <a:cubicBezTo>
                      <a:pt x="12110" y="15578"/>
                      <a:pt x="20215" y="10975"/>
                      <a:pt x="20449" y="6672"/>
                    </a:cubicBezTo>
                    <a:cubicBezTo>
                      <a:pt x="20716" y="1234"/>
                      <a:pt x="12110" y="0"/>
                      <a:pt x="7806" y="0"/>
                    </a:cubicBezTo>
                    <a:close/>
                  </a:path>
                </a:pathLst>
              </a:custGeom>
              <a:solidFill>
                <a:schemeClr val="accent3"/>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4"/>
              <p:cNvSpPr/>
              <p:nvPr/>
            </p:nvSpPr>
            <p:spPr>
              <a:xfrm>
                <a:off x="2128350" y="4121625"/>
                <a:ext cx="587125" cy="1141500"/>
              </a:xfrm>
              <a:custGeom>
                <a:avLst/>
                <a:gdLst/>
                <a:ahLst/>
                <a:cxnLst/>
                <a:rect l="l" t="t" r="r" b="b"/>
                <a:pathLst>
                  <a:path w="23485" h="45660" extrusionOk="0">
                    <a:moveTo>
                      <a:pt x="9567" y="0"/>
                    </a:moveTo>
                    <a:cubicBezTo>
                      <a:pt x="5636" y="0"/>
                      <a:pt x="1635" y="1039"/>
                      <a:pt x="1635" y="1039"/>
                    </a:cubicBezTo>
                    <a:cubicBezTo>
                      <a:pt x="1635" y="1039"/>
                      <a:pt x="2269" y="22454"/>
                      <a:pt x="2002" y="29759"/>
                    </a:cubicBezTo>
                    <a:cubicBezTo>
                      <a:pt x="1936" y="32261"/>
                      <a:pt x="1" y="40834"/>
                      <a:pt x="1" y="40834"/>
                    </a:cubicBezTo>
                    <a:cubicBezTo>
                      <a:pt x="1" y="40834"/>
                      <a:pt x="4604" y="40900"/>
                      <a:pt x="8373" y="41901"/>
                    </a:cubicBezTo>
                    <a:cubicBezTo>
                      <a:pt x="12777" y="43073"/>
                      <a:pt x="16308" y="45660"/>
                      <a:pt x="17595" y="45660"/>
                    </a:cubicBezTo>
                    <a:cubicBezTo>
                      <a:pt x="17663" y="45660"/>
                      <a:pt x="17725" y="45652"/>
                      <a:pt x="17780" y="45637"/>
                    </a:cubicBezTo>
                    <a:cubicBezTo>
                      <a:pt x="18781" y="45404"/>
                      <a:pt x="14611" y="40800"/>
                      <a:pt x="14278" y="40133"/>
                    </a:cubicBezTo>
                    <a:cubicBezTo>
                      <a:pt x="11642" y="34930"/>
                      <a:pt x="14211" y="28725"/>
                      <a:pt x="14211" y="28725"/>
                    </a:cubicBezTo>
                    <a:cubicBezTo>
                      <a:pt x="14211" y="28725"/>
                      <a:pt x="19381" y="28658"/>
                      <a:pt x="20716" y="27758"/>
                    </a:cubicBezTo>
                    <a:cubicBezTo>
                      <a:pt x="21983" y="26890"/>
                      <a:pt x="22617" y="23988"/>
                      <a:pt x="22484" y="23655"/>
                    </a:cubicBezTo>
                    <a:lnTo>
                      <a:pt x="22484" y="23621"/>
                    </a:lnTo>
                    <a:cubicBezTo>
                      <a:pt x="22484" y="23621"/>
                      <a:pt x="22564" y="23650"/>
                      <a:pt x="22677" y="23650"/>
                    </a:cubicBezTo>
                    <a:cubicBezTo>
                      <a:pt x="22927" y="23650"/>
                      <a:pt x="23338" y="23508"/>
                      <a:pt x="23384" y="22587"/>
                    </a:cubicBezTo>
                    <a:cubicBezTo>
                      <a:pt x="23484" y="21253"/>
                      <a:pt x="22350" y="20819"/>
                      <a:pt x="22350" y="20819"/>
                    </a:cubicBezTo>
                    <a:cubicBezTo>
                      <a:pt x="22350" y="20819"/>
                      <a:pt x="22884" y="19986"/>
                      <a:pt x="22984" y="19385"/>
                    </a:cubicBezTo>
                    <a:cubicBezTo>
                      <a:pt x="23017" y="19052"/>
                      <a:pt x="22817" y="18785"/>
                      <a:pt x="22550" y="18551"/>
                    </a:cubicBezTo>
                    <a:cubicBezTo>
                      <a:pt x="22350" y="18284"/>
                      <a:pt x="22050" y="18051"/>
                      <a:pt x="21950" y="17717"/>
                    </a:cubicBezTo>
                    <a:cubicBezTo>
                      <a:pt x="21816" y="17284"/>
                      <a:pt x="23284" y="16783"/>
                      <a:pt x="23284" y="15883"/>
                    </a:cubicBezTo>
                    <a:cubicBezTo>
                      <a:pt x="23317" y="14882"/>
                      <a:pt x="23117" y="14748"/>
                      <a:pt x="21149" y="13614"/>
                    </a:cubicBezTo>
                    <a:cubicBezTo>
                      <a:pt x="19181" y="12480"/>
                      <a:pt x="20382" y="9445"/>
                      <a:pt x="20282" y="7977"/>
                    </a:cubicBezTo>
                    <a:cubicBezTo>
                      <a:pt x="20182" y="6543"/>
                      <a:pt x="19048" y="3107"/>
                      <a:pt x="14711" y="939"/>
                    </a:cubicBezTo>
                    <a:cubicBezTo>
                      <a:pt x="13309" y="237"/>
                      <a:pt x="11446" y="0"/>
                      <a:pt x="9567" y="0"/>
                    </a:cubicBezTo>
                    <a:close/>
                  </a:path>
                </a:pathLst>
              </a:custGeom>
              <a:solidFill>
                <a:srgbClr val="E2887F"/>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4"/>
              <p:cNvSpPr/>
              <p:nvPr/>
            </p:nvSpPr>
            <p:spPr>
              <a:xfrm>
                <a:off x="2595350" y="4585400"/>
                <a:ext cx="120125" cy="126775"/>
              </a:xfrm>
              <a:custGeom>
                <a:avLst/>
                <a:gdLst/>
                <a:ahLst/>
                <a:cxnLst/>
                <a:rect l="l" t="t" r="r" b="b"/>
                <a:pathLst>
                  <a:path w="4805" h="5071" extrusionOk="0">
                    <a:moveTo>
                      <a:pt x="3870" y="0"/>
                    </a:moveTo>
                    <a:cubicBezTo>
                      <a:pt x="3603" y="367"/>
                      <a:pt x="1802" y="2335"/>
                      <a:pt x="1" y="2402"/>
                    </a:cubicBezTo>
                    <a:cubicBezTo>
                      <a:pt x="1" y="2402"/>
                      <a:pt x="2002" y="5004"/>
                      <a:pt x="3804" y="5070"/>
                    </a:cubicBezTo>
                    <a:lnTo>
                      <a:pt x="3804" y="5037"/>
                    </a:lnTo>
                    <a:cubicBezTo>
                      <a:pt x="3804" y="5037"/>
                      <a:pt x="3884" y="5066"/>
                      <a:pt x="3997" y="5066"/>
                    </a:cubicBezTo>
                    <a:cubicBezTo>
                      <a:pt x="4247" y="5066"/>
                      <a:pt x="4658" y="4923"/>
                      <a:pt x="4704" y="4003"/>
                    </a:cubicBezTo>
                    <a:cubicBezTo>
                      <a:pt x="4804" y="2669"/>
                      <a:pt x="3670" y="2268"/>
                      <a:pt x="3670" y="2268"/>
                    </a:cubicBezTo>
                    <a:cubicBezTo>
                      <a:pt x="3670" y="2268"/>
                      <a:pt x="4204" y="1435"/>
                      <a:pt x="4304" y="834"/>
                    </a:cubicBezTo>
                    <a:cubicBezTo>
                      <a:pt x="4337" y="501"/>
                      <a:pt x="4137" y="234"/>
                      <a:pt x="3870" y="0"/>
                    </a:cubicBezTo>
                    <a:close/>
                  </a:path>
                </a:pathLst>
              </a:custGeom>
              <a:no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4"/>
              <p:cNvSpPr/>
              <p:nvPr/>
            </p:nvSpPr>
            <p:spPr>
              <a:xfrm>
                <a:off x="1837325" y="4062450"/>
                <a:ext cx="673000" cy="717275"/>
              </a:xfrm>
              <a:custGeom>
                <a:avLst/>
                <a:gdLst/>
                <a:ahLst/>
                <a:cxnLst/>
                <a:rect l="l" t="t" r="r" b="b"/>
                <a:pathLst>
                  <a:path w="26920" h="28691" extrusionOk="0">
                    <a:moveTo>
                      <a:pt x="17057" y="1"/>
                    </a:moveTo>
                    <a:cubicBezTo>
                      <a:pt x="12473" y="1"/>
                      <a:pt x="7005" y="2366"/>
                      <a:pt x="4136" y="9977"/>
                    </a:cubicBezTo>
                    <a:cubicBezTo>
                      <a:pt x="0" y="20985"/>
                      <a:pt x="13677" y="28690"/>
                      <a:pt x="13677" y="28690"/>
                    </a:cubicBezTo>
                    <a:cubicBezTo>
                      <a:pt x="13977" y="22086"/>
                      <a:pt x="17746" y="15414"/>
                      <a:pt x="22316" y="11278"/>
                    </a:cubicBezTo>
                    <a:cubicBezTo>
                      <a:pt x="26919" y="7142"/>
                      <a:pt x="22316" y="1137"/>
                      <a:pt x="22316" y="1137"/>
                    </a:cubicBezTo>
                    <a:cubicBezTo>
                      <a:pt x="20936" y="463"/>
                      <a:pt x="19083" y="1"/>
                      <a:pt x="17057" y="1"/>
                    </a:cubicBezTo>
                    <a:close/>
                  </a:path>
                </a:pathLst>
              </a:custGeom>
              <a:solidFill>
                <a:schemeClr val="accent3"/>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4"/>
              <p:cNvSpPr/>
              <p:nvPr/>
            </p:nvSpPr>
            <p:spPr>
              <a:xfrm>
                <a:off x="2064150" y="4471200"/>
                <a:ext cx="208725" cy="203925"/>
              </a:xfrm>
              <a:custGeom>
                <a:avLst/>
                <a:gdLst/>
                <a:ahLst/>
                <a:cxnLst/>
                <a:rect l="l" t="t" r="r" b="b"/>
                <a:pathLst>
                  <a:path w="8349" h="8157" extrusionOk="0">
                    <a:moveTo>
                      <a:pt x="3915" y="1"/>
                    </a:moveTo>
                    <a:cubicBezTo>
                      <a:pt x="3701" y="1"/>
                      <a:pt x="3475" y="21"/>
                      <a:pt x="3236" y="65"/>
                    </a:cubicBezTo>
                    <a:cubicBezTo>
                      <a:pt x="0" y="632"/>
                      <a:pt x="367" y="6803"/>
                      <a:pt x="4403" y="7971"/>
                    </a:cubicBezTo>
                    <a:cubicBezTo>
                      <a:pt x="4819" y="8099"/>
                      <a:pt x="5184" y="8157"/>
                      <a:pt x="5505" y="8157"/>
                    </a:cubicBezTo>
                    <a:cubicBezTo>
                      <a:pt x="8349" y="8157"/>
                      <a:pt x="7669" y="3597"/>
                      <a:pt x="7339" y="3267"/>
                    </a:cubicBezTo>
                    <a:cubicBezTo>
                      <a:pt x="7339" y="3267"/>
                      <a:pt x="6623" y="1"/>
                      <a:pt x="3915" y="1"/>
                    </a:cubicBezTo>
                    <a:close/>
                  </a:path>
                </a:pathLst>
              </a:custGeom>
              <a:solidFill>
                <a:srgbClr val="E2887F"/>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4"/>
              <p:cNvSpPr/>
              <p:nvPr/>
            </p:nvSpPr>
            <p:spPr>
              <a:xfrm>
                <a:off x="2461100" y="4299400"/>
                <a:ext cx="121775" cy="80025"/>
              </a:xfrm>
              <a:custGeom>
                <a:avLst/>
                <a:gdLst/>
                <a:ahLst/>
                <a:cxnLst/>
                <a:rect l="l" t="t" r="r" b="b"/>
                <a:pathLst>
                  <a:path w="4871" h="3201" extrusionOk="0">
                    <a:moveTo>
                      <a:pt x="3715" y="0"/>
                    </a:moveTo>
                    <a:cubicBezTo>
                      <a:pt x="2662" y="0"/>
                      <a:pt x="746" y="629"/>
                      <a:pt x="0" y="3201"/>
                    </a:cubicBezTo>
                    <a:cubicBezTo>
                      <a:pt x="0" y="3201"/>
                      <a:pt x="1646" y="1131"/>
                      <a:pt x="3687" y="1131"/>
                    </a:cubicBezTo>
                    <a:cubicBezTo>
                      <a:pt x="4007" y="1131"/>
                      <a:pt x="4336" y="1182"/>
                      <a:pt x="4670" y="1300"/>
                    </a:cubicBezTo>
                    <a:cubicBezTo>
                      <a:pt x="4670" y="1300"/>
                      <a:pt x="4870" y="499"/>
                      <a:pt x="4370" y="132"/>
                    </a:cubicBezTo>
                    <a:cubicBezTo>
                      <a:pt x="4263" y="56"/>
                      <a:pt x="4027" y="0"/>
                      <a:pt x="3715" y="0"/>
                    </a:cubicBezTo>
                    <a:close/>
                  </a:path>
                </a:pathLst>
              </a:custGeom>
              <a:solidFill>
                <a:schemeClr val="accent3"/>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4"/>
              <p:cNvSpPr/>
              <p:nvPr/>
            </p:nvSpPr>
            <p:spPr>
              <a:xfrm>
                <a:off x="2033300" y="4862250"/>
                <a:ext cx="561475" cy="489125"/>
              </a:xfrm>
              <a:custGeom>
                <a:avLst/>
                <a:gdLst/>
                <a:ahLst/>
                <a:cxnLst/>
                <a:rect l="l" t="t" r="r" b="b"/>
                <a:pathLst>
                  <a:path w="22459" h="19565" extrusionOk="0">
                    <a:moveTo>
                      <a:pt x="7405" y="1"/>
                    </a:moveTo>
                    <a:cubicBezTo>
                      <a:pt x="0" y="17713"/>
                      <a:pt x="3436" y="15979"/>
                      <a:pt x="6805" y="18047"/>
                    </a:cubicBezTo>
                    <a:cubicBezTo>
                      <a:pt x="8184" y="18912"/>
                      <a:pt x="10934" y="19564"/>
                      <a:pt x="13544" y="19564"/>
                    </a:cubicBezTo>
                    <a:cubicBezTo>
                      <a:pt x="17370" y="19564"/>
                      <a:pt x="20894" y="18162"/>
                      <a:pt x="19347" y="13977"/>
                    </a:cubicBezTo>
                    <a:cubicBezTo>
                      <a:pt x="16850" y="7133"/>
                      <a:pt x="22458" y="2592"/>
                      <a:pt x="19181" y="2592"/>
                    </a:cubicBezTo>
                    <a:cubicBezTo>
                      <a:pt x="19088" y="2592"/>
                      <a:pt x="18988" y="2595"/>
                      <a:pt x="18880" y="2603"/>
                    </a:cubicBezTo>
                    <a:cubicBezTo>
                      <a:pt x="18727" y="2612"/>
                      <a:pt x="18568" y="2616"/>
                      <a:pt x="18404" y="2616"/>
                    </a:cubicBezTo>
                    <a:cubicBezTo>
                      <a:pt x="14421" y="2616"/>
                      <a:pt x="7405" y="1"/>
                      <a:pt x="7405" y="1"/>
                    </a:cubicBezTo>
                    <a:close/>
                  </a:path>
                </a:pathLst>
              </a:custGeom>
              <a:solidFill>
                <a:schemeClr val="accent4"/>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4"/>
              <p:cNvSpPr/>
              <p:nvPr/>
            </p:nvSpPr>
            <p:spPr>
              <a:xfrm>
                <a:off x="1931550" y="4483650"/>
                <a:ext cx="857300" cy="1039925"/>
              </a:xfrm>
              <a:custGeom>
                <a:avLst/>
                <a:gdLst/>
                <a:ahLst/>
                <a:cxnLst/>
                <a:rect l="l" t="t" r="r" b="b"/>
                <a:pathLst>
                  <a:path w="34292" h="41597" extrusionOk="0">
                    <a:moveTo>
                      <a:pt x="1" y="1"/>
                    </a:moveTo>
                    <a:cubicBezTo>
                      <a:pt x="1" y="1"/>
                      <a:pt x="2169" y="14745"/>
                      <a:pt x="9207" y="20482"/>
                    </a:cubicBezTo>
                    <a:cubicBezTo>
                      <a:pt x="9207" y="20482"/>
                      <a:pt x="10375" y="24451"/>
                      <a:pt x="13977" y="25485"/>
                    </a:cubicBezTo>
                    <a:cubicBezTo>
                      <a:pt x="17546" y="26520"/>
                      <a:pt x="18414" y="27287"/>
                      <a:pt x="18414" y="27287"/>
                    </a:cubicBezTo>
                    <a:cubicBezTo>
                      <a:pt x="18414" y="27287"/>
                      <a:pt x="18681" y="29588"/>
                      <a:pt x="21883" y="30756"/>
                    </a:cubicBezTo>
                    <a:cubicBezTo>
                      <a:pt x="25085" y="31923"/>
                      <a:pt x="26753" y="33424"/>
                      <a:pt x="26753" y="33424"/>
                    </a:cubicBezTo>
                    <a:cubicBezTo>
                      <a:pt x="26753" y="33424"/>
                      <a:pt x="24952" y="34692"/>
                      <a:pt x="29288" y="37261"/>
                    </a:cubicBezTo>
                    <a:cubicBezTo>
                      <a:pt x="33625" y="39796"/>
                      <a:pt x="34292" y="41597"/>
                      <a:pt x="34292" y="41597"/>
                    </a:cubicBezTo>
                    <a:cubicBezTo>
                      <a:pt x="34292" y="41597"/>
                      <a:pt x="33124" y="35826"/>
                      <a:pt x="30089" y="32857"/>
                    </a:cubicBezTo>
                    <a:cubicBezTo>
                      <a:pt x="30089" y="32857"/>
                      <a:pt x="26886" y="27487"/>
                      <a:pt x="25219" y="27253"/>
                    </a:cubicBezTo>
                    <a:cubicBezTo>
                      <a:pt x="25219" y="27253"/>
                      <a:pt x="22874" y="22996"/>
                      <a:pt x="19283" y="22996"/>
                    </a:cubicBezTo>
                    <a:cubicBezTo>
                      <a:pt x="19139" y="22996"/>
                      <a:pt x="18994" y="23003"/>
                      <a:pt x="18847" y="23017"/>
                    </a:cubicBezTo>
                    <a:cubicBezTo>
                      <a:pt x="18847" y="23017"/>
                      <a:pt x="17546" y="18447"/>
                      <a:pt x="13844" y="17280"/>
                    </a:cubicBezTo>
                    <a:cubicBezTo>
                      <a:pt x="13844" y="17280"/>
                      <a:pt x="12176" y="10241"/>
                      <a:pt x="8707" y="8673"/>
                    </a:cubicBezTo>
                    <a:cubicBezTo>
                      <a:pt x="5238" y="7139"/>
                      <a:pt x="1" y="1"/>
                      <a:pt x="1" y="1"/>
                    </a:cubicBezTo>
                    <a:close/>
                  </a:path>
                </a:pathLst>
              </a:custGeom>
              <a:solidFill>
                <a:schemeClr val="accent3"/>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4"/>
              <p:cNvSpPr/>
              <p:nvPr/>
            </p:nvSpPr>
            <p:spPr>
              <a:xfrm>
                <a:off x="2178400" y="4649600"/>
                <a:ext cx="106750" cy="106775"/>
              </a:xfrm>
              <a:custGeom>
                <a:avLst/>
                <a:gdLst/>
                <a:ahLst/>
                <a:cxnLst/>
                <a:rect l="l" t="t" r="r" b="b"/>
                <a:pathLst>
                  <a:path w="4270" h="4271" extrusionOk="0">
                    <a:moveTo>
                      <a:pt x="701" y="1"/>
                    </a:moveTo>
                    <a:cubicBezTo>
                      <a:pt x="334" y="1"/>
                      <a:pt x="0" y="334"/>
                      <a:pt x="0" y="701"/>
                    </a:cubicBezTo>
                    <a:lnTo>
                      <a:pt x="0" y="3537"/>
                    </a:lnTo>
                    <a:cubicBezTo>
                      <a:pt x="0" y="3937"/>
                      <a:pt x="334" y="4270"/>
                      <a:pt x="701" y="4270"/>
                    </a:cubicBezTo>
                    <a:lnTo>
                      <a:pt x="3536" y="4270"/>
                    </a:lnTo>
                    <a:cubicBezTo>
                      <a:pt x="3936" y="4270"/>
                      <a:pt x="4270" y="3937"/>
                      <a:pt x="4270" y="3537"/>
                    </a:cubicBezTo>
                    <a:lnTo>
                      <a:pt x="4270" y="701"/>
                    </a:lnTo>
                    <a:cubicBezTo>
                      <a:pt x="4270" y="334"/>
                      <a:pt x="3936" y="1"/>
                      <a:pt x="3536" y="1"/>
                    </a:cubicBezTo>
                    <a:close/>
                  </a:path>
                </a:pathLst>
              </a:custGeom>
              <a:solidFill>
                <a:schemeClr val="dk2"/>
              </a:soli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54"/>
            <p:cNvSpPr/>
            <p:nvPr/>
          </p:nvSpPr>
          <p:spPr>
            <a:xfrm>
              <a:off x="1481725" y="2049675"/>
              <a:ext cx="161044" cy="38997"/>
            </a:xfrm>
            <a:custGeom>
              <a:avLst/>
              <a:gdLst/>
              <a:ahLst/>
              <a:cxnLst/>
              <a:rect l="l" t="t" r="r" b="b"/>
              <a:pathLst>
                <a:path w="13011" h="3205" extrusionOk="0">
                  <a:moveTo>
                    <a:pt x="1" y="0"/>
                  </a:moveTo>
                  <a:lnTo>
                    <a:pt x="1" y="0"/>
                  </a:lnTo>
                  <a:cubicBezTo>
                    <a:pt x="1085" y="1484"/>
                    <a:pt x="2759" y="2568"/>
                    <a:pt x="4661" y="3005"/>
                  </a:cubicBezTo>
                  <a:cubicBezTo>
                    <a:pt x="5276" y="3136"/>
                    <a:pt x="5914" y="3205"/>
                    <a:pt x="6558" y="3205"/>
                  </a:cubicBezTo>
                  <a:cubicBezTo>
                    <a:pt x="7506" y="3205"/>
                    <a:pt x="8468" y="3056"/>
                    <a:pt x="9397" y="2739"/>
                  </a:cubicBezTo>
                  <a:cubicBezTo>
                    <a:pt x="9909" y="3001"/>
                    <a:pt x="10447" y="3092"/>
                    <a:pt x="10946" y="3092"/>
                  </a:cubicBezTo>
                  <a:cubicBezTo>
                    <a:pt x="12077" y="3092"/>
                    <a:pt x="13011" y="2625"/>
                    <a:pt x="13011" y="2625"/>
                  </a:cubicBezTo>
                  <a:cubicBezTo>
                    <a:pt x="11736" y="2340"/>
                    <a:pt x="9302" y="266"/>
                    <a:pt x="9302" y="266"/>
                  </a:cubicBezTo>
                  <a:cubicBezTo>
                    <a:pt x="8141" y="1236"/>
                    <a:pt x="6487" y="1845"/>
                    <a:pt x="4813" y="1845"/>
                  </a:cubicBezTo>
                  <a:cubicBezTo>
                    <a:pt x="3120" y="1845"/>
                    <a:pt x="1370" y="1217"/>
                    <a:pt x="1" y="0"/>
                  </a:cubicBezTo>
                  <a:close/>
                </a:path>
              </a:pathLst>
            </a:custGeom>
            <a:solidFill>
              <a:schemeClr val="dk1"/>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54"/>
          <p:cNvGrpSpPr/>
          <p:nvPr/>
        </p:nvGrpSpPr>
        <p:grpSpPr>
          <a:xfrm flipH="1">
            <a:off x="-171098" y="4184963"/>
            <a:ext cx="2476250" cy="1141875"/>
            <a:chOff x="4881825" y="4016125"/>
            <a:chExt cx="2476250" cy="1141875"/>
          </a:xfrm>
        </p:grpSpPr>
        <p:sp>
          <p:nvSpPr>
            <p:cNvPr id="1814" name="Google Shape;1814;p54"/>
            <p:cNvSpPr/>
            <p:nvPr/>
          </p:nvSpPr>
          <p:spPr>
            <a:xfrm>
              <a:off x="4881825" y="4562900"/>
              <a:ext cx="871650" cy="583900"/>
            </a:xfrm>
            <a:custGeom>
              <a:avLst/>
              <a:gdLst/>
              <a:ahLst/>
              <a:cxnLst/>
              <a:rect l="l" t="t" r="r" b="b"/>
              <a:pathLst>
                <a:path w="34866" h="23356" extrusionOk="0">
                  <a:moveTo>
                    <a:pt x="23720" y="3361"/>
                  </a:moveTo>
                  <a:cubicBezTo>
                    <a:pt x="16243" y="1"/>
                    <a:pt x="7506" y="1541"/>
                    <a:pt x="1" y="3949"/>
                  </a:cubicBezTo>
                  <a:cubicBezTo>
                    <a:pt x="1" y="3949"/>
                    <a:pt x="5601" y="6666"/>
                    <a:pt x="13442" y="16439"/>
                  </a:cubicBezTo>
                  <a:cubicBezTo>
                    <a:pt x="19967" y="23356"/>
                    <a:pt x="30805" y="21592"/>
                    <a:pt x="33157" y="19099"/>
                  </a:cubicBezTo>
                  <a:cubicBezTo>
                    <a:pt x="34165" y="18035"/>
                    <a:pt x="34865" y="8374"/>
                    <a:pt x="23720" y="336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4"/>
            <p:cNvSpPr/>
            <p:nvPr/>
          </p:nvSpPr>
          <p:spPr>
            <a:xfrm>
              <a:off x="4884625" y="4598450"/>
              <a:ext cx="868850" cy="441950"/>
            </a:xfrm>
            <a:custGeom>
              <a:avLst/>
              <a:gdLst/>
              <a:ahLst/>
              <a:cxnLst/>
              <a:rect l="l" t="t" r="r" b="b"/>
              <a:pathLst>
                <a:path w="34754" h="17678" extrusionOk="0">
                  <a:moveTo>
                    <a:pt x="13844" y="1"/>
                  </a:moveTo>
                  <a:cubicBezTo>
                    <a:pt x="9134" y="1"/>
                    <a:pt x="4353" y="1092"/>
                    <a:pt x="1" y="2499"/>
                  </a:cubicBezTo>
                  <a:cubicBezTo>
                    <a:pt x="22236" y="2835"/>
                    <a:pt x="21340" y="15185"/>
                    <a:pt x="33045" y="17677"/>
                  </a:cubicBezTo>
                  <a:cubicBezTo>
                    <a:pt x="34053" y="16613"/>
                    <a:pt x="34753" y="6952"/>
                    <a:pt x="23608" y="1939"/>
                  </a:cubicBezTo>
                  <a:cubicBezTo>
                    <a:pt x="20511" y="554"/>
                    <a:pt x="17196" y="1"/>
                    <a:pt x="13844"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4"/>
            <p:cNvSpPr/>
            <p:nvPr/>
          </p:nvSpPr>
          <p:spPr>
            <a:xfrm>
              <a:off x="5783550" y="4160350"/>
              <a:ext cx="666525" cy="945850"/>
            </a:xfrm>
            <a:custGeom>
              <a:avLst/>
              <a:gdLst/>
              <a:ahLst/>
              <a:cxnLst/>
              <a:rect l="l" t="t" r="r" b="b"/>
              <a:pathLst>
                <a:path w="26661" h="37834" extrusionOk="0">
                  <a:moveTo>
                    <a:pt x="5125" y="26408"/>
                  </a:moveTo>
                  <a:cubicBezTo>
                    <a:pt x="1" y="18735"/>
                    <a:pt x="57" y="8738"/>
                    <a:pt x="1345" y="1"/>
                  </a:cubicBezTo>
                  <a:cubicBezTo>
                    <a:pt x="1345" y="1"/>
                    <a:pt x="5405" y="5685"/>
                    <a:pt x="17727" y="12574"/>
                  </a:cubicBezTo>
                  <a:cubicBezTo>
                    <a:pt x="26604" y="18539"/>
                    <a:pt x="26660" y="30889"/>
                    <a:pt x="24308" y="33969"/>
                  </a:cubicBezTo>
                  <a:cubicBezTo>
                    <a:pt x="23328" y="35257"/>
                    <a:pt x="12770" y="37834"/>
                    <a:pt x="5125" y="26408"/>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4"/>
            <p:cNvSpPr/>
            <p:nvPr/>
          </p:nvSpPr>
          <p:spPr>
            <a:xfrm>
              <a:off x="5784250" y="4163150"/>
              <a:ext cx="607700" cy="876150"/>
            </a:xfrm>
            <a:custGeom>
              <a:avLst/>
              <a:gdLst/>
              <a:ahLst/>
              <a:cxnLst/>
              <a:rect l="l" t="t" r="r" b="b"/>
              <a:pathLst>
                <a:path w="24308" h="35046" extrusionOk="0">
                  <a:moveTo>
                    <a:pt x="1317" y="1"/>
                  </a:moveTo>
                  <a:lnTo>
                    <a:pt x="1317" y="1"/>
                  </a:lnTo>
                  <a:cubicBezTo>
                    <a:pt x="29" y="8710"/>
                    <a:pt x="1" y="18651"/>
                    <a:pt x="5097" y="26296"/>
                  </a:cubicBezTo>
                  <a:cubicBezTo>
                    <a:pt x="9788" y="33306"/>
                    <a:pt x="15574" y="35045"/>
                    <a:pt x="19573" y="35045"/>
                  </a:cubicBezTo>
                  <a:cubicBezTo>
                    <a:pt x="22092" y="35045"/>
                    <a:pt x="23901" y="34355"/>
                    <a:pt x="24280" y="33857"/>
                  </a:cubicBezTo>
                  <a:cubicBezTo>
                    <a:pt x="24308" y="33857"/>
                    <a:pt x="24308" y="33829"/>
                    <a:pt x="24308" y="33829"/>
                  </a:cubicBezTo>
                  <a:cubicBezTo>
                    <a:pt x="19351" y="21311"/>
                    <a:pt x="5825" y="24588"/>
                    <a:pt x="1317"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4"/>
            <p:cNvSpPr/>
            <p:nvPr/>
          </p:nvSpPr>
          <p:spPr>
            <a:xfrm>
              <a:off x="5446100" y="4484500"/>
              <a:ext cx="673525" cy="673500"/>
            </a:xfrm>
            <a:custGeom>
              <a:avLst/>
              <a:gdLst/>
              <a:ahLst/>
              <a:cxnLst/>
              <a:rect l="l" t="t" r="r" b="b"/>
              <a:pathLst>
                <a:path w="26941" h="26940" extrusionOk="0">
                  <a:moveTo>
                    <a:pt x="25148" y="17251"/>
                  </a:moveTo>
                  <a:cubicBezTo>
                    <a:pt x="24812" y="16915"/>
                    <a:pt x="24448" y="16635"/>
                    <a:pt x="24084" y="16382"/>
                  </a:cubicBezTo>
                  <a:cubicBezTo>
                    <a:pt x="23720" y="16158"/>
                    <a:pt x="23328" y="15906"/>
                    <a:pt x="22936" y="15710"/>
                  </a:cubicBezTo>
                  <a:cubicBezTo>
                    <a:pt x="22152" y="15346"/>
                    <a:pt x="21368" y="15038"/>
                    <a:pt x="20527" y="14786"/>
                  </a:cubicBezTo>
                  <a:cubicBezTo>
                    <a:pt x="21396" y="14870"/>
                    <a:pt x="22236" y="14870"/>
                    <a:pt x="23076" y="14814"/>
                  </a:cubicBezTo>
                  <a:cubicBezTo>
                    <a:pt x="23524" y="14786"/>
                    <a:pt x="23972" y="14702"/>
                    <a:pt x="24392" y="14618"/>
                  </a:cubicBezTo>
                  <a:cubicBezTo>
                    <a:pt x="24840" y="14534"/>
                    <a:pt x="25288" y="14394"/>
                    <a:pt x="25708" y="14198"/>
                  </a:cubicBezTo>
                  <a:cubicBezTo>
                    <a:pt x="26156" y="14002"/>
                    <a:pt x="26520" y="13610"/>
                    <a:pt x="26660" y="13106"/>
                  </a:cubicBezTo>
                  <a:cubicBezTo>
                    <a:pt x="26940" y="12182"/>
                    <a:pt x="26408" y="11202"/>
                    <a:pt x="25484" y="10922"/>
                  </a:cubicBezTo>
                  <a:cubicBezTo>
                    <a:pt x="25036" y="10782"/>
                    <a:pt x="24560" y="10726"/>
                    <a:pt x="24112" y="10698"/>
                  </a:cubicBezTo>
                  <a:cubicBezTo>
                    <a:pt x="23664" y="10670"/>
                    <a:pt x="23216" y="10670"/>
                    <a:pt x="22796" y="10698"/>
                  </a:cubicBezTo>
                  <a:cubicBezTo>
                    <a:pt x="21928" y="10754"/>
                    <a:pt x="21088" y="10894"/>
                    <a:pt x="20247" y="11090"/>
                  </a:cubicBezTo>
                  <a:cubicBezTo>
                    <a:pt x="21032" y="10726"/>
                    <a:pt x="21760" y="10306"/>
                    <a:pt x="22460" y="9830"/>
                  </a:cubicBezTo>
                  <a:cubicBezTo>
                    <a:pt x="22824" y="9578"/>
                    <a:pt x="23188" y="9298"/>
                    <a:pt x="23524" y="9018"/>
                  </a:cubicBezTo>
                  <a:cubicBezTo>
                    <a:pt x="23860" y="8710"/>
                    <a:pt x="24168" y="8373"/>
                    <a:pt x="24448" y="8009"/>
                  </a:cubicBezTo>
                  <a:cubicBezTo>
                    <a:pt x="24728" y="7589"/>
                    <a:pt x="24840" y="7085"/>
                    <a:pt x="24728" y="6553"/>
                  </a:cubicBezTo>
                  <a:cubicBezTo>
                    <a:pt x="24476" y="5601"/>
                    <a:pt x="23524" y="5041"/>
                    <a:pt x="22600" y="5265"/>
                  </a:cubicBezTo>
                  <a:cubicBezTo>
                    <a:pt x="22124" y="5377"/>
                    <a:pt x="21704" y="5545"/>
                    <a:pt x="21312" y="5741"/>
                  </a:cubicBezTo>
                  <a:cubicBezTo>
                    <a:pt x="20919" y="5937"/>
                    <a:pt x="20527" y="6161"/>
                    <a:pt x="20135" y="6413"/>
                  </a:cubicBezTo>
                  <a:cubicBezTo>
                    <a:pt x="19435" y="6889"/>
                    <a:pt x="18763" y="7421"/>
                    <a:pt x="18147" y="8009"/>
                  </a:cubicBezTo>
                  <a:cubicBezTo>
                    <a:pt x="18651" y="7309"/>
                    <a:pt x="19071" y="6581"/>
                    <a:pt x="19435" y="5825"/>
                  </a:cubicBezTo>
                  <a:cubicBezTo>
                    <a:pt x="19631" y="5433"/>
                    <a:pt x="19799" y="5013"/>
                    <a:pt x="19939" y="4593"/>
                  </a:cubicBezTo>
                  <a:cubicBezTo>
                    <a:pt x="20079" y="4145"/>
                    <a:pt x="20191" y="3725"/>
                    <a:pt x="20219" y="3249"/>
                  </a:cubicBezTo>
                  <a:cubicBezTo>
                    <a:pt x="20275" y="2745"/>
                    <a:pt x="20107" y="2241"/>
                    <a:pt x="19743" y="1849"/>
                  </a:cubicBezTo>
                  <a:cubicBezTo>
                    <a:pt x="19071" y="1149"/>
                    <a:pt x="17951" y="1121"/>
                    <a:pt x="17251" y="1793"/>
                  </a:cubicBezTo>
                  <a:cubicBezTo>
                    <a:pt x="16915" y="2129"/>
                    <a:pt x="16635" y="2493"/>
                    <a:pt x="16383" y="2857"/>
                  </a:cubicBezTo>
                  <a:cubicBezTo>
                    <a:pt x="16131" y="3249"/>
                    <a:pt x="15907" y="3613"/>
                    <a:pt x="15711" y="4033"/>
                  </a:cubicBezTo>
                  <a:cubicBezTo>
                    <a:pt x="15347" y="4789"/>
                    <a:pt x="15039" y="5573"/>
                    <a:pt x="14787" y="6413"/>
                  </a:cubicBezTo>
                  <a:cubicBezTo>
                    <a:pt x="14871" y="5545"/>
                    <a:pt x="14899" y="4705"/>
                    <a:pt x="14815" y="3865"/>
                  </a:cubicBezTo>
                  <a:cubicBezTo>
                    <a:pt x="14787" y="3417"/>
                    <a:pt x="14703" y="2969"/>
                    <a:pt x="14619" y="2549"/>
                  </a:cubicBezTo>
                  <a:cubicBezTo>
                    <a:pt x="14535" y="2101"/>
                    <a:pt x="14423" y="1653"/>
                    <a:pt x="14227" y="1233"/>
                  </a:cubicBezTo>
                  <a:cubicBezTo>
                    <a:pt x="14003" y="784"/>
                    <a:pt x="13611" y="420"/>
                    <a:pt x="13106" y="280"/>
                  </a:cubicBezTo>
                  <a:cubicBezTo>
                    <a:pt x="12182" y="0"/>
                    <a:pt x="11202" y="532"/>
                    <a:pt x="10922" y="1457"/>
                  </a:cubicBezTo>
                  <a:cubicBezTo>
                    <a:pt x="10782" y="1933"/>
                    <a:pt x="10726" y="2381"/>
                    <a:pt x="10698" y="2829"/>
                  </a:cubicBezTo>
                  <a:cubicBezTo>
                    <a:pt x="10670" y="3277"/>
                    <a:pt x="10670" y="3725"/>
                    <a:pt x="10698" y="4173"/>
                  </a:cubicBezTo>
                  <a:cubicBezTo>
                    <a:pt x="10754" y="5013"/>
                    <a:pt x="10894" y="5853"/>
                    <a:pt x="11090" y="6693"/>
                  </a:cubicBezTo>
                  <a:cubicBezTo>
                    <a:pt x="10726" y="5909"/>
                    <a:pt x="10334" y="5181"/>
                    <a:pt x="9830" y="4481"/>
                  </a:cubicBezTo>
                  <a:cubicBezTo>
                    <a:pt x="9578" y="4117"/>
                    <a:pt x="9298" y="3753"/>
                    <a:pt x="9018" y="3417"/>
                  </a:cubicBezTo>
                  <a:cubicBezTo>
                    <a:pt x="8710" y="3109"/>
                    <a:pt x="8374" y="2773"/>
                    <a:pt x="8010" y="2493"/>
                  </a:cubicBezTo>
                  <a:cubicBezTo>
                    <a:pt x="7590" y="2213"/>
                    <a:pt x="7086" y="2101"/>
                    <a:pt x="6554" y="2213"/>
                  </a:cubicBezTo>
                  <a:cubicBezTo>
                    <a:pt x="5629" y="2465"/>
                    <a:pt x="5041" y="3417"/>
                    <a:pt x="5265" y="4341"/>
                  </a:cubicBezTo>
                  <a:cubicBezTo>
                    <a:pt x="5377" y="4817"/>
                    <a:pt x="5545" y="5237"/>
                    <a:pt x="5741" y="5629"/>
                  </a:cubicBezTo>
                  <a:cubicBezTo>
                    <a:pt x="5938" y="6049"/>
                    <a:pt x="6162" y="6413"/>
                    <a:pt x="6414" y="6805"/>
                  </a:cubicBezTo>
                  <a:cubicBezTo>
                    <a:pt x="6890" y="7505"/>
                    <a:pt x="7422" y="8177"/>
                    <a:pt x="8010" y="8794"/>
                  </a:cubicBezTo>
                  <a:cubicBezTo>
                    <a:pt x="7310" y="8289"/>
                    <a:pt x="6582" y="7869"/>
                    <a:pt x="5825" y="7505"/>
                  </a:cubicBezTo>
                  <a:cubicBezTo>
                    <a:pt x="5433" y="7309"/>
                    <a:pt x="5013" y="7141"/>
                    <a:pt x="4593" y="7001"/>
                  </a:cubicBezTo>
                  <a:cubicBezTo>
                    <a:pt x="4145" y="6861"/>
                    <a:pt x="3725" y="6749"/>
                    <a:pt x="3249" y="6721"/>
                  </a:cubicBezTo>
                  <a:cubicBezTo>
                    <a:pt x="2745" y="6665"/>
                    <a:pt x="2241" y="6833"/>
                    <a:pt x="1849" y="7197"/>
                  </a:cubicBezTo>
                  <a:cubicBezTo>
                    <a:pt x="1149" y="7869"/>
                    <a:pt x="1121" y="8990"/>
                    <a:pt x="1793" y="9690"/>
                  </a:cubicBezTo>
                  <a:cubicBezTo>
                    <a:pt x="2129" y="10026"/>
                    <a:pt x="2493" y="10306"/>
                    <a:pt x="2857" y="10558"/>
                  </a:cubicBezTo>
                  <a:cubicBezTo>
                    <a:pt x="3249" y="10810"/>
                    <a:pt x="3613" y="11034"/>
                    <a:pt x="4033" y="11230"/>
                  </a:cubicBezTo>
                  <a:cubicBezTo>
                    <a:pt x="4789" y="11594"/>
                    <a:pt x="5573" y="11902"/>
                    <a:pt x="6414" y="12154"/>
                  </a:cubicBezTo>
                  <a:cubicBezTo>
                    <a:pt x="5545" y="12070"/>
                    <a:pt x="4705" y="12070"/>
                    <a:pt x="3865" y="12126"/>
                  </a:cubicBezTo>
                  <a:cubicBezTo>
                    <a:pt x="3417" y="12154"/>
                    <a:pt x="2997" y="12238"/>
                    <a:pt x="2549" y="12322"/>
                  </a:cubicBezTo>
                  <a:cubicBezTo>
                    <a:pt x="2101" y="12406"/>
                    <a:pt x="1653" y="12546"/>
                    <a:pt x="1233" y="12742"/>
                  </a:cubicBezTo>
                  <a:cubicBezTo>
                    <a:pt x="785" y="12938"/>
                    <a:pt x="421" y="13330"/>
                    <a:pt x="281" y="13834"/>
                  </a:cubicBezTo>
                  <a:cubicBezTo>
                    <a:pt x="1" y="14786"/>
                    <a:pt x="533" y="15766"/>
                    <a:pt x="1457" y="16018"/>
                  </a:cubicBezTo>
                  <a:cubicBezTo>
                    <a:pt x="1933" y="16158"/>
                    <a:pt x="2381" y="16214"/>
                    <a:pt x="2829" y="16242"/>
                  </a:cubicBezTo>
                  <a:cubicBezTo>
                    <a:pt x="3277" y="16270"/>
                    <a:pt x="3725" y="16270"/>
                    <a:pt x="4173" y="16242"/>
                  </a:cubicBezTo>
                  <a:cubicBezTo>
                    <a:pt x="5013" y="16186"/>
                    <a:pt x="5853" y="16046"/>
                    <a:pt x="6694" y="15850"/>
                  </a:cubicBezTo>
                  <a:cubicBezTo>
                    <a:pt x="5938" y="16214"/>
                    <a:pt x="5181" y="16635"/>
                    <a:pt x="4481" y="17111"/>
                  </a:cubicBezTo>
                  <a:cubicBezTo>
                    <a:pt x="4117" y="17363"/>
                    <a:pt x="3753" y="17643"/>
                    <a:pt x="3445" y="17923"/>
                  </a:cubicBezTo>
                  <a:cubicBezTo>
                    <a:pt x="3109" y="18231"/>
                    <a:pt x="2773" y="18567"/>
                    <a:pt x="2493" y="18931"/>
                  </a:cubicBezTo>
                  <a:cubicBezTo>
                    <a:pt x="2213" y="19351"/>
                    <a:pt x="2101" y="19855"/>
                    <a:pt x="2241" y="20387"/>
                  </a:cubicBezTo>
                  <a:cubicBezTo>
                    <a:pt x="2465" y="21339"/>
                    <a:pt x="3417" y="21899"/>
                    <a:pt x="4369" y="21675"/>
                  </a:cubicBezTo>
                  <a:cubicBezTo>
                    <a:pt x="4817" y="21563"/>
                    <a:pt x="5237" y="21395"/>
                    <a:pt x="5629" y="21199"/>
                  </a:cubicBezTo>
                  <a:cubicBezTo>
                    <a:pt x="6050" y="21003"/>
                    <a:pt x="6442" y="20779"/>
                    <a:pt x="6806" y="20527"/>
                  </a:cubicBezTo>
                  <a:cubicBezTo>
                    <a:pt x="7506" y="20051"/>
                    <a:pt x="8178" y="19519"/>
                    <a:pt x="8794" y="18931"/>
                  </a:cubicBezTo>
                  <a:cubicBezTo>
                    <a:pt x="8318" y="19631"/>
                    <a:pt x="7870" y="20359"/>
                    <a:pt x="7506" y="21115"/>
                  </a:cubicBezTo>
                  <a:cubicBezTo>
                    <a:pt x="7310" y="21535"/>
                    <a:pt x="7142" y="21927"/>
                    <a:pt x="7002" y="22375"/>
                  </a:cubicBezTo>
                  <a:cubicBezTo>
                    <a:pt x="6890" y="22795"/>
                    <a:pt x="6750" y="23215"/>
                    <a:pt x="6722" y="23691"/>
                  </a:cubicBezTo>
                  <a:cubicBezTo>
                    <a:pt x="6666" y="24195"/>
                    <a:pt x="6834" y="24700"/>
                    <a:pt x="7198" y="25092"/>
                  </a:cubicBezTo>
                  <a:cubicBezTo>
                    <a:pt x="7870" y="25792"/>
                    <a:pt x="8990" y="25820"/>
                    <a:pt x="9690" y="25148"/>
                  </a:cubicBezTo>
                  <a:cubicBezTo>
                    <a:pt x="10026" y="24812"/>
                    <a:pt x="10306" y="24448"/>
                    <a:pt x="10558" y="24083"/>
                  </a:cubicBezTo>
                  <a:cubicBezTo>
                    <a:pt x="10810" y="23719"/>
                    <a:pt x="11034" y="23327"/>
                    <a:pt x="11230" y="22935"/>
                  </a:cubicBezTo>
                  <a:cubicBezTo>
                    <a:pt x="11594" y="22151"/>
                    <a:pt x="11902" y="21367"/>
                    <a:pt x="12154" y="20527"/>
                  </a:cubicBezTo>
                  <a:cubicBezTo>
                    <a:pt x="12070" y="21395"/>
                    <a:pt x="12070" y="22235"/>
                    <a:pt x="12126" y="23075"/>
                  </a:cubicBezTo>
                  <a:cubicBezTo>
                    <a:pt x="12154" y="23523"/>
                    <a:pt x="12238" y="23971"/>
                    <a:pt x="12322" y="24392"/>
                  </a:cubicBezTo>
                  <a:cubicBezTo>
                    <a:pt x="12406" y="24840"/>
                    <a:pt x="12546" y="25288"/>
                    <a:pt x="12742" y="25708"/>
                  </a:cubicBezTo>
                  <a:cubicBezTo>
                    <a:pt x="12938" y="26156"/>
                    <a:pt x="13330" y="26520"/>
                    <a:pt x="13835" y="26660"/>
                  </a:cubicBezTo>
                  <a:cubicBezTo>
                    <a:pt x="14759" y="26940"/>
                    <a:pt x="15767" y="26408"/>
                    <a:pt x="16019" y="25484"/>
                  </a:cubicBezTo>
                  <a:cubicBezTo>
                    <a:pt x="16159" y="25036"/>
                    <a:pt x="16215" y="24560"/>
                    <a:pt x="16243" y="24111"/>
                  </a:cubicBezTo>
                  <a:cubicBezTo>
                    <a:pt x="16271" y="23663"/>
                    <a:pt x="16271" y="23215"/>
                    <a:pt x="16243" y="22795"/>
                  </a:cubicBezTo>
                  <a:cubicBezTo>
                    <a:pt x="16187" y="21927"/>
                    <a:pt x="16047" y="21087"/>
                    <a:pt x="15851" y="20247"/>
                  </a:cubicBezTo>
                  <a:cubicBezTo>
                    <a:pt x="16215" y="21031"/>
                    <a:pt x="16635" y="21759"/>
                    <a:pt x="17111" y="22459"/>
                  </a:cubicBezTo>
                  <a:cubicBezTo>
                    <a:pt x="17363" y="22823"/>
                    <a:pt x="17643" y="23187"/>
                    <a:pt x="17951" y="23523"/>
                  </a:cubicBezTo>
                  <a:cubicBezTo>
                    <a:pt x="18231" y="23859"/>
                    <a:pt x="18567" y="24167"/>
                    <a:pt x="18959" y="24448"/>
                  </a:cubicBezTo>
                  <a:cubicBezTo>
                    <a:pt x="19351" y="24728"/>
                    <a:pt x="19883" y="24840"/>
                    <a:pt x="20387" y="24728"/>
                  </a:cubicBezTo>
                  <a:cubicBezTo>
                    <a:pt x="21340" y="24476"/>
                    <a:pt x="21900" y="23523"/>
                    <a:pt x="21676" y="22599"/>
                  </a:cubicBezTo>
                  <a:cubicBezTo>
                    <a:pt x="21564" y="22123"/>
                    <a:pt x="21396" y="21703"/>
                    <a:pt x="21200" y="21311"/>
                  </a:cubicBezTo>
                  <a:cubicBezTo>
                    <a:pt x="21004" y="20919"/>
                    <a:pt x="20779" y="20527"/>
                    <a:pt x="20527" y="20135"/>
                  </a:cubicBezTo>
                  <a:cubicBezTo>
                    <a:pt x="20079" y="19435"/>
                    <a:pt x="19519" y="18763"/>
                    <a:pt x="18931" y="18147"/>
                  </a:cubicBezTo>
                  <a:cubicBezTo>
                    <a:pt x="19631" y="18651"/>
                    <a:pt x="20359" y="19071"/>
                    <a:pt x="21116" y="19435"/>
                  </a:cubicBezTo>
                  <a:cubicBezTo>
                    <a:pt x="21536" y="19631"/>
                    <a:pt x="21928" y="19799"/>
                    <a:pt x="22376" y="19939"/>
                  </a:cubicBezTo>
                  <a:cubicBezTo>
                    <a:pt x="22796" y="20079"/>
                    <a:pt x="23216" y="20191"/>
                    <a:pt x="23692" y="20247"/>
                  </a:cubicBezTo>
                  <a:cubicBezTo>
                    <a:pt x="24196" y="20275"/>
                    <a:pt x="24700" y="20135"/>
                    <a:pt x="25092" y="19743"/>
                  </a:cubicBezTo>
                  <a:cubicBezTo>
                    <a:pt x="25792" y="19071"/>
                    <a:pt x="25820" y="17979"/>
                    <a:pt x="25148" y="17251"/>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4"/>
            <p:cNvSpPr/>
            <p:nvPr/>
          </p:nvSpPr>
          <p:spPr>
            <a:xfrm>
              <a:off x="5713550" y="4760800"/>
              <a:ext cx="137225" cy="120200"/>
            </a:xfrm>
            <a:custGeom>
              <a:avLst/>
              <a:gdLst/>
              <a:ahLst/>
              <a:cxnLst/>
              <a:rect l="l" t="t" r="r" b="b"/>
              <a:pathLst>
                <a:path w="5489" h="4808" extrusionOk="0">
                  <a:moveTo>
                    <a:pt x="2750" y="0"/>
                  </a:moveTo>
                  <a:cubicBezTo>
                    <a:pt x="1866" y="0"/>
                    <a:pt x="1010" y="490"/>
                    <a:pt x="588" y="1354"/>
                  </a:cubicBezTo>
                  <a:cubicBezTo>
                    <a:pt x="0" y="2558"/>
                    <a:pt x="504" y="3986"/>
                    <a:pt x="1708" y="4574"/>
                  </a:cubicBezTo>
                  <a:cubicBezTo>
                    <a:pt x="2040" y="4732"/>
                    <a:pt x="2392" y="4808"/>
                    <a:pt x="2739" y="4808"/>
                  </a:cubicBezTo>
                  <a:cubicBezTo>
                    <a:pt x="3623" y="4808"/>
                    <a:pt x="4479" y="4319"/>
                    <a:pt x="4901" y="3454"/>
                  </a:cubicBezTo>
                  <a:cubicBezTo>
                    <a:pt x="5489" y="2250"/>
                    <a:pt x="4985" y="822"/>
                    <a:pt x="3781" y="234"/>
                  </a:cubicBezTo>
                  <a:cubicBezTo>
                    <a:pt x="3449" y="76"/>
                    <a:pt x="3097" y="0"/>
                    <a:pt x="2750" y="0"/>
                  </a:cubicBezTo>
                  <a:close/>
                </a:path>
              </a:pathLst>
            </a:custGeom>
            <a:solidFill>
              <a:srgbClr val="FFFFFF"/>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4"/>
            <p:cNvSpPr/>
            <p:nvPr/>
          </p:nvSpPr>
          <p:spPr>
            <a:xfrm>
              <a:off x="6221800" y="4016125"/>
              <a:ext cx="1136275" cy="1136275"/>
            </a:xfrm>
            <a:custGeom>
              <a:avLst/>
              <a:gdLst/>
              <a:ahLst/>
              <a:cxnLst/>
              <a:rect l="l" t="t" r="r" b="b"/>
              <a:pathLst>
                <a:path w="45451" h="45451" extrusionOk="0">
                  <a:moveTo>
                    <a:pt x="19528" y="1"/>
                  </a:moveTo>
                  <a:cubicBezTo>
                    <a:pt x="19411" y="1"/>
                    <a:pt x="19295" y="10"/>
                    <a:pt x="19183" y="29"/>
                  </a:cubicBezTo>
                  <a:cubicBezTo>
                    <a:pt x="18511" y="113"/>
                    <a:pt x="17839" y="561"/>
                    <a:pt x="17363" y="1205"/>
                  </a:cubicBezTo>
                  <a:cubicBezTo>
                    <a:pt x="17223" y="1373"/>
                    <a:pt x="17111" y="1541"/>
                    <a:pt x="17027" y="1709"/>
                  </a:cubicBezTo>
                  <a:cubicBezTo>
                    <a:pt x="16915" y="1877"/>
                    <a:pt x="16831" y="2073"/>
                    <a:pt x="16747" y="2269"/>
                  </a:cubicBezTo>
                  <a:cubicBezTo>
                    <a:pt x="16607" y="2661"/>
                    <a:pt x="16495" y="3053"/>
                    <a:pt x="16467" y="3473"/>
                  </a:cubicBezTo>
                  <a:cubicBezTo>
                    <a:pt x="16327" y="4762"/>
                    <a:pt x="16495" y="5994"/>
                    <a:pt x="16775" y="7114"/>
                  </a:cubicBezTo>
                  <a:cubicBezTo>
                    <a:pt x="16243" y="6106"/>
                    <a:pt x="15571" y="5042"/>
                    <a:pt x="14619" y="4174"/>
                  </a:cubicBezTo>
                  <a:cubicBezTo>
                    <a:pt x="14311" y="3893"/>
                    <a:pt x="13975" y="3641"/>
                    <a:pt x="13611" y="3445"/>
                  </a:cubicBezTo>
                  <a:cubicBezTo>
                    <a:pt x="13415" y="3361"/>
                    <a:pt x="13219" y="3277"/>
                    <a:pt x="13023" y="3193"/>
                  </a:cubicBezTo>
                  <a:cubicBezTo>
                    <a:pt x="12855" y="3137"/>
                    <a:pt x="12659" y="3081"/>
                    <a:pt x="12462" y="3053"/>
                  </a:cubicBezTo>
                  <a:cubicBezTo>
                    <a:pt x="12215" y="3002"/>
                    <a:pt x="11970" y="2977"/>
                    <a:pt x="11734" y="2977"/>
                  </a:cubicBezTo>
                  <a:cubicBezTo>
                    <a:pt x="11193" y="2977"/>
                    <a:pt x="10696" y="3108"/>
                    <a:pt x="10306" y="3361"/>
                  </a:cubicBezTo>
                  <a:cubicBezTo>
                    <a:pt x="10026" y="3557"/>
                    <a:pt x="9774" y="3809"/>
                    <a:pt x="9550" y="4118"/>
                  </a:cubicBezTo>
                  <a:cubicBezTo>
                    <a:pt x="9354" y="4454"/>
                    <a:pt x="9214" y="4790"/>
                    <a:pt x="9102" y="5182"/>
                  </a:cubicBezTo>
                  <a:cubicBezTo>
                    <a:pt x="9018" y="5546"/>
                    <a:pt x="8962" y="5966"/>
                    <a:pt x="8990" y="6414"/>
                  </a:cubicBezTo>
                  <a:cubicBezTo>
                    <a:pt x="9018" y="6806"/>
                    <a:pt x="9074" y="7226"/>
                    <a:pt x="9214" y="7618"/>
                  </a:cubicBezTo>
                  <a:cubicBezTo>
                    <a:pt x="9634" y="8878"/>
                    <a:pt x="10278" y="9942"/>
                    <a:pt x="10978" y="10838"/>
                  </a:cubicBezTo>
                  <a:cubicBezTo>
                    <a:pt x="10754" y="10670"/>
                    <a:pt x="10530" y="10474"/>
                    <a:pt x="10278" y="10306"/>
                  </a:cubicBezTo>
                  <a:cubicBezTo>
                    <a:pt x="9886" y="10026"/>
                    <a:pt x="9494" y="9802"/>
                    <a:pt x="9102" y="9578"/>
                  </a:cubicBezTo>
                  <a:cubicBezTo>
                    <a:pt x="8682" y="9354"/>
                    <a:pt x="8234" y="9186"/>
                    <a:pt x="7786" y="9018"/>
                  </a:cubicBezTo>
                  <a:cubicBezTo>
                    <a:pt x="7394" y="8878"/>
                    <a:pt x="6974" y="8822"/>
                    <a:pt x="6582" y="8794"/>
                  </a:cubicBezTo>
                  <a:cubicBezTo>
                    <a:pt x="6477" y="8787"/>
                    <a:pt x="6373" y="8784"/>
                    <a:pt x="6271" y="8784"/>
                  </a:cubicBezTo>
                  <a:cubicBezTo>
                    <a:pt x="5966" y="8784"/>
                    <a:pt x="5672" y="8815"/>
                    <a:pt x="5378" y="8878"/>
                  </a:cubicBezTo>
                  <a:cubicBezTo>
                    <a:pt x="4985" y="8990"/>
                    <a:pt x="4621" y="9130"/>
                    <a:pt x="4313" y="9326"/>
                  </a:cubicBezTo>
                  <a:cubicBezTo>
                    <a:pt x="4033" y="9466"/>
                    <a:pt x="3809" y="9690"/>
                    <a:pt x="3641" y="9914"/>
                  </a:cubicBezTo>
                  <a:lnTo>
                    <a:pt x="3613" y="9914"/>
                  </a:lnTo>
                  <a:lnTo>
                    <a:pt x="3529" y="10054"/>
                  </a:lnTo>
                  <a:cubicBezTo>
                    <a:pt x="3361" y="10334"/>
                    <a:pt x="3221" y="10642"/>
                    <a:pt x="3165" y="11034"/>
                  </a:cubicBezTo>
                  <a:cubicBezTo>
                    <a:pt x="3109" y="11398"/>
                    <a:pt x="3109" y="11790"/>
                    <a:pt x="3193" y="12183"/>
                  </a:cubicBezTo>
                  <a:cubicBezTo>
                    <a:pt x="3333" y="12967"/>
                    <a:pt x="3725" y="13751"/>
                    <a:pt x="4285" y="14367"/>
                  </a:cubicBezTo>
                  <a:cubicBezTo>
                    <a:pt x="4873" y="15039"/>
                    <a:pt x="5574" y="15599"/>
                    <a:pt x="6442" y="16159"/>
                  </a:cubicBezTo>
                  <a:cubicBezTo>
                    <a:pt x="6694" y="16299"/>
                    <a:pt x="6946" y="16439"/>
                    <a:pt x="7226" y="16579"/>
                  </a:cubicBezTo>
                  <a:cubicBezTo>
                    <a:pt x="6918" y="16523"/>
                    <a:pt x="6638" y="16439"/>
                    <a:pt x="6358" y="16383"/>
                  </a:cubicBezTo>
                  <a:cubicBezTo>
                    <a:pt x="5652" y="16246"/>
                    <a:pt x="4987" y="16177"/>
                    <a:pt x="4354" y="16177"/>
                  </a:cubicBezTo>
                  <a:cubicBezTo>
                    <a:pt x="4083" y="16177"/>
                    <a:pt x="3818" y="16190"/>
                    <a:pt x="3557" y="16215"/>
                  </a:cubicBezTo>
                  <a:cubicBezTo>
                    <a:pt x="3137" y="16243"/>
                    <a:pt x="2717" y="16355"/>
                    <a:pt x="2325" y="16495"/>
                  </a:cubicBezTo>
                  <a:cubicBezTo>
                    <a:pt x="1961" y="16635"/>
                    <a:pt x="1597" y="16831"/>
                    <a:pt x="1261" y="17083"/>
                  </a:cubicBezTo>
                  <a:cubicBezTo>
                    <a:pt x="953" y="17307"/>
                    <a:pt x="701" y="17587"/>
                    <a:pt x="477" y="17895"/>
                  </a:cubicBezTo>
                  <a:cubicBezTo>
                    <a:pt x="365" y="18063"/>
                    <a:pt x="281" y="18203"/>
                    <a:pt x="225" y="18371"/>
                  </a:cubicBezTo>
                  <a:cubicBezTo>
                    <a:pt x="141" y="18539"/>
                    <a:pt x="85" y="18707"/>
                    <a:pt x="57" y="18875"/>
                  </a:cubicBezTo>
                  <a:cubicBezTo>
                    <a:pt x="1" y="19239"/>
                    <a:pt x="29" y="19603"/>
                    <a:pt x="141" y="19940"/>
                  </a:cubicBezTo>
                  <a:cubicBezTo>
                    <a:pt x="253" y="20332"/>
                    <a:pt x="421" y="20668"/>
                    <a:pt x="617" y="20976"/>
                  </a:cubicBezTo>
                  <a:cubicBezTo>
                    <a:pt x="841" y="21312"/>
                    <a:pt x="1121" y="21620"/>
                    <a:pt x="1429" y="21872"/>
                  </a:cubicBezTo>
                  <a:cubicBezTo>
                    <a:pt x="1765" y="22152"/>
                    <a:pt x="2129" y="22376"/>
                    <a:pt x="2493" y="22544"/>
                  </a:cubicBezTo>
                  <a:cubicBezTo>
                    <a:pt x="3305" y="22908"/>
                    <a:pt x="4201" y="23132"/>
                    <a:pt x="5210" y="23272"/>
                  </a:cubicBezTo>
                  <a:cubicBezTo>
                    <a:pt x="5490" y="23328"/>
                    <a:pt x="5798" y="23356"/>
                    <a:pt x="6078" y="23384"/>
                  </a:cubicBezTo>
                  <a:cubicBezTo>
                    <a:pt x="5798" y="23412"/>
                    <a:pt x="5490" y="23468"/>
                    <a:pt x="5210" y="23552"/>
                  </a:cubicBezTo>
                  <a:cubicBezTo>
                    <a:pt x="4229" y="23776"/>
                    <a:pt x="3361" y="24084"/>
                    <a:pt x="2577" y="24532"/>
                  </a:cubicBezTo>
                  <a:cubicBezTo>
                    <a:pt x="2241" y="24728"/>
                    <a:pt x="1905" y="24980"/>
                    <a:pt x="1597" y="25288"/>
                  </a:cubicBezTo>
                  <a:cubicBezTo>
                    <a:pt x="1289" y="25596"/>
                    <a:pt x="1037" y="25932"/>
                    <a:pt x="869" y="26240"/>
                  </a:cubicBezTo>
                  <a:cubicBezTo>
                    <a:pt x="673" y="26604"/>
                    <a:pt x="533" y="26968"/>
                    <a:pt x="477" y="27332"/>
                  </a:cubicBezTo>
                  <a:cubicBezTo>
                    <a:pt x="393" y="27697"/>
                    <a:pt x="421" y="28061"/>
                    <a:pt x="505" y="28369"/>
                  </a:cubicBezTo>
                  <a:cubicBezTo>
                    <a:pt x="589" y="28705"/>
                    <a:pt x="757" y="29041"/>
                    <a:pt x="981" y="29321"/>
                  </a:cubicBezTo>
                  <a:cubicBezTo>
                    <a:pt x="1205" y="29601"/>
                    <a:pt x="1485" y="29853"/>
                    <a:pt x="1849" y="30077"/>
                  </a:cubicBezTo>
                  <a:cubicBezTo>
                    <a:pt x="2045" y="30189"/>
                    <a:pt x="2213" y="30273"/>
                    <a:pt x="2381" y="30357"/>
                  </a:cubicBezTo>
                  <a:cubicBezTo>
                    <a:pt x="2577" y="30441"/>
                    <a:pt x="2773" y="30497"/>
                    <a:pt x="2969" y="30553"/>
                  </a:cubicBezTo>
                  <a:cubicBezTo>
                    <a:pt x="3389" y="30665"/>
                    <a:pt x="3781" y="30721"/>
                    <a:pt x="4201" y="30721"/>
                  </a:cubicBezTo>
                  <a:cubicBezTo>
                    <a:pt x="5266" y="30721"/>
                    <a:pt x="6302" y="30525"/>
                    <a:pt x="7226" y="30217"/>
                  </a:cubicBezTo>
                  <a:lnTo>
                    <a:pt x="7226" y="30217"/>
                  </a:lnTo>
                  <a:cubicBezTo>
                    <a:pt x="7170" y="30273"/>
                    <a:pt x="7142" y="30301"/>
                    <a:pt x="7086" y="30329"/>
                  </a:cubicBezTo>
                  <a:cubicBezTo>
                    <a:pt x="6274" y="30945"/>
                    <a:pt x="5602" y="31589"/>
                    <a:pt x="5070" y="32289"/>
                  </a:cubicBezTo>
                  <a:cubicBezTo>
                    <a:pt x="4593" y="32961"/>
                    <a:pt x="4257" y="33801"/>
                    <a:pt x="4201" y="34557"/>
                  </a:cubicBezTo>
                  <a:cubicBezTo>
                    <a:pt x="4173" y="34977"/>
                    <a:pt x="4201" y="35370"/>
                    <a:pt x="4285" y="35706"/>
                  </a:cubicBezTo>
                  <a:cubicBezTo>
                    <a:pt x="4397" y="36098"/>
                    <a:pt x="4537" y="36434"/>
                    <a:pt x="4733" y="36658"/>
                  </a:cubicBezTo>
                  <a:cubicBezTo>
                    <a:pt x="4985" y="36966"/>
                    <a:pt x="5238" y="37190"/>
                    <a:pt x="5574" y="37330"/>
                  </a:cubicBezTo>
                  <a:cubicBezTo>
                    <a:pt x="5910" y="37498"/>
                    <a:pt x="6274" y="37610"/>
                    <a:pt x="6666" y="37666"/>
                  </a:cubicBezTo>
                  <a:cubicBezTo>
                    <a:pt x="6851" y="37691"/>
                    <a:pt x="7039" y="37704"/>
                    <a:pt x="7228" y="37704"/>
                  </a:cubicBezTo>
                  <a:cubicBezTo>
                    <a:pt x="7868" y="37704"/>
                    <a:pt x="8518" y="37561"/>
                    <a:pt x="9102" y="37302"/>
                  </a:cubicBezTo>
                  <a:cubicBezTo>
                    <a:pt x="9914" y="36938"/>
                    <a:pt x="10670" y="36462"/>
                    <a:pt x="11454" y="35790"/>
                  </a:cubicBezTo>
                  <a:cubicBezTo>
                    <a:pt x="11818" y="35482"/>
                    <a:pt x="12182" y="35145"/>
                    <a:pt x="12547" y="34781"/>
                  </a:cubicBezTo>
                  <a:lnTo>
                    <a:pt x="12547" y="34781"/>
                  </a:lnTo>
                  <a:cubicBezTo>
                    <a:pt x="11762" y="35874"/>
                    <a:pt x="11006" y="37218"/>
                    <a:pt x="10642" y="38786"/>
                  </a:cubicBezTo>
                  <a:cubicBezTo>
                    <a:pt x="10586" y="38982"/>
                    <a:pt x="10558" y="39178"/>
                    <a:pt x="10530" y="39402"/>
                  </a:cubicBezTo>
                  <a:cubicBezTo>
                    <a:pt x="10530" y="39598"/>
                    <a:pt x="10530" y="39822"/>
                    <a:pt x="10530" y="40018"/>
                  </a:cubicBezTo>
                  <a:cubicBezTo>
                    <a:pt x="10558" y="40438"/>
                    <a:pt x="10642" y="40858"/>
                    <a:pt x="10754" y="41222"/>
                  </a:cubicBezTo>
                  <a:cubicBezTo>
                    <a:pt x="10894" y="41586"/>
                    <a:pt x="11062" y="41922"/>
                    <a:pt x="11286" y="42230"/>
                  </a:cubicBezTo>
                  <a:cubicBezTo>
                    <a:pt x="11510" y="42482"/>
                    <a:pt x="11734" y="42706"/>
                    <a:pt x="11986" y="42846"/>
                  </a:cubicBezTo>
                  <a:lnTo>
                    <a:pt x="12098" y="42902"/>
                  </a:lnTo>
                  <a:cubicBezTo>
                    <a:pt x="12406" y="43071"/>
                    <a:pt x="12743" y="43155"/>
                    <a:pt x="13135" y="43183"/>
                  </a:cubicBezTo>
                  <a:cubicBezTo>
                    <a:pt x="13192" y="43187"/>
                    <a:pt x="13252" y="43190"/>
                    <a:pt x="13312" y="43190"/>
                  </a:cubicBezTo>
                  <a:cubicBezTo>
                    <a:pt x="13605" y="43190"/>
                    <a:pt x="13930" y="43135"/>
                    <a:pt x="14255" y="43043"/>
                  </a:cubicBezTo>
                  <a:cubicBezTo>
                    <a:pt x="14619" y="42930"/>
                    <a:pt x="15011" y="42762"/>
                    <a:pt x="15375" y="42538"/>
                  </a:cubicBezTo>
                  <a:cubicBezTo>
                    <a:pt x="15739" y="42286"/>
                    <a:pt x="16047" y="42034"/>
                    <a:pt x="16327" y="41726"/>
                  </a:cubicBezTo>
                  <a:cubicBezTo>
                    <a:pt x="16915" y="41054"/>
                    <a:pt x="17419" y="40298"/>
                    <a:pt x="17867" y="39374"/>
                  </a:cubicBezTo>
                  <a:cubicBezTo>
                    <a:pt x="17979" y="39122"/>
                    <a:pt x="18091" y="38842"/>
                    <a:pt x="18203" y="38562"/>
                  </a:cubicBezTo>
                  <a:lnTo>
                    <a:pt x="18203" y="38562"/>
                  </a:lnTo>
                  <a:cubicBezTo>
                    <a:pt x="18175" y="38870"/>
                    <a:pt x="18119" y="39150"/>
                    <a:pt x="18119" y="39458"/>
                  </a:cubicBezTo>
                  <a:cubicBezTo>
                    <a:pt x="18007" y="40466"/>
                    <a:pt x="18063" y="41390"/>
                    <a:pt x="18231" y="42258"/>
                  </a:cubicBezTo>
                  <a:cubicBezTo>
                    <a:pt x="18315" y="42650"/>
                    <a:pt x="18455" y="43071"/>
                    <a:pt x="18623" y="43435"/>
                  </a:cubicBezTo>
                  <a:cubicBezTo>
                    <a:pt x="18819" y="43799"/>
                    <a:pt x="19043" y="44135"/>
                    <a:pt x="19323" y="44415"/>
                  </a:cubicBezTo>
                  <a:cubicBezTo>
                    <a:pt x="19883" y="45031"/>
                    <a:pt x="20584" y="45395"/>
                    <a:pt x="21228" y="45423"/>
                  </a:cubicBezTo>
                  <a:lnTo>
                    <a:pt x="21284" y="45423"/>
                  </a:lnTo>
                  <a:lnTo>
                    <a:pt x="21368" y="45451"/>
                  </a:lnTo>
                  <a:cubicBezTo>
                    <a:pt x="21508" y="45451"/>
                    <a:pt x="21648" y="45423"/>
                    <a:pt x="21788" y="45395"/>
                  </a:cubicBezTo>
                  <a:cubicBezTo>
                    <a:pt x="21956" y="45367"/>
                    <a:pt x="22124" y="45311"/>
                    <a:pt x="22292" y="45255"/>
                  </a:cubicBezTo>
                  <a:cubicBezTo>
                    <a:pt x="22460" y="45199"/>
                    <a:pt x="22628" y="45115"/>
                    <a:pt x="22796" y="45003"/>
                  </a:cubicBezTo>
                  <a:cubicBezTo>
                    <a:pt x="22964" y="44919"/>
                    <a:pt x="23104" y="44807"/>
                    <a:pt x="23272" y="44667"/>
                  </a:cubicBezTo>
                  <a:cubicBezTo>
                    <a:pt x="23608" y="44387"/>
                    <a:pt x="23888" y="44079"/>
                    <a:pt x="24084" y="43743"/>
                  </a:cubicBezTo>
                  <a:cubicBezTo>
                    <a:pt x="24336" y="43407"/>
                    <a:pt x="24504" y="43015"/>
                    <a:pt x="24644" y="42622"/>
                  </a:cubicBezTo>
                  <a:cubicBezTo>
                    <a:pt x="24784" y="42202"/>
                    <a:pt x="24896" y="41726"/>
                    <a:pt x="24952" y="41250"/>
                  </a:cubicBezTo>
                  <a:cubicBezTo>
                    <a:pt x="25036" y="40802"/>
                    <a:pt x="25064" y="40326"/>
                    <a:pt x="25092" y="39850"/>
                  </a:cubicBezTo>
                  <a:cubicBezTo>
                    <a:pt x="25092" y="39570"/>
                    <a:pt x="25092" y="39290"/>
                    <a:pt x="25092" y="38982"/>
                  </a:cubicBezTo>
                  <a:cubicBezTo>
                    <a:pt x="25400" y="40074"/>
                    <a:pt x="25848" y="41250"/>
                    <a:pt x="26604" y="42342"/>
                  </a:cubicBezTo>
                  <a:cubicBezTo>
                    <a:pt x="26828" y="42678"/>
                    <a:pt x="27136" y="42987"/>
                    <a:pt x="27444" y="43239"/>
                  </a:cubicBezTo>
                  <a:cubicBezTo>
                    <a:pt x="27781" y="43491"/>
                    <a:pt x="28145" y="43715"/>
                    <a:pt x="28481" y="43855"/>
                  </a:cubicBezTo>
                  <a:cubicBezTo>
                    <a:pt x="28873" y="44023"/>
                    <a:pt x="29265" y="44135"/>
                    <a:pt x="29601" y="44135"/>
                  </a:cubicBezTo>
                  <a:cubicBezTo>
                    <a:pt x="29693" y="44141"/>
                    <a:pt x="29783" y="44145"/>
                    <a:pt x="29869" y="44145"/>
                  </a:cubicBezTo>
                  <a:cubicBezTo>
                    <a:pt x="30150" y="44145"/>
                    <a:pt x="30402" y="44108"/>
                    <a:pt x="30637" y="44023"/>
                  </a:cubicBezTo>
                  <a:lnTo>
                    <a:pt x="30637" y="43995"/>
                  </a:lnTo>
                  <a:cubicBezTo>
                    <a:pt x="30973" y="43855"/>
                    <a:pt x="31253" y="43659"/>
                    <a:pt x="31533" y="43407"/>
                  </a:cubicBezTo>
                  <a:cubicBezTo>
                    <a:pt x="31785" y="43155"/>
                    <a:pt x="32009" y="42846"/>
                    <a:pt x="32177" y="42454"/>
                  </a:cubicBezTo>
                  <a:cubicBezTo>
                    <a:pt x="32345" y="42118"/>
                    <a:pt x="32485" y="41698"/>
                    <a:pt x="32541" y="41306"/>
                  </a:cubicBezTo>
                  <a:cubicBezTo>
                    <a:pt x="32625" y="40886"/>
                    <a:pt x="32625" y="40466"/>
                    <a:pt x="32597" y="40046"/>
                  </a:cubicBezTo>
                  <a:cubicBezTo>
                    <a:pt x="32485" y="39206"/>
                    <a:pt x="32289" y="38366"/>
                    <a:pt x="31981" y="37638"/>
                  </a:cubicBezTo>
                  <a:cubicBezTo>
                    <a:pt x="31841" y="37246"/>
                    <a:pt x="31673" y="36882"/>
                    <a:pt x="31505" y="36518"/>
                  </a:cubicBezTo>
                  <a:lnTo>
                    <a:pt x="31505" y="36518"/>
                  </a:lnTo>
                  <a:cubicBezTo>
                    <a:pt x="31701" y="36770"/>
                    <a:pt x="31897" y="36994"/>
                    <a:pt x="32093" y="37190"/>
                  </a:cubicBezTo>
                  <a:cubicBezTo>
                    <a:pt x="32429" y="37554"/>
                    <a:pt x="32765" y="37862"/>
                    <a:pt x="33101" y="38170"/>
                  </a:cubicBezTo>
                  <a:cubicBezTo>
                    <a:pt x="33493" y="38478"/>
                    <a:pt x="33885" y="38758"/>
                    <a:pt x="34277" y="38982"/>
                  </a:cubicBezTo>
                  <a:cubicBezTo>
                    <a:pt x="34613" y="39206"/>
                    <a:pt x="35005" y="39374"/>
                    <a:pt x="35398" y="39486"/>
                  </a:cubicBezTo>
                  <a:cubicBezTo>
                    <a:pt x="35790" y="39570"/>
                    <a:pt x="36182" y="39626"/>
                    <a:pt x="36630" y="39626"/>
                  </a:cubicBezTo>
                  <a:cubicBezTo>
                    <a:pt x="36854" y="39626"/>
                    <a:pt x="37022" y="39598"/>
                    <a:pt x="37218" y="39570"/>
                  </a:cubicBezTo>
                  <a:cubicBezTo>
                    <a:pt x="37386" y="39542"/>
                    <a:pt x="37582" y="39486"/>
                    <a:pt x="37750" y="39430"/>
                  </a:cubicBezTo>
                  <a:cubicBezTo>
                    <a:pt x="37918" y="39346"/>
                    <a:pt x="38086" y="39290"/>
                    <a:pt x="38254" y="39206"/>
                  </a:cubicBezTo>
                  <a:cubicBezTo>
                    <a:pt x="38338" y="39122"/>
                    <a:pt x="38450" y="39066"/>
                    <a:pt x="38562" y="38954"/>
                  </a:cubicBezTo>
                  <a:lnTo>
                    <a:pt x="38562" y="38982"/>
                  </a:lnTo>
                  <a:lnTo>
                    <a:pt x="38646" y="38870"/>
                  </a:lnTo>
                  <a:cubicBezTo>
                    <a:pt x="39122" y="38422"/>
                    <a:pt x="39402" y="37666"/>
                    <a:pt x="39430" y="36854"/>
                  </a:cubicBezTo>
                  <a:cubicBezTo>
                    <a:pt x="39458" y="36434"/>
                    <a:pt x="39402" y="36042"/>
                    <a:pt x="39318" y="35622"/>
                  </a:cubicBezTo>
                  <a:cubicBezTo>
                    <a:pt x="39262" y="35482"/>
                    <a:pt x="39206" y="35314"/>
                    <a:pt x="39150" y="35173"/>
                  </a:cubicBezTo>
                  <a:cubicBezTo>
                    <a:pt x="39066" y="34921"/>
                    <a:pt x="38954" y="34697"/>
                    <a:pt x="38842" y="34473"/>
                  </a:cubicBezTo>
                  <a:cubicBezTo>
                    <a:pt x="38394" y="33717"/>
                    <a:pt x="37806" y="32989"/>
                    <a:pt x="37078" y="32289"/>
                  </a:cubicBezTo>
                  <a:cubicBezTo>
                    <a:pt x="36854" y="32093"/>
                    <a:pt x="36658" y="31897"/>
                    <a:pt x="36406" y="31701"/>
                  </a:cubicBezTo>
                  <a:lnTo>
                    <a:pt x="36406" y="31701"/>
                  </a:lnTo>
                  <a:cubicBezTo>
                    <a:pt x="36686" y="31841"/>
                    <a:pt x="36966" y="31981"/>
                    <a:pt x="37218" y="32065"/>
                  </a:cubicBezTo>
                  <a:cubicBezTo>
                    <a:pt x="38142" y="32485"/>
                    <a:pt x="39038" y="32709"/>
                    <a:pt x="39934" y="32821"/>
                  </a:cubicBezTo>
                  <a:cubicBezTo>
                    <a:pt x="40110" y="32846"/>
                    <a:pt x="40292" y="32860"/>
                    <a:pt x="40477" y="32860"/>
                  </a:cubicBezTo>
                  <a:cubicBezTo>
                    <a:pt x="40704" y="32860"/>
                    <a:pt x="40935" y="32839"/>
                    <a:pt x="41166" y="32793"/>
                  </a:cubicBezTo>
                  <a:cubicBezTo>
                    <a:pt x="41586" y="32737"/>
                    <a:pt x="41978" y="32625"/>
                    <a:pt x="42314" y="32457"/>
                  </a:cubicBezTo>
                  <a:cubicBezTo>
                    <a:pt x="42707" y="32261"/>
                    <a:pt x="43043" y="32065"/>
                    <a:pt x="43267" y="31813"/>
                  </a:cubicBezTo>
                  <a:cubicBezTo>
                    <a:pt x="43547" y="31533"/>
                    <a:pt x="43771" y="31253"/>
                    <a:pt x="43883" y="30945"/>
                  </a:cubicBezTo>
                  <a:lnTo>
                    <a:pt x="43939" y="30833"/>
                  </a:lnTo>
                  <a:lnTo>
                    <a:pt x="43911" y="30833"/>
                  </a:lnTo>
                  <a:cubicBezTo>
                    <a:pt x="44023" y="30553"/>
                    <a:pt x="44051" y="30245"/>
                    <a:pt x="44023" y="29909"/>
                  </a:cubicBezTo>
                  <a:cubicBezTo>
                    <a:pt x="44023" y="29545"/>
                    <a:pt x="43939" y="29209"/>
                    <a:pt x="43799" y="28845"/>
                  </a:cubicBezTo>
                  <a:cubicBezTo>
                    <a:pt x="43799" y="28845"/>
                    <a:pt x="43771" y="28817"/>
                    <a:pt x="43771" y="28789"/>
                  </a:cubicBezTo>
                  <a:cubicBezTo>
                    <a:pt x="43631" y="28425"/>
                    <a:pt x="43407" y="28061"/>
                    <a:pt x="43155" y="27725"/>
                  </a:cubicBezTo>
                  <a:cubicBezTo>
                    <a:pt x="43015" y="27557"/>
                    <a:pt x="42875" y="27416"/>
                    <a:pt x="42735" y="27276"/>
                  </a:cubicBezTo>
                  <a:cubicBezTo>
                    <a:pt x="42595" y="27136"/>
                    <a:pt x="42426" y="26996"/>
                    <a:pt x="42258" y="26856"/>
                  </a:cubicBezTo>
                  <a:cubicBezTo>
                    <a:pt x="41194" y="26100"/>
                    <a:pt x="40018" y="25624"/>
                    <a:pt x="38926" y="25316"/>
                  </a:cubicBezTo>
                  <a:lnTo>
                    <a:pt x="39794" y="25316"/>
                  </a:lnTo>
                  <a:cubicBezTo>
                    <a:pt x="40830" y="25316"/>
                    <a:pt x="41726" y="25176"/>
                    <a:pt x="42567" y="24924"/>
                  </a:cubicBezTo>
                  <a:cubicBezTo>
                    <a:pt x="43351" y="24672"/>
                    <a:pt x="44079" y="24196"/>
                    <a:pt x="44639" y="23580"/>
                  </a:cubicBezTo>
                  <a:cubicBezTo>
                    <a:pt x="44891" y="23300"/>
                    <a:pt x="45087" y="22964"/>
                    <a:pt x="45227" y="22628"/>
                  </a:cubicBezTo>
                  <a:cubicBezTo>
                    <a:pt x="45367" y="22292"/>
                    <a:pt x="45451" y="21928"/>
                    <a:pt x="45423" y="21592"/>
                  </a:cubicBezTo>
                  <a:cubicBezTo>
                    <a:pt x="45423" y="21340"/>
                    <a:pt x="45367" y="21116"/>
                    <a:pt x="45283" y="20864"/>
                  </a:cubicBezTo>
                  <a:cubicBezTo>
                    <a:pt x="45255" y="20752"/>
                    <a:pt x="45199" y="20640"/>
                    <a:pt x="45143" y="20556"/>
                  </a:cubicBezTo>
                  <a:cubicBezTo>
                    <a:pt x="44975" y="20220"/>
                    <a:pt x="44751" y="19912"/>
                    <a:pt x="44443" y="19631"/>
                  </a:cubicBezTo>
                  <a:cubicBezTo>
                    <a:pt x="43883" y="19071"/>
                    <a:pt x="43099" y="18679"/>
                    <a:pt x="42286" y="18483"/>
                  </a:cubicBezTo>
                  <a:cubicBezTo>
                    <a:pt x="41687" y="18367"/>
                    <a:pt x="41074" y="18305"/>
                    <a:pt x="40411" y="18305"/>
                  </a:cubicBezTo>
                  <a:cubicBezTo>
                    <a:pt x="40114" y="18305"/>
                    <a:pt x="39807" y="18317"/>
                    <a:pt x="39486" y="18343"/>
                  </a:cubicBezTo>
                  <a:cubicBezTo>
                    <a:pt x="39206" y="18371"/>
                    <a:pt x="38898" y="18399"/>
                    <a:pt x="38618" y="18427"/>
                  </a:cubicBezTo>
                  <a:cubicBezTo>
                    <a:pt x="39682" y="18007"/>
                    <a:pt x="40802" y="17419"/>
                    <a:pt x="41782" y="16579"/>
                  </a:cubicBezTo>
                  <a:cubicBezTo>
                    <a:pt x="42090" y="16299"/>
                    <a:pt x="42370" y="15991"/>
                    <a:pt x="42595" y="15627"/>
                  </a:cubicBezTo>
                  <a:cubicBezTo>
                    <a:pt x="42707" y="15459"/>
                    <a:pt x="42819" y="15291"/>
                    <a:pt x="42903" y="15095"/>
                  </a:cubicBezTo>
                  <a:cubicBezTo>
                    <a:pt x="42987" y="14927"/>
                    <a:pt x="43071" y="14731"/>
                    <a:pt x="43127" y="14535"/>
                  </a:cubicBezTo>
                  <a:cubicBezTo>
                    <a:pt x="43239" y="14143"/>
                    <a:pt x="43295" y="13751"/>
                    <a:pt x="43295" y="13415"/>
                  </a:cubicBezTo>
                  <a:cubicBezTo>
                    <a:pt x="43267" y="13107"/>
                    <a:pt x="43211" y="12827"/>
                    <a:pt x="43127" y="12575"/>
                  </a:cubicBezTo>
                  <a:cubicBezTo>
                    <a:pt x="43099" y="12519"/>
                    <a:pt x="43071" y="12463"/>
                    <a:pt x="43043" y="12407"/>
                  </a:cubicBezTo>
                  <a:cubicBezTo>
                    <a:pt x="42875" y="12071"/>
                    <a:pt x="42651" y="11790"/>
                    <a:pt x="42370" y="11566"/>
                  </a:cubicBezTo>
                  <a:cubicBezTo>
                    <a:pt x="42090" y="11342"/>
                    <a:pt x="41754" y="11146"/>
                    <a:pt x="41362" y="11006"/>
                  </a:cubicBezTo>
                  <a:cubicBezTo>
                    <a:pt x="40998" y="10866"/>
                    <a:pt x="40606" y="10782"/>
                    <a:pt x="40158" y="10754"/>
                  </a:cubicBezTo>
                  <a:cubicBezTo>
                    <a:pt x="40053" y="10747"/>
                    <a:pt x="39948" y="10744"/>
                    <a:pt x="39844" y="10744"/>
                  </a:cubicBezTo>
                  <a:cubicBezTo>
                    <a:pt x="39530" y="10744"/>
                    <a:pt x="39220" y="10775"/>
                    <a:pt x="38926" y="10838"/>
                  </a:cubicBezTo>
                  <a:cubicBezTo>
                    <a:pt x="38058" y="11034"/>
                    <a:pt x="37190" y="11370"/>
                    <a:pt x="36294" y="11846"/>
                  </a:cubicBezTo>
                  <a:cubicBezTo>
                    <a:pt x="36042" y="11987"/>
                    <a:pt x="35790" y="12127"/>
                    <a:pt x="35538" y="12295"/>
                  </a:cubicBezTo>
                  <a:cubicBezTo>
                    <a:pt x="35734" y="12071"/>
                    <a:pt x="35958" y="11846"/>
                    <a:pt x="36126" y="11650"/>
                  </a:cubicBezTo>
                  <a:cubicBezTo>
                    <a:pt x="36798" y="10866"/>
                    <a:pt x="37302" y="10082"/>
                    <a:pt x="37666" y="9298"/>
                  </a:cubicBezTo>
                  <a:cubicBezTo>
                    <a:pt x="37862" y="8934"/>
                    <a:pt x="37974" y="8514"/>
                    <a:pt x="38030" y="8094"/>
                  </a:cubicBezTo>
                  <a:cubicBezTo>
                    <a:pt x="38114" y="7702"/>
                    <a:pt x="38114" y="7282"/>
                    <a:pt x="38058" y="6890"/>
                  </a:cubicBezTo>
                  <a:cubicBezTo>
                    <a:pt x="38030" y="6610"/>
                    <a:pt x="37974" y="6330"/>
                    <a:pt x="37862" y="6078"/>
                  </a:cubicBezTo>
                  <a:cubicBezTo>
                    <a:pt x="37834" y="5966"/>
                    <a:pt x="37778" y="5882"/>
                    <a:pt x="37750" y="5798"/>
                  </a:cubicBezTo>
                  <a:cubicBezTo>
                    <a:pt x="37582" y="5462"/>
                    <a:pt x="37358" y="5154"/>
                    <a:pt x="37106" y="4958"/>
                  </a:cubicBezTo>
                  <a:cubicBezTo>
                    <a:pt x="36966" y="4818"/>
                    <a:pt x="36826" y="4734"/>
                    <a:pt x="36658" y="4650"/>
                  </a:cubicBezTo>
                  <a:cubicBezTo>
                    <a:pt x="36490" y="4594"/>
                    <a:pt x="36322" y="4510"/>
                    <a:pt x="36154" y="4482"/>
                  </a:cubicBezTo>
                  <a:cubicBezTo>
                    <a:pt x="35876" y="4396"/>
                    <a:pt x="35581" y="4359"/>
                    <a:pt x="35283" y="4359"/>
                  </a:cubicBezTo>
                  <a:cubicBezTo>
                    <a:pt x="35191" y="4359"/>
                    <a:pt x="35098" y="4363"/>
                    <a:pt x="35005" y="4370"/>
                  </a:cubicBezTo>
                  <a:cubicBezTo>
                    <a:pt x="34585" y="4426"/>
                    <a:pt x="34193" y="4510"/>
                    <a:pt x="33801" y="4650"/>
                  </a:cubicBezTo>
                  <a:cubicBezTo>
                    <a:pt x="33409" y="4790"/>
                    <a:pt x="33045" y="4986"/>
                    <a:pt x="32709" y="5238"/>
                  </a:cubicBezTo>
                  <a:cubicBezTo>
                    <a:pt x="32009" y="5742"/>
                    <a:pt x="31365" y="6386"/>
                    <a:pt x="30721" y="7198"/>
                  </a:cubicBezTo>
                  <a:cubicBezTo>
                    <a:pt x="30553" y="7422"/>
                    <a:pt x="30385" y="7674"/>
                    <a:pt x="30217" y="7926"/>
                  </a:cubicBezTo>
                  <a:cubicBezTo>
                    <a:pt x="30329" y="7646"/>
                    <a:pt x="30413" y="7366"/>
                    <a:pt x="30497" y="7086"/>
                  </a:cubicBezTo>
                  <a:cubicBezTo>
                    <a:pt x="30805" y="6106"/>
                    <a:pt x="30945" y="5210"/>
                    <a:pt x="30973" y="4314"/>
                  </a:cubicBezTo>
                  <a:cubicBezTo>
                    <a:pt x="30973" y="3753"/>
                    <a:pt x="30861" y="3165"/>
                    <a:pt x="30665" y="2633"/>
                  </a:cubicBezTo>
                  <a:cubicBezTo>
                    <a:pt x="30581" y="2409"/>
                    <a:pt x="30469" y="2185"/>
                    <a:pt x="30329" y="1961"/>
                  </a:cubicBezTo>
                  <a:cubicBezTo>
                    <a:pt x="30133" y="1597"/>
                    <a:pt x="29881" y="1317"/>
                    <a:pt x="29601" y="1093"/>
                  </a:cubicBezTo>
                  <a:cubicBezTo>
                    <a:pt x="29321" y="869"/>
                    <a:pt x="29069" y="701"/>
                    <a:pt x="28789" y="617"/>
                  </a:cubicBezTo>
                  <a:lnTo>
                    <a:pt x="28537" y="533"/>
                  </a:lnTo>
                  <a:cubicBezTo>
                    <a:pt x="28383" y="505"/>
                    <a:pt x="28229" y="491"/>
                    <a:pt x="28075" y="491"/>
                  </a:cubicBezTo>
                  <a:cubicBezTo>
                    <a:pt x="27921" y="491"/>
                    <a:pt x="27767" y="505"/>
                    <a:pt x="27613" y="533"/>
                  </a:cubicBezTo>
                  <a:cubicBezTo>
                    <a:pt x="27248" y="589"/>
                    <a:pt x="26884" y="729"/>
                    <a:pt x="26520" y="925"/>
                  </a:cubicBezTo>
                  <a:cubicBezTo>
                    <a:pt x="26184" y="1093"/>
                    <a:pt x="25848" y="1345"/>
                    <a:pt x="25540" y="1625"/>
                  </a:cubicBezTo>
                  <a:cubicBezTo>
                    <a:pt x="25260" y="1905"/>
                    <a:pt x="25008" y="2241"/>
                    <a:pt x="24784" y="2605"/>
                  </a:cubicBezTo>
                  <a:cubicBezTo>
                    <a:pt x="24560" y="3025"/>
                    <a:pt x="24364" y="3445"/>
                    <a:pt x="24168" y="3893"/>
                  </a:cubicBezTo>
                  <a:cubicBezTo>
                    <a:pt x="24028" y="4314"/>
                    <a:pt x="23888" y="4762"/>
                    <a:pt x="23776" y="5238"/>
                  </a:cubicBezTo>
                  <a:cubicBezTo>
                    <a:pt x="23692" y="5518"/>
                    <a:pt x="23636" y="5798"/>
                    <a:pt x="23580" y="6106"/>
                  </a:cubicBezTo>
                  <a:cubicBezTo>
                    <a:pt x="23524" y="5042"/>
                    <a:pt x="23356" y="3921"/>
                    <a:pt x="22936" y="2857"/>
                  </a:cubicBezTo>
                  <a:cubicBezTo>
                    <a:pt x="22908" y="2717"/>
                    <a:pt x="22852" y="2605"/>
                    <a:pt x="22796" y="2493"/>
                  </a:cubicBezTo>
                  <a:cubicBezTo>
                    <a:pt x="22628" y="2129"/>
                    <a:pt x="22432" y="1765"/>
                    <a:pt x="22152" y="1429"/>
                  </a:cubicBezTo>
                  <a:cubicBezTo>
                    <a:pt x="21900" y="1093"/>
                    <a:pt x="21592" y="813"/>
                    <a:pt x="21284" y="617"/>
                  </a:cubicBezTo>
                  <a:cubicBezTo>
                    <a:pt x="20948" y="365"/>
                    <a:pt x="20584" y="197"/>
                    <a:pt x="20248" y="113"/>
                  </a:cubicBezTo>
                  <a:cubicBezTo>
                    <a:pt x="20005" y="38"/>
                    <a:pt x="19762" y="1"/>
                    <a:pt x="19528" y="1"/>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4"/>
            <p:cNvSpPr/>
            <p:nvPr/>
          </p:nvSpPr>
          <p:spPr>
            <a:xfrm>
              <a:off x="6307225" y="4098050"/>
              <a:ext cx="960550" cy="959150"/>
            </a:xfrm>
            <a:custGeom>
              <a:avLst/>
              <a:gdLst/>
              <a:ahLst/>
              <a:cxnLst/>
              <a:rect l="l" t="t" r="r" b="b"/>
              <a:pathLst>
                <a:path w="38422" h="38366" extrusionOk="0">
                  <a:moveTo>
                    <a:pt x="25204" y="32737"/>
                  </a:moveTo>
                  <a:cubicBezTo>
                    <a:pt x="25176" y="32541"/>
                    <a:pt x="25120" y="32373"/>
                    <a:pt x="25064" y="32177"/>
                  </a:cubicBezTo>
                  <a:cubicBezTo>
                    <a:pt x="25540" y="32961"/>
                    <a:pt x="26156" y="33745"/>
                    <a:pt x="26968" y="34417"/>
                  </a:cubicBezTo>
                  <a:cubicBezTo>
                    <a:pt x="27248" y="34641"/>
                    <a:pt x="27556" y="34809"/>
                    <a:pt x="27892" y="34949"/>
                  </a:cubicBezTo>
                  <a:cubicBezTo>
                    <a:pt x="28200" y="35089"/>
                    <a:pt x="28564" y="35201"/>
                    <a:pt x="28872" y="35229"/>
                  </a:cubicBezTo>
                  <a:cubicBezTo>
                    <a:pt x="29236" y="35285"/>
                    <a:pt x="29572" y="35257"/>
                    <a:pt x="29852" y="35201"/>
                  </a:cubicBezTo>
                  <a:cubicBezTo>
                    <a:pt x="30160" y="35145"/>
                    <a:pt x="30440" y="35005"/>
                    <a:pt x="30664" y="34865"/>
                  </a:cubicBezTo>
                  <a:cubicBezTo>
                    <a:pt x="30916" y="34669"/>
                    <a:pt x="31112" y="34445"/>
                    <a:pt x="31252" y="34165"/>
                  </a:cubicBezTo>
                  <a:cubicBezTo>
                    <a:pt x="31392" y="33913"/>
                    <a:pt x="31504" y="33605"/>
                    <a:pt x="31560" y="33241"/>
                  </a:cubicBezTo>
                  <a:cubicBezTo>
                    <a:pt x="31617" y="32933"/>
                    <a:pt x="31645" y="32569"/>
                    <a:pt x="31617" y="32205"/>
                  </a:cubicBezTo>
                  <a:cubicBezTo>
                    <a:pt x="31560" y="31868"/>
                    <a:pt x="31476" y="31560"/>
                    <a:pt x="31392" y="31252"/>
                  </a:cubicBezTo>
                  <a:cubicBezTo>
                    <a:pt x="31364" y="31224"/>
                    <a:pt x="31364" y="31196"/>
                    <a:pt x="31364" y="31196"/>
                  </a:cubicBezTo>
                  <a:cubicBezTo>
                    <a:pt x="30944" y="30216"/>
                    <a:pt x="30384" y="29404"/>
                    <a:pt x="29768" y="28704"/>
                  </a:cubicBezTo>
                  <a:cubicBezTo>
                    <a:pt x="29936" y="28816"/>
                    <a:pt x="30104" y="28900"/>
                    <a:pt x="30244" y="29012"/>
                  </a:cubicBezTo>
                  <a:cubicBezTo>
                    <a:pt x="31000" y="29460"/>
                    <a:pt x="31729" y="29768"/>
                    <a:pt x="32429" y="29964"/>
                  </a:cubicBezTo>
                  <a:cubicBezTo>
                    <a:pt x="33129" y="30132"/>
                    <a:pt x="33857" y="30132"/>
                    <a:pt x="34501" y="29936"/>
                  </a:cubicBezTo>
                  <a:cubicBezTo>
                    <a:pt x="34837" y="29824"/>
                    <a:pt x="35117" y="29684"/>
                    <a:pt x="35369" y="29488"/>
                  </a:cubicBezTo>
                  <a:cubicBezTo>
                    <a:pt x="35593" y="29348"/>
                    <a:pt x="35761" y="29180"/>
                    <a:pt x="35901" y="28984"/>
                  </a:cubicBezTo>
                  <a:lnTo>
                    <a:pt x="35901" y="28984"/>
                  </a:lnTo>
                  <a:lnTo>
                    <a:pt x="35985" y="28844"/>
                  </a:lnTo>
                  <a:cubicBezTo>
                    <a:pt x="36265" y="28340"/>
                    <a:pt x="36349" y="27668"/>
                    <a:pt x="36153" y="26996"/>
                  </a:cubicBezTo>
                  <a:cubicBezTo>
                    <a:pt x="36125" y="26856"/>
                    <a:pt x="36097" y="26716"/>
                    <a:pt x="36041" y="26604"/>
                  </a:cubicBezTo>
                  <a:cubicBezTo>
                    <a:pt x="35957" y="26408"/>
                    <a:pt x="35873" y="26212"/>
                    <a:pt x="35761" y="26044"/>
                  </a:cubicBezTo>
                  <a:cubicBezTo>
                    <a:pt x="35593" y="25736"/>
                    <a:pt x="35369" y="25456"/>
                    <a:pt x="35117" y="25204"/>
                  </a:cubicBezTo>
                  <a:cubicBezTo>
                    <a:pt x="34585" y="24672"/>
                    <a:pt x="33941" y="24224"/>
                    <a:pt x="33185" y="23831"/>
                  </a:cubicBezTo>
                  <a:cubicBezTo>
                    <a:pt x="33017" y="23747"/>
                    <a:pt x="32849" y="23663"/>
                    <a:pt x="32681" y="23579"/>
                  </a:cubicBezTo>
                  <a:cubicBezTo>
                    <a:pt x="32877" y="23607"/>
                    <a:pt x="33045" y="23635"/>
                    <a:pt x="33241" y="23663"/>
                  </a:cubicBezTo>
                  <a:lnTo>
                    <a:pt x="33241" y="23663"/>
                  </a:lnTo>
                  <a:cubicBezTo>
                    <a:pt x="34081" y="23775"/>
                    <a:pt x="34865" y="23747"/>
                    <a:pt x="35593" y="23635"/>
                  </a:cubicBezTo>
                  <a:cubicBezTo>
                    <a:pt x="35957" y="23579"/>
                    <a:pt x="36293" y="23495"/>
                    <a:pt x="36601" y="23327"/>
                  </a:cubicBezTo>
                  <a:cubicBezTo>
                    <a:pt x="36937" y="23187"/>
                    <a:pt x="37245" y="22991"/>
                    <a:pt x="37497" y="22795"/>
                  </a:cubicBezTo>
                  <a:cubicBezTo>
                    <a:pt x="38001" y="22319"/>
                    <a:pt x="38337" y="21759"/>
                    <a:pt x="38393" y="21199"/>
                  </a:cubicBezTo>
                  <a:cubicBezTo>
                    <a:pt x="38421" y="20891"/>
                    <a:pt x="38393" y="20583"/>
                    <a:pt x="38281" y="20275"/>
                  </a:cubicBezTo>
                  <a:lnTo>
                    <a:pt x="38281" y="20247"/>
                  </a:lnTo>
                  <a:cubicBezTo>
                    <a:pt x="38169" y="19967"/>
                    <a:pt x="38001" y="19687"/>
                    <a:pt x="37805" y="19435"/>
                  </a:cubicBezTo>
                  <a:cubicBezTo>
                    <a:pt x="37609" y="19183"/>
                    <a:pt x="37357" y="18931"/>
                    <a:pt x="37049" y="18735"/>
                  </a:cubicBezTo>
                  <a:cubicBezTo>
                    <a:pt x="36769" y="18511"/>
                    <a:pt x="36461" y="18343"/>
                    <a:pt x="36125" y="18231"/>
                  </a:cubicBezTo>
                  <a:cubicBezTo>
                    <a:pt x="35145" y="17867"/>
                    <a:pt x="34165" y="17755"/>
                    <a:pt x="33241" y="17727"/>
                  </a:cubicBezTo>
                  <a:cubicBezTo>
                    <a:pt x="33437" y="17699"/>
                    <a:pt x="33605" y="17643"/>
                    <a:pt x="33773" y="17587"/>
                  </a:cubicBezTo>
                  <a:cubicBezTo>
                    <a:pt x="34613" y="17335"/>
                    <a:pt x="35313" y="16999"/>
                    <a:pt x="35957" y="16607"/>
                  </a:cubicBezTo>
                  <a:cubicBezTo>
                    <a:pt x="36517" y="16214"/>
                    <a:pt x="37021" y="15682"/>
                    <a:pt x="37301" y="15038"/>
                  </a:cubicBezTo>
                  <a:cubicBezTo>
                    <a:pt x="37469" y="14730"/>
                    <a:pt x="37553" y="14422"/>
                    <a:pt x="37581" y="14114"/>
                  </a:cubicBezTo>
                  <a:cubicBezTo>
                    <a:pt x="37609" y="13806"/>
                    <a:pt x="37581" y="13498"/>
                    <a:pt x="37497" y="13218"/>
                  </a:cubicBezTo>
                  <a:cubicBezTo>
                    <a:pt x="37497" y="13190"/>
                    <a:pt x="37497" y="13162"/>
                    <a:pt x="37469" y="13134"/>
                  </a:cubicBezTo>
                  <a:cubicBezTo>
                    <a:pt x="37385" y="12882"/>
                    <a:pt x="37245" y="12658"/>
                    <a:pt x="37021" y="12434"/>
                  </a:cubicBezTo>
                  <a:cubicBezTo>
                    <a:pt x="36825" y="12210"/>
                    <a:pt x="36545" y="12014"/>
                    <a:pt x="36237" y="11846"/>
                  </a:cubicBezTo>
                  <a:cubicBezTo>
                    <a:pt x="35649" y="11538"/>
                    <a:pt x="34921" y="11370"/>
                    <a:pt x="34221" y="11426"/>
                  </a:cubicBezTo>
                  <a:cubicBezTo>
                    <a:pt x="33185" y="11510"/>
                    <a:pt x="32205" y="11790"/>
                    <a:pt x="31364" y="12154"/>
                  </a:cubicBezTo>
                  <a:cubicBezTo>
                    <a:pt x="32093" y="11594"/>
                    <a:pt x="32821" y="10894"/>
                    <a:pt x="33381" y="10026"/>
                  </a:cubicBezTo>
                  <a:cubicBezTo>
                    <a:pt x="33577" y="9718"/>
                    <a:pt x="33717" y="9410"/>
                    <a:pt x="33829" y="9074"/>
                  </a:cubicBezTo>
                  <a:cubicBezTo>
                    <a:pt x="33885" y="8906"/>
                    <a:pt x="33941" y="8738"/>
                    <a:pt x="33969" y="8569"/>
                  </a:cubicBezTo>
                  <a:cubicBezTo>
                    <a:pt x="33997" y="8401"/>
                    <a:pt x="33997" y="8233"/>
                    <a:pt x="33997" y="8037"/>
                  </a:cubicBezTo>
                  <a:cubicBezTo>
                    <a:pt x="34025" y="7673"/>
                    <a:pt x="33941" y="7281"/>
                    <a:pt x="33829" y="6973"/>
                  </a:cubicBezTo>
                  <a:cubicBezTo>
                    <a:pt x="33745" y="6721"/>
                    <a:pt x="33605" y="6497"/>
                    <a:pt x="33437" y="6301"/>
                  </a:cubicBezTo>
                  <a:cubicBezTo>
                    <a:pt x="33241" y="6077"/>
                    <a:pt x="32989" y="5909"/>
                    <a:pt x="32681" y="5797"/>
                  </a:cubicBezTo>
                  <a:cubicBezTo>
                    <a:pt x="32401" y="5657"/>
                    <a:pt x="32093" y="5601"/>
                    <a:pt x="31729" y="5573"/>
                  </a:cubicBezTo>
                  <a:cubicBezTo>
                    <a:pt x="31420" y="5545"/>
                    <a:pt x="31056" y="5573"/>
                    <a:pt x="30692" y="5629"/>
                  </a:cubicBezTo>
                  <a:cubicBezTo>
                    <a:pt x="30356" y="5713"/>
                    <a:pt x="30020" y="5853"/>
                    <a:pt x="29712" y="5993"/>
                  </a:cubicBezTo>
                  <a:cubicBezTo>
                    <a:pt x="29040" y="6357"/>
                    <a:pt x="28424" y="6805"/>
                    <a:pt x="27808" y="7421"/>
                  </a:cubicBezTo>
                  <a:cubicBezTo>
                    <a:pt x="27668" y="7533"/>
                    <a:pt x="27556" y="7673"/>
                    <a:pt x="27416" y="7813"/>
                  </a:cubicBezTo>
                  <a:cubicBezTo>
                    <a:pt x="27500" y="7645"/>
                    <a:pt x="27584" y="7477"/>
                    <a:pt x="27668" y="7309"/>
                  </a:cubicBezTo>
                  <a:cubicBezTo>
                    <a:pt x="28032" y="6525"/>
                    <a:pt x="28256" y="5769"/>
                    <a:pt x="28368" y="5041"/>
                  </a:cubicBezTo>
                  <a:cubicBezTo>
                    <a:pt x="28424" y="4705"/>
                    <a:pt x="28452" y="4341"/>
                    <a:pt x="28396" y="3977"/>
                  </a:cubicBezTo>
                  <a:cubicBezTo>
                    <a:pt x="28368" y="3697"/>
                    <a:pt x="28284" y="3389"/>
                    <a:pt x="28200" y="3109"/>
                  </a:cubicBezTo>
                  <a:cubicBezTo>
                    <a:pt x="28172" y="3081"/>
                    <a:pt x="28144" y="3025"/>
                    <a:pt x="28144" y="2997"/>
                  </a:cubicBezTo>
                  <a:cubicBezTo>
                    <a:pt x="28004" y="2689"/>
                    <a:pt x="27836" y="2409"/>
                    <a:pt x="27612" y="2157"/>
                  </a:cubicBezTo>
                  <a:cubicBezTo>
                    <a:pt x="27416" y="1933"/>
                    <a:pt x="27164" y="1737"/>
                    <a:pt x="26884" y="1625"/>
                  </a:cubicBezTo>
                  <a:cubicBezTo>
                    <a:pt x="26744" y="1569"/>
                    <a:pt x="26604" y="1513"/>
                    <a:pt x="26464" y="1485"/>
                  </a:cubicBezTo>
                  <a:cubicBezTo>
                    <a:pt x="26296" y="1457"/>
                    <a:pt x="26156" y="1457"/>
                    <a:pt x="25988" y="1457"/>
                  </a:cubicBezTo>
                  <a:cubicBezTo>
                    <a:pt x="25680" y="1457"/>
                    <a:pt x="25344" y="1513"/>
                    <a:pt x="25036" y="1653"/>
                  </a:cubicBezTo>
                  <a:cubicBezTo>
                    <a:pt x="24700" y="1765"/>
                    <a:pt x="24392" y="1933"/>
                    <a:pt x="24140" y="2129"/>
                  </a:cubicBezTo>
                  <a:cubicBezTo>
                    <a:pt x="23859" y="2353"/>
                    <a:pt x="23579" y="2605"/>
                    <a:pt x="23383" y="2857"/>
                  </a:cubicBezTo>
                  <a:cubicBezTo>
                    <a:pt x="22907" y="3445"/>
                    <a:pt x="22543" y="4117"/>
                    <a:pt x="22207" y="4929"/>
                  </a:cubicBezTo>
                  <a:cubicBezTo>
                    <a:pt x="22151" y="5125"/>
                    <a:pt x="22067" y="5293"/>
                    <a:pt x="22011" y="5461"/>
                  </a:cubicBezTo>
                  <a:cubicBezTo>
                    <a:pt x="22067" y="4565"/>
                    <a:pt x="22039" y="3557"/>
                    <a:pt x="21787" y="2549"/>
                  </a:cubicBezTo>
                  <a:cubicBezTo>
                    <a:pt x="21731" y="2437"/>
                    <a:pt x="21703" y="2297"/>
                    <a:pt x="21675" y="2185"/>
                  </a:cubicBezTo>
                  <a:cubicBezTo>
                    <a:pt x="21451" y="1653"/>
                    <a:pt x="21115" y="1149"/>
                    <a:pt x="20723" y="756"/>
                  </a:cubicBezTo>
                  <a:cubicBezTo>
                    <a:pt x="20471" y="532"/>
                    <a:pt x="20191" y="336"/>
                    <a:pt x="19911" y="224"/>
                  </a:cubicBezTo>
                  <a:cubicBezTo>
                    <a:pt x="19659" y="112"/>
                    <a:pt x="19407" y="28"/>
                    <a:pt x="19183" y="28"/>
                  </a:cubicBezTo>
                  <a:lnTo>
                    <a:pt x="19183" y="0"/>
                  </a:lnTo>
                  <a:lnTo>
                    <a:pt x="19043" y="28"/>
                  </a:lnTo>
                  <a:cubicBezTo>
                    <a:pt x="18707" y="28"/>
                    <a:pt x="18427" y="112"/>
                    <a:pt x="18147" y="224"/>
                  </a:cubicBezTo>
                  <a:cubicBezTo>
                    <a:pt x="17867" y="364"/>
                    <a:pt x="17587" y="560"/>
                    <a:pt x="17363" y="784"/>
                  </a:cubicBezTo>
                  <a:cubicBezTo>
                    <a:pt x="16859" y="1261"/>
                    <a:pt x="16494" y="1905"/>
                    <a:pt x="16326" y="2577"/>
                  </a:cubicBezTo>
                  <a:cubicBezTo>
                    <a:pt x="16130" y="3305"/>
                    <a:pt x="16074" y="4089"/>
                    <a:pt x="16102" y="4957"/>
                  </a:cubicBezTo>
                  <a:cubicBezTo>
                    <a:pt x="16102" y="5125"/>
                    <a:pt x="16102" y="5321"/>
                    <a:pt x="16130" y="5517"/>
                  </a:cubicBezTo>
                  <a:cubicBezTo>
                    <a:pt x="16130" y="5489"/>
                    <a:pt x="16102" y="5461"/>
                    <a:pt x="16102" y="5433"/>
                  </a:cubicBezTo>
                  <a:cubicBezTo>
                    <a:pt x="15794" y="4593"/>
                    <a:pt x="15346" y="3725"/>
                    <a:pt x="14730" y="2941"/>
                  </a:cubicBezTo>
                  <a:cubicBezTo>
                    <a:pt x="14506" y="2661"/>
                    <a:pt x="14226" y="2437"/>
                    <a:pt x="13946" y="2213"/>
                  </a:cubicBezTo>
                  <a:cubicBezTo>
                    <a:pt x="13638" y="2017"/>
                    <a:pt x="13330" y="1849"/>
                    <a:pt x="13022" y="1737"/>
                  </a:cubicBezTo>
                  <a:cubicBezTo>
                    <a:pt x="12714" y="1653"/>
                    <a:pt x="12378" y="1597"/>
                    <a:pt x="12070" y="1569"/>
                  </a:cubicBezTo>
                  <a:cubicBezTo>
                    <a:pt x="11734" y="1569"/>
                    <a:pt x="11426" y="1653"/>
                    <a:pt x="11174" y="1765"/>
                  </a:cubicBezTo>
                  <a:cubicBezTo>
                    <a:pt x="10642" y="1989"/>
                    <a:pt x="10222" y="2521"/>
                    <a:pt x="9942" y="3165"/>
                  </a:cubicBezTo>
                  <a:cubicBezTo>
                    <a:pt x="9886" y="3305"/>
                    <a:pt x="9830" y="3473"/>
                    <a:pt x="9802" y="3641"/>
                  </a:cubicBezTo>
                  <a:cubicBezTo>
                    <a:pt x="9746" y="3809"/>
                    <a:pt x="9718" y="3977"/>
                    <a:pt x="9718" y="4145"/>
                  </a:cubicBezTo>
                  <a:cubicBezTo>
                    <a:pt x="9690" y="4509"/>
                    <a:pt x="9690" y="4873"/>
                    <a:pt x="9746" y="5209"/>
                  </a:cubicBezTo>
                  <a:cubicBezTo>
                    <a:pt x="9942" y="6217"/>
                    <a:pt x="10334" y="7141"/>
                    <a:pt x="10782" y="7953"/>
                  </a:cubicBezTo>
                  <a:cubicBezTo>
                    <a:pt x="10138" y="7309"/>
                    <a:pt x="9354" y="6637"/>
                    <a:pt x="8457" y="6161"/>
                  </a:cubicBezTo>
                  <a:cubicBezTo>
                    <a:pt x="8121" y="6021"/>
                    <a:pt x="7785" y="5909"/>
                    <a:pt x="7449" y="5825"/>
                  </a:cubicBezTo>
                  <a:cubicBezTo>
                    <a:pt x="7281" y="5797"/>
                    <a:pt x="7113" y="5769"/>
                    <a:pt x="6945" y="5769"/>
                  </a:cubicBezTo>
                  <a:cubicBezTo>
                    <a:pt x="6749" y="5741"/>
                    <a:pt x="6581" y="5741"/>
                    <a:pt x="6413" y="5769"/>
                  </a:cubicBezTo>
                  <a:cubicBezTo>
                    <a:pt x="5741" y="5825"/>
                    <a:pt x="5125" y="6105"/>
                    <a:pt x="4733" y="6525"/>
                  </a:cubicBezTo>
                  <a:cubicBezTo>
                    <a:pt x="4537" y="6749"/>
                    <a:pt x="4397" y="7001"/>
                    <a:pt x="4285" y="7309"/>
                  </a:cubicBezTo>
                  <a:cubicBezTo>
                    <a:pt x="4201" y="7617"/>
                    <a:pt x="4173" y="7953"/>
                    <a:pt x="4173" y="8289"/>
                  </a:cubicBezTo>
                  <a:cubicBezTo>
                    <a:pt x="4201" y="8626"/>
                    <a:pt x="4257" y="8962"/>
                    <a:pt x="4369" y="9298"/>
                  </a:cubicBezTo>
                  <a:cubicBezTo>
                    <a:pt x="4481" y="9634"/>
                    <a:pt x="4621" y="9970"/>
                    <a:pt x="4817" y="10250"/>
                  </a:cubicBezTo>
                  <a:cubicBezTo>
                    <a:pt x="5405" y="11118"/>
                    <a:pt x="6133" y="11790"/>
                    <a:pt x="6889" y="12350"/>
                  </a:cubicBezTo>
                  <a:cubicBezTo>
                    <a:pt x="6693" y="12294"/>
                    <a:pt x="6525" y="12210"/>
                    <a:pt x="6357" y="12154"/>
                  </a:cubicBezTo>
                  <a:cubicBezTo>
                    <a:pt x="5545" y="11874"/>
                    <a:pt x="4761" y="11734"/>
                    <a:pt x="4033" y="11678"/>
                  </a:cubicBezTo>
                  <a:cubicBezTo>
                    <a:pt x="3333" y="11650"/>
                    <a:pt x="2605" y="11818"/>
                    <a:pt x="1989" y="12154"/>
                  </a:cubicBezTo>
                  <a:cubicBezTo>
                    <a:pt x="1709" y="12294"/>
                    <a:pt x="1456" y="12518"/>
                    <a:pt x="1232" y="12742"/>
                  </a:cubicBezTo>
                  <a:cubicBezTo>
                    <a:pt x="1036" y="12966"/>
                    <a:pt x="868" y="13218"/>
                    <a:pt x="784" y="13498"/>
                  </a:cubicBezTo>
                  <a:cubicBezTo>
                    <a:pt x="672" y="13778"/>
                    <a:pt x="672" y="14086"/>
                    <a:pt x="700" y="14422"/>
                  </a:cubicBezTo>
                  <a:cubicBezTo>
                    <a:pt x="728" y="14730"/>
                    <a:pt x="840" y="15038"/>
                    <a:pt x="980" y="15346"/>
                  </a:cubicBezTo>
                  <a:cubicBezTo>
                    <a:pt x="1288" y="15962"/>
                    <a:pt x="1793" y="16495"/>
                    <a:pt x="2381" y="16887"/>
                  </a:cubicBezTo>
                  <a:cubicBezTo>
                    <a:pt x="3277" y="17419"/>
                    <a:pt x="4229" y="17755"/>
                    <a:pt x="5125" y="17951"/>
                  </a:cubicBezTo>
                  <a:cubicBezTo>
                    <a:pt x="4929" y="17979"/>
                    <a:pt x="4733" y="17979"/>
                    <a:pt x="4537" y="18007"/>
                  </a:cubicBezTo>
                  <a:cubicBezTo>
                    <a:pt x="3669" y="18063"/>
                    <a:pt x="2913" y="18231"/>
                    <a:pt x="2241" y="18511"/>
                  </a:cubicBezTo>
                  <a:cubicBezTo>
                    <a:pt x="1905" y="18623"/>
                    <a:pt x="1597" y="18791"/>
                    <a:pt x="1316" y="19015"/>
                  </a:cubicBezTo>
                  <a:cubicBezTo>
                    <a:pt x="1036" y="19211"/>
                    <a:pt x="784" y="19463"/>
                    <a:pt x="560" y="19743"/>
                  </a:cubicBezTo>
                  <a:cubicBezTo>
                    <a:pt x="364" y="19995"/>
                    <a:pt x="224" y="20275"/>
                    <a:pt x="112" y="20583"/>
                  </a:cubicBezTo>
                  <a:cubicBezTo>
                    <a:pt x="56" y="20751"/>
                    <a:pt x="28" y="20891"/>
                    <a:pt x="0" y="21031"/>
                  </a:cubicBezTo>
                  <a:cubicBezTo>
                    <a:pt x="0" y="21199"/>
                    <a:pt x="0" y="21339"/>
                    <a:pt x="0" y="21479"/>
                  </a:cubicBezTo>
                  <a:cubicBezTo>
                    <a:pt x="28" y="21787"/>
                    <a:pt x="140" y="22095"/>
                    <a:pt x="308" y="22347"/>
                  </a:cubicBezTo>
                  <a:cubicBezTo>
                    <a:pt x="476" y="22627"/>
                    <a:pt x="700" y="22879"/>
                    <a:pt x="952" y="23103"/>
                  </a:cubicBezTo>
                  <a:cubicBezTo>
                    <a:pt x="1204" y="23299"/>
                    <a:pt x="1512" y="23495"/>
                    <a:pt x="1821" y="23635"/>
                  </a:cubicBezTo>
                  <a:cubicBezTo>
                    <a:pt x="2157" y="23775"/>
                    <a:pt x="2493" y="23887"/>
                    <a:pt x="2857" y="23915"/>
                  </a:cubicBezTo>
                  <a:cubicBezTo>
                    <a:pt x="3585" y="24027"/>
                    <a:pt x="4369" y="24027"/>
                    <a:pt x="5209" y="23887"/>
                  </a:cubicBezTo>
                  <a:cubicBezTo>
                    <a:pt x="5405" y="23887"/>
                    <a:pt x="5601" y="23831"/>
                    <a:pt x="5769" y="23803"/>
                  </a:cubicBezTo>
                  <a:cubicBezTo>
                    <a:pt x="5601" y="23887"/>
                    <a:pt x="5433" y="23971"/>
                    <a:pt x="5265" y="24055"/>
                  </a:cubicBezTo>
                  <a:cubicBezTo>
                    <a:pt x="4509" y="24476"/>
                    <a:pt x="3893" y="24952"/>
                    <a:pt x="3361" y="25484"/>
                  </a:cubicBezTo>
                  <a:cubicBezTo>
                    <a:pt x="3109" y="25736"/>
                    <a:pt x="2913" y="26016"/>
                    <a:pt x="2717" y="26324"/>
                  </a:cubicBezTo>
                  <a:cubicBezTo>
                    <a:pt x="2549" y="26660"/>
                    <a:pt x="2409" y="26996"/>
                    <a:pt x="2353" y="27304"/>
                  </a:cubicBezTo>
                  <a:cubicBezTo>
                    <a:pt x="2269" y="27640"/>
                    <a:pt x="2269" y="27976"/>
                    <a:pt x="2297" y="28256"/>
                  </a:cubicBezTo>
                  <a:cubicBezTo>
                    <a:pt x="2325" y="28592"/>
                    <a:pt x="2409" y="28872"/>
                    <a:pt x="2549" y="29124"/>
                  </a:cubicBezTo>
                  <a:cubicBezTo>
                    <a:pt x="2857" y="29628"/>
                    <a:pt x="3417" y="29992"/>
                    <a:pt x="4061" y="30188"/>
                  </a:cubicBezTo>
                  <a:cubicBezTo>
                    <a:pt x="4229" y="30244"/>
                    <a:pt x="4397" y="30272"/>
                    <a:pt x="4565" y="30300"/>
                  </a:cubicBezTo>
                  <a:cubicBezTo>
                    <a:pt x="4733" y="30328"/>
                    <a:pt x="4901" y="30328"/>
                    <a:pt x="5097" y="30328"/>
                  </a:cubicBezTo>
                  <a:cubicBezTo>
                    <a:pt x="5433" y="30328"/>
                    <a:pt x="5797" y="30272"/>
                    <a:pt x="6133" y="30160"/>
                  </a:cubicBezTo>
                  <a:cubicBezTo>
                    <a:pt x="7113" y="29880"/>
                    <a:pt x="8009" y="29404"/>
                    <a:pt x="8765" y="28872"/>
                  </a:cubicBezTo>
                  <a:cubicBezTo>
                    <a:pt x="8177" y="29572"/>
                    <a:pt x="7589" y="30412"/>
                    <a:pt x="7225" y="31364"/>
                  </a:cubicBezTo>
                  <a:cubicBezTo>
                    <a:pt x="6973" y="32037"/>
                    <a:pt x="6917" y="32793"/>
                    <a:pt x="7029" y="33437"/>
                  </a:cubicBezTo>
                  <a:cubicBezTo>
                    <a:pt x="7113" y="33773"/>
                    <a:pt x="7225" y="34109"/>
                    <a:pt x="7365" y="34361"/>
                  </a:cubicBezTo>
                  <a:cubicBezTo>
                    <a:pt x="7561" y="34669"/>
                    <a:pt x="7757" y="34893"/>
                    <a:pt x="7953" y="35033"/>
                  </a:cubicBezTo>
                  <a:cubicBezTo>
                    <a:pt x="8233" y="35201"/>
                    <a:pt x="8513" y="35341"/>
                    <a:pt x="8821" y="35397"/>
                  </a:cubicBezTo>
                  <a:cubicBezTo>
                    <a:pt x="9130" y="35453"/>
                    <a:pt x="9466" y="35453"/>
                    <a:pt x="9802" y="35397"/>
                  </a:cubicBezTo>
                  <a:cubicBezTo>
                    <a:pt x="10474" y="35313"/>
                    <a:pt x="11146" y="35005"/>
                    <a:pt x="11678" y="34557"/>
                  </a:cubicBezTo>
                  <a:cubicBezTo>
                    <a:pt x="12266" y="34053"/>
                    <a:pt x="12770" y="33493"/>
                    <a:pt x="13246" y="32765"/>
                  </a:cubicBezTo>
                  <a:cubicBezTo>
                    <a:pt x="13358" y="32625"/>
                    <a:pt x="13442" y="32457"/>
                    <a:pt x="13554" y="32289"/>
                  </a:cubicBezTo>
                  <a:cubicBezTo>
                    <a:pt x="13302" y="33185"/>
                    <a:pt x="13134" y="34165"/>
                    <a:pt x="13190" y="35201"/>
                  </a:cubicBezTo>
                  <a:cubicBezTo>
                    <a:pt x="13190" y="35565"/>
                    <a:pt x="13274" y="35901"/>
                    <a:pt x="13386" y="36237"/>
                  </a:cubicBezTo>
                  <a:cubicBezTo>
                    <a:pt x="13498" y="36573"/>
                    <a:pt x="13666" y="36909"/>
                    <a:pt x="13834" y="37161"/>
                  </a:cubicBezTo>
                  <a:cubicBezTo>
                    <a:pt x="14030" y="37441"/>
                    <a:pt x="14254" y="37665"/>
                    <a:pt x="14506" y="37861"/>
                  </a:cubicBezTo>
                  <a:cubicBezTo>
                    <a:pt x="14786" y="38057"/>
                    <a:pt x="15066" y="38169"/>
                    <a:pt x="15318" y="38253"/>
                  </a:cubicBezTo>
                  <a:cubicBezTo>
                    <a:pt x="15906" y="38365"/>
                    <a:pt x="16551" y="38197"/>
                    <a:pt x="17139" y="37833"/>
                  </a:cubicBezTo>
                  <a:cubicBezTo>
                    <a:pt x="17419" y="37665"/>
                    <a:pt x="17699" y="37441"/>
                    <a:pt x="17923" y="37161"/>
                  </a:cubicBezTo>
                  <a:cubicBezTo>
                    <a:pt x="18175" y="36909"/>
                    <a:pt x="18371" y="36601"/>
                    <a:pt x="18511" y="36293"/>
                  </a:cubicBezTo>
                  <a:cubicBezTo>
                    <a:pt x="18847" y="35621"/>
                    <a:pt x="19071" y="34865"/>
                    <a:pt x="19239" y="34025"/>
                  </a:cubicBezTo>
                  <a:cubicBezTo>
                    <a:pt x="19267" y="33857"/>
                    <a:pt x="19295" y="33661"/>
                    <a:pt x="19323" y="33465"/>
                  </a:cubicBezTo>
                  <a:cubicBezTo>
                    <a:pt x="19351" y="33661"/>
                    <a:pt x="19379" y="33857"/>
                    <a:pt x="19407" y="34025"/>
                  </a:cubicBezTo>
                  <a:cubicBezTo>
                    <a:pt x="19575" y="34865"/>
                    <a:pt x="19799" y="35621"/>
                    <a:pt x="20163" y="36293"/>
                  </a:cubicBezTo>
                  <a:cubicBezTo>
                    <a:pt x="20303" y="36601"/>
                    <a:pt x="20527" y="36881"/>
                    <a:pt x="20751" y="37161"/>
                  </a:cubicBezTo>
                  <a:cubicBezTo>
                    <a:pt x="21003" y="37413"/>
                    <a:pt x="21255" y="37637"/>
                    <a:pt x="21563" y="37805"/>
                  </a:cubicBezTo>
                  <a:cubicBezTo>
                    <a:pt x="22151" y="38169"/>
                    <a:pt x="22823" y="38309"/>
                    <a:pt x="23355" y="38169"/>
                  </a:cubicBezTo>
                  <a:lnTo>
                    <a:pt x="23355" y="38029"/>
                  </a:lnTo>
                  <a:lnTo>
                    <a:pt x="23383" y="38169"/>
                  </a:lnTo>
                  <a:cubicBezTo>
                    <a:pt x="23663" y="38113"/>
                    <a:pt x="23915" y="38001"/>
                    <a:pt x="24196" y="37777"/>
                  </a:cubicBezTo>
                  <a:cubicBezTo>
                    <a:pt x="24448" y="37581"/>
                    <a:pt x="24672" y="37357"/>
                    <a:pt x="24868" y="37077"/>
                  </a:cubicBezTo>
                  <a:cubicBezTo>
                    <a:pt x="25232" y="36517"/>
                    <a:pt x="25456" y="35817"/>
                    <a:pt x="25484" y="35089"/>
                  </a:cubicBezTo>
                  <a:cubicBezTo>
                    <a:pt x="25512" y="34361"/>
                    <a:pt x="25428" y="33577"/>
                    <a:pt x="25204" y="32737"/>
                  </a:cubicBezTo>
                  <a:close/>
                </a:path>
              </a:pathLst>
            </a:custGeom>
            <a:solidFill>
              <a:schemeClr val="accent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4"/>
            <p:cNvSpPr/>
            <p:nvPr/>
          </p:nvSpPr>
          <p:spPr>
            <a:xfrm>
              <a:off x="6476650" y="4268875"/>
              <a:ext cx="621000" cy="618900"/>
            </a:xfrm>
            <a:custGeom>
              <a:avLst/>
              <a:gdLst/>
              <a:ahLst/>
              <a:cxnLst/>
              <a:rect l="l" t="t" r="r" b="b"/>
              <a:pathLst>
                <a:path w="24840" h="24756" extrusionOk="0">
                  <a:moveTo>
                    <a:pt x="15122" y="24671"/>
                  </a:moveTo>
                  <a:lnTo>
                    <a:pt x="15122" y="24671"/>
                  </a:lnTo>
                  <a:lnTo>
                    <a:pt x="15122" y="24671"/>
                  </a:lnTo>
                  <a:lnTo>
                    <a:pt x="15094" y="24671"/>
                  </a:lnTo>
                  <a:lnTo>
                    <a:pt x="15094" y="24671"/>
                  </a:lnTo>
                  <a:cubicBezTo>
                    <a:pt x="14758" y="24755"/>
                    <a:pt x="14366" y="24643"/>
                    <a:pt x="14002" y="24419"/>
                  </a:cubicBezTo>
                  <a:cubicBezTo>
                    <a:pt x="13806" y="24335"/>
                    <a:pt x="13638" y="24195"/>
                    <a:pt x="13498" y="24027"/>
                  </a:cubicBezTo>
                  <a:cubicBezTo>
                    <a:pt x="13330" y="23859"/>
                    <a:pt x="13218" y="23663"/>
                    <a:pt x="13106" y="23467"/>
                  </a:cubicBezTo>
                  <a:cubicBezTo>
                    <a:pt x="12994" y="23243"/>
                    <a:pt x="12910" y="23019"/>
                    <a:pt x="12826" y="22767"/>
                  </a:cubicBezTo>
                  <a:cubicBezTo>
                    <a:pt x="12742" y="22515"/>
                    <a:pt x="12686" y="22291"/>
                    <a:pt x="12630" y="22039"/>
                  </a:cubicBezTo>
                  <a:cubicBezTo>
                    <a:pt x="12546" y="21535"/>
                    <a:pt x="12490" y="21031"/>
                    <a:pt x="12490" y="20555"/>
                  </a:cubicBezTo>
                  <a:lnTo>
                    <a:pt x="12490" y="20247"/>
                  </a:lnTo>
                  <a:lnTo>
                    <a:pt x="12462" y="20247"/>
                  </a:lnTo>
                  <a:lnTo>
                    <a:pt x="12462" y="20555"/>
                  </a:lnTo>
                  <a:cubicBezTo>
                    <a:pt x="12462" y="21031"/>
                    <a:pt x="12434" y="21535"/>
                    <a:pt x="12350" y="22039"/>
                  </a:cubicBezTo>
                  <a:cubicBezTo>
                    <a:pt x="12266" y="22543"/>
                    <a:pt x="12126" y="23019"/>
                    <a:pt x="11902" y="23495"/>
                  </a:cubicBezTo>
                  <a:cubicBezTo>
                    <a:pt x="11790" y="23691"/>
                    <a:pt x="11678" y="23859"/>
                    <a:pt x="11510" y="24027"/>
                  </a:cubicBezTo>
                  <a:cubicBezTo>
                    <a:pt x="11370" y="24195"/>
                    <a:pt x="11202" y="24335"/>
                    <a:pt x="11034" y="24447"/>
                  </a:cubicBezTo>
                  <a:cubicBezTo>
                    <a:pt x="10950" y="24503"/>
                    <a:pt x="10838" y="24559"/>
                    <a:pt x="10754" y="24615"/>
                  </a:cubicBezTo>
                  <a:cubicBezTo>
                    <a:pt x="10670" y="24643"/>
                    <a:pt x="10558" y="24671"/>
                    <a:pt x="10474" y="24699"/>
                  </a:cubicBezTo>
                  <a:cubicBezTo>
                    <a:pt x="10278" y="24727"/>
                    <a:pt x="10110" y="24755"/>
                    <a:pt x="9942" y="24727"/>
                  </a:cubicBezTo>
                  <a:lnTo>
                    <a:pt x="9942" y="24727"/>
                  </a:lnTo>
                  <a:lnTo>
                    <a:pt x="9914" y="24727"/>
                  </a:lnTo>
                  <a:lnTo>
                    <a:pt x="9914" y="24727"/>
                  </a:lnTo>
                  <a:lnTo>
                    <a:pt x="9914" y="24727"/>
                  </a:lnTo>
                  <a:cubicBezTo>
                    <a:pt x="9745" y="24671"/>
                    <a:pt x="9577" y="24587"/>
                    <a:pt x="9437" y="24475"/>
                  </a:cubicBezTo>
                  <a:cubicBezTo>
                    <a:pt x="9269" y="24363"/>
                    <a:pt x="9129" y="24223"/>
                    <a:pt x="9017" y="24055"/>
                  </a:cubicBezTo>
                  <a:cubicBezTo>
                    <a:pt x="8877" y="23887"/>
                    <a:pt x="8793" y="23691"/>
                    <a:pt x="8709" y="23467"/>
                  </a:cubicBezTo>
                  <a:cubicBezTo>
                    <a:pt x="8681" y="23355"/>
                    <a:pt x="8653" y="23271"/>
                    <a:pt x="8625" y="23159"/>
                  </a:cubicBezTo>
                  <a:cubicBezTo>
                    <a:pt x="8597" y="23047"/>
                    <a:pt x="8597" y="22935"/>
                    <a:pt x="8597" y="22823"/>
                  </a:cubicBezTo>
                  <a:cubicBezTo>
                    <a:pt x="8541" y="21787"/>
                    <a:pt x="8849" y="20807"/>
                    <a:pt x="9185" y="19883"/>
                  </a:cubicBezTo>
                  <a:cubicBezTo>
                    <a:pt x="9241" y="19799"/>
                    <a:pt x="9269" y="19715"/>
                    <a:pt x="9325" y="19603"/>
                  </a:cubicBezTo>
                  <a:lnTo>
                    <a:pt x="9325" y="19603"/>
                  </a:lnTo>
                  <a:cubicBezTo>
                    <a:pt x="9269" y="19687"/>
                    <a:pt x="9241" y="19799"/>
                    <a:pt x="9185" y="19883"/>
                  </a:cubicBezTo>
                  <a:cubicBezTo>
                    <a:pt x="8989" y="20331"/>
                    <a:pt x="8737" y="20779"/>
                    <a:pt x="8457" y="21199"/>
                  </a:cubicBezTo>
                  <a:cubicBezTo>
                    <a:pt x="8177" y="21619"/>
                    <a:pt x="7869" y="22011"/>
                    <a:pt x="7477" y="22319"/>
                  </a:cubicBezTo>
                  <a:cubicBezTo>
                    <a:pt x="7113" y="22627"/>
                    <a:pt x="6693" y="22795"/>
                    <a:pt x="6273" y="22851"/>
                  </a:cubicBezTo>
                  <a:cubicBezTo>
                    <a:pt x="6077" y="22879"/>
                    <a:pt x="5853" y="22879"/>
                    <a:pt x="5685" y="22851"/>
                  </a:cubicBezTo>
                  <a:cubicBezTo>
                    <a:pt x="5489" y="22823"/>
                    <a:pt x="5321" y="22739"/>
                    <a:pt x="5181" y="22655"/>
                  </a:cubicBezTo>
                  <a:lnTo>
                    <a:pt x="5181" y="22655"/>
                  </a:lnTo>
                  <a:lnTo>
                    <a:pt x="5153" y="22655"/>
                  </a:lnTo>
                  <a:lnTo>
                    <a:pt x="5153" y="22655"/>
                  </a:lnTo>
                  <a:lnTo>
                    <a:pt x="5153" y="22655"/>
                  </a:lnTo>
                  <a:cubicBezTo>
                    <a:pt x="5013" y="22543"/>
                    <a:pt x="4901" y="22403"/>
                    <a:pt x="4789" y="22235"/>
                  </a:cubicBezTo>
                  <a:cubicBezTo>
                    <a:pt x="4761" y="22151"/>
                    <a:pt x="4705" y="22067"/>
                    <a:pt x="4677" y="21955"/>
                  </a:cubicBezTo>
                  <a:cubicBezTo>
                    <a:pt x="4649" y="21871"/>
                    <a:pt x="4621" y="21759"/>
                    <a:pt x="4593" y="21675"/>
                  </a:cubicBezTo>
                  <a:cubicBezTo>
                    <a:pt x="4509" y="21255"/>
                    <a:pt x="4565" y="20779"/>
                    <a:pt x="4705" y="20359"/>
                  </a:cubicBezTo>
                  <a:cubicBezTo>
                    <a:pt x="4817" y="20135"/>
                    <a:pt x="4929" y="19883"/>
                    <a:pt x="5041" y="19687"/>
                  </a:cubicBezTo>
                  <a:cubicBezTo>
                    <a:pt x="5181" y="19463"/>
                    <a:pt x="5321" y="19239"/>
                    <a:pt x="5461" y="19043"/>
                  </a:cubicBezTo>
                  <a:cubicBezTo>
                    <a:pt x="5769" y="18651"/>
                    <a:pt x="6105" y="18287"/>
                    <a:pt x="6469" y="17951"/>
                  </a:cubicBezTo>
                  <a:cubicBezTo>
                    <a:pt x="6525" y="17867"/>
                    <a:pt x="6609" y="17811"/>
                    <a:pt x="6693" y="17755"/>
                  </a:cubicBezTo>
                  <a:cubicBezTo>
                    <a:pt x="6693" y="17755"/>
                    <a:pt x="6693" y="17727"/>
                    <a:pt x="6693" y="17727"/>
                  </a:cubicBezTo>
                  <a:cubicBezTo>
                    <a:pt x="6609" y="17811"/>
                    <a:pt x="6525" y="17867"/>
                    <a:pt x="6441" y="17951"/>
                  </a:cubicBezTo>
                  <a:cubicBezTo>
                    <a:pt x="6077" y="18259"/>
                    <a:pt x="5685" y="18567"/>
                    <a:pt x="5265" y="18847"/>
                  </a:cubicBezTo>
                  <a:cubicBezTo>
                    <a:pt x="4845" y="19099"/>
                    <a:pt x="4397" y="19323"/>
                    <a:pt x="3893" y="19463"/>
                  </a:cubicBezTo>
                  <a:cubicBezTo>
                    <a:pt x="3669" y="19519"/>
                    <a:pt x="3445" y="19547"/>
                    <a:pt x="3221" y="19575"/>
                  </a:cubicBezTo>
                  <a:cubicBezTo>
                    <a:pt x="3137" y="19575"/>
                    <a:pt x="3025" y="19547"/>
                    <a:pt x="2913" y="19547"/>
                  </a:cubicBezTo>
                  <a:cubicBezTo>
                    <a:pt x="2801" y="19519"/>
                    <a:pt x="2689" y="19519"/>
                    <a:pt x="2605" y="19491"/>
                  </a:cubicBezTo>
                  <a:cubicBezTo>
                    <a:pt x="2493" y="19463"/>
                    <a:pt x="2381" y="19407"/>
                    <a:pt x="2296" y="19379"/>
                  </a:cubicBezTo>
                  <a:cubicBezTo>
                    <a:pt x="2268" y="19351"/>
                    <a:pt x="2212" y="19323"/>
                    <a:pt x="2156" y="19295"/>
                  </a:cubicBezTo>
                  <a:cubicBezTo>
                    <a:pt x="2128" y="19295"/>
                    <a:pt x="2072" y="19267"/>
                    <a:pt x="2044" y="19239"/>
                  </a:cubicBezTo>
                  <a:cubicBezTo>
                    <a:pt x="1876" y="19127"/>
                    <a:pt x="1764" y="18987"/>
                    <a:pt x="1680" y="18847"/>
                  </a:cubicBezTo>
                  <a:lnTo>
                    <a:pt x="1680" y="18847"/>
                  </a:lnTo>
                  <a:lnTo>
                    <a:pt x="1680" y="18819"/>
                  </a:lnTo>
                  <a:lnTo>
                    <a:pt x="1680" y="18819"/>
                  </a:lnTo>
                  <a:lnTo>
                    <a:pt x="1680" y="18819"/>
                  </a:lnTo>
                  <a:cubicBezTo>
                    <a:pt x="1568" y="18679"/>
                    <a:pt x="1540" y="18483"/>
                    <a:pt x="1512" y="18315"/>
                  </a:cubicBezTo>
                  <a:cubicBezTo>
                    <a:pt x="1484" y="18119"/>
                    <a:pt x="1512" y="17895"/>
                    <a:pt x="1540" y="17699"/>
                  </a:cubicBezTo>
                  <a:cubicBezTo>
                    <a:pt x="1596" y="17503"/>
                    <a:pt x="1680" y="17278"/>
                    <a:pt x="1792" y="17082"/>
                  </a:cubicBezTo>
                  <a:cubicBezTo>
                    <a:pt x="1904" y="16886"/>
                    <a:pt x="2016" y="16718"/>
                    <a:pt x="2184" y="16550"/>
                  </a:cubicBezTo>
                  <a:cubicBezTo>
                    <a:pt x="2549" y="16186"/>
                    <a:pt x="2969" y="15906"/>
                    <a:pt x="3417" y="15654"/>
                  </a:cubicBezTo>
                  <a:cubicBezTo>
                    <a:pt x="3837" y="15430"/>
                    <a:pt x="4313" y="15234"/>
                    <a:pt x="4761" y="15066"/>
                  </a:cubicBezTo>
                  <a:cubicBezTo>
                    <a:pt x="4845" y="15038"/>
                    <a:pt x="4929" y="14982"/>
                    <a:pt x="5041" y="14954"/>
                  </a:cubicBezTo>
                  <a:lnTo>
                    <a:pt x="5041" y="14954"/>
                  </a:lnTo>
                  <a:cubicBezTo>
                    <a:pt x="4929" y="14982"/>
                    <a:pt x="4845" y="15010"/>
                    <a:pt x="4761" y="15038"/>
                  </a:cubicBezTo>
                  <a:cubicBezTo>
                    <a:pt x="4285" y="15206"/>
                    <a:pt x="3809" y="15318"/>
                    <a:pt x="3305" y="15374"/>
                  </a:cubicBezTo>
                  <a:cubicBezTo>
                    <a:pt x="2829" y="15458"/>
                    <a:pt x="2296" y="15458"/>
                    <a:pt x="1792" y="15402"/>
                  </a:cubicBezTo>
                  <a:cubicBezTo>
                    <a:pt x="1568" y="15374"/>
                    <a:pt x="1372" y="15318"/>
                    <a:pt x="1148" y="15206"/>
                  </a:cubicBezTo>
                  <a:cubicBezTo>
                    <a:pt x="952" y="15122"/>
                    <a:pt x="784" y="15010"/>
                    <a:pt x="616" y="14870"/>
                  </a:cubicBezTo>
                  <a:cubicBezTo>
                    <a:pt x="560" y="14842"/>
                    <a:pt x="532" y="14814"/>
                    <a:pt x="476" y="14758"/>
                  </a:cubicBezTo>
                  <a:cubicBezTo>
                    <a:pt x="448" y="14730"/>
                    <a:pt x="420" y="14702"/>
                    <a:pt x="392" y="14646"/>
                  </a:cubicBezTo>
                  <a:cubicBezTo>
                    <a:pt x="308" y="14590"/>
                    <a:pt x="252" y="14506"/>
                    <a:pt x="196" y="14422"/>
                  </a:cubicBezTo>
                  <a:cubicBezTo>
                    <a:pt x="112" y="14254"/>
                    <a:pt x="56" y="14086"/>
                    <a:pt x="28" y="13890"/>
                  </a:cubicBezTo>
                  <a:lnTo>
                    <a:pt x="28" y="13890"/>
                  </a:lnTo>
                  <a:lnTo>
                    <a:pt x="28" y="13890"/>
                  </a:lnTo>
                  <a:lnTo>
                    <a:pt x="28" y="13890"/>
                  </a:lnTo>
                  <a:lnTo>
                    <a:pt x="28" y="13890"/>
                  </a:lnTo>
                  <a:cubicBezTo>
                    <a:pt x="0" y="13806"/>
                    <a:pt x="0" y="13722"/>
                    <a:pt x="28" y="13610"/>
                  </a:cubicBezTo>
                  <a:cubicBezTo>
                    <a:pt x="28" y="13526"/>
                    <a:pt x="56" y="13442"/>
                    <a:pt x="84" y="13330"/>
                  </a:cubicBezTo>
                  <a:cubicBezTo>
                    <a:pt x="140" y="13162"/>
                    <a:pt x="252" y="12966"/>
                    <a:pt x="364" y="12798"/>
                  </a:cubicBezTo>
                  <a:cubicBezTo>
                    <a:pt x="504" y="12630"/>
                    <a:pt x="644" y="12490"/>
                    <a:pt x="840" y="12350"/>
                  </a:cubicBezTo>
                  <a:cubicBezTo>
                    <a:pt x="1008" y="12210"/>
                    <a:pt x="1204" y="12126"/>
                    <a:pt x="1428" y="12042"/>
                  </a:cubicBezTo>
                  <a:cubicBezTo>
                    <a:pt x="1540" y="11986"/>
                    <a:pt x="1652" y="11958"/>
                    <a:pt x="1792" y="11902"/>
                  </a:cubicBezTo>
                  <a:cubicBezTo>
                    <a:pt x="1904" y="11874"/>
                    <a:pt x="2016" y="11846"/>
                    <a:pt x="2156" y="11818"/>
                  </a:cubicBezTo>
                  <a:cubicBezTo>
                    <a:pt x="2409" y="11762"/>
                    <a:pt x="2661" y="11734"/>
                    <a:pt x="2913" y="11706"/>
                  </a:cubicBezTo>
                  <a:cubicBezTo>
                    <a:pt x="3389" y="11678"/>
                    <a:pt x="3893" y="11678"/>
                    <a:pt x="4369" y="11706"/>
                  </a:cubicBezTo>
                  <a:lnTo>
                    <a:pt x="4621" y="11734"/>
                  </a:lnTo>
                  <a:lnTo>
                    <a:pt x="4621" y="11734"/>
                  </a:lnTo>
                  <a:cubicBezTo>
                    <a:pt x="4537" y="11706"/>
                    <a:pt x="4453" y="11706"/>
                    <a:pt x="4369" y="11706"/>
                  </a:cubicBezTo>
                  <a:cubicBezTo>
                    <a:pt x="3893" y="11650"/>
                    <a:pt x="3417" y="11566"/>
                    <a:pt x="2913" y="11426"/>
                  </a:cubicBezTo>
                  <a:cubicBezTo>
                    <a:pt x="2437" y="11286"/>
                    <a:pt x="1960" y="11090"/>
                    <a:pt x="1540" y="10810"/>
                  </a:cubicBezTo>
                  <a:cubicBezTo>
                    <a:pt x="1344" y="10698"/>
                    <a:pt x="1176" y="10558"/>
                    <a:pt x="1008" y="10390"/>
                  </a:cubicBezTo>
                  <a:cubicBezTo>
                    <a:pt x="952" y="10306"/>
                    <a:pt x="868" y="10222"/>
                    <a:pt x="812" y="10138"/>
                  </a:cubicBezTo>
                  <a:cubicBezTo>
                    <a:pt x="756" y="10054"/>
                    <a:pt x="700" y="9942"/>
                    <a:pt x="644" y="9858"/>
                  </a:cubicBezTo>
                  <a:cubicBezTo>
                    <a:pt x="616" y="9774"/>
                    <a:pt x="560" y="9662"/>
                    <a:pt x="532" y="9578"/>
                  </a:cubicBezTo>
                  <a:cubicBezTo>
                    <a:pt x="504" y="9465"/>
                    <a:pt x="476" y="9381"/>
                    <a:pt x="476" y="9269"/>
                  </a:cubicBezTo>
                  <a:cubicBezTo>
                    <a:pt x="448" y="9073"/>
                    <a:pt x="448" y="8905"/>
                    <a:pt x="504" y="8737"/>
                  </a:cubicBezTo>
                  <a:lnTo>
                    <a:pt x="504" y="8737"/>
                  </a:lnTo>
                  <a:lnTo>
                    <a:pt x="504" y="8737"/>
                  </a:lnTo>
                  <a:lnTo>
                    <a:pt x="504" y="8737"/>
                  </a:lnTo>
                  <a:lnTo>
                    <a:pt x="504" y="8737"/>
                  </a:lnTo>
                  <a:cubicBezTo>
                    <a:pt x="532" y="8625"/>
                    <a:pt x="588" y="8569"/>
                    <a:pt x="616" y="8485"/>
                  </a:cubicBezTo>
                  <a:cubicBezTo>
                    <a:pt x="672" y="8401"/>
                    <a:pt x="728" y="8317"/>
                    <a:pt x="784" y="8261"/>
                  </a:cubicBezTo>
                  <a:cubicBezTo>
                    <a:pt x="924" y="8121"/>
                    <a:pt x="1092" y="7981"/>
                    <a:pt x="1260" y="7897"/>
                  </a:cubicBezTo>
                  <a:cubicBezTo>
                    <a:pt x="1456" y="7785"/>
                    <a:pt x="1652" y="7701"/>
                    <a:pt x="1876" y="7645"/>
                  </a:cubicBezTo>
                  <a:cubicBezTo>
                    <a:pt x="2072" y="7617"/>
                    <a:pt x="2325" y="7589"/>
                    <a:pt x="2521" y="7589"/>
                  </a:cubicBezTo>
                  <a:cubicBezTo>
                    <a:pt x="2801" y="7617"/>
                    <a:pt x="3053" y="7645"/>
                    <a:pt x="3305" y="7701"/>
                  </a:cubicBezTo>
                  <a:cubicBezTo>
                    <a:pt x="3557" y="7757"/>
                    <a:pt x="3781" y="7813"/>
                    <a:pt x="4033" y="7897"/>
                  </a:cubicBezTo>
                  <a:cubicBezTo>
                    <a:pt x="4509" y="8065"/>
                    <a:pt x="4957" y="8261"/>
                    <a:pt x="5377" y="8513"/>
                  </a:cubicBezTo>
                  <a:cubicBezTo>
                    <a:pt x="5433" y="8541"/>
                    <a:pt x="5489" y="8569"/>
                    <a:pt x="5545" y="8597"/>
                  </a:cubicBezTo>
                  <a:cubicBezTo>
                    <a:pt x="5545" y="8597"/>
                    <a:pt x="5545" y="8597"/>
                    <a:pt x="5545" y="8597"/>
                  </a:cubicBezTo>
                  <a:cubicBezTo>
                    <a:pt x="5489" y="8569"/>
                    <a:pt x="5433" y="8541"/>
                    <a:pt x="5377" y="8485"/>
                  </a:cubicBezTo>
                  <a:cubicBezTo>
                    <a:pt x="4957" y="8233"/>
                    <a:pt x="4537" y="7981"/>
                    <a:pt x="4173" y="7645"/>
                  </a:cubicBezTo>
                  <a:cubicBezTo>
                    <a:pt x="3781" y="7337"/>
                    <a:pt x="3417" y="6973"/>
                    <a:pt x="3137" y="6525"/>
                  </a:cubicBezTo>
                  <a:cubicBezTo>
                    <a:pt x="3081" y="6441"/>
                    <a:pt x="3025" y="6329"/>
                    <a:pt x="2969" y="6245"/>
                  </a:cubicBezTo>
                  <a:cubicBezTo>
                    <a:pt x="2913" y="6133"/>
                    <a:pt x="2885" y="6049"/>
                    <a:pt x="2857" y="5937"/>
                  </a:cubicBezTo>
                  <a:cubicBezTo>
                    <a:pt x="2773" y="5713"/>
                    <a:pt x="2745" y="5517"/>
                    <a:pt x="2717" y="5293"/>
                  </a:cubicBezTo>
                  <a:cubicBezTo>
                    <a:pt x="2717" y="5097"/>
                    <a:pt x="2745" y="4873"/>
                    <a:pt x="2801" y="4705"/>
                  </a:cubicBezTo>
                  <a:cubicBezTo>
                    <a:pt x="2857" y="4509"/>
                    <a:pt x="2941" y="4341"/>
                    <a:pt x="3053" y="4201"/>
                  </a:cubicBezTo>
                  <a:lnTo>
                    <a:pt x="3053" y="4201"/>
                  </a:lnTo>
                  <a:lnTo>
                    <a:pt x="3053" y="4201"/>
                  </a:lnTo>
                  <a:lnTo>
                    <a:pt x="3081" y="4201"/>
                  </a:lnTo>
                  <a:lnTo>
                    <a:pt x="3081" y="4201"/>
                  </a:lnTo>
                  <a:cubicBezTo>
                    <a:pt x="3305" y="3949"/>
                    <a:pt x="3669" y="3781"/>
                    <a:pt x="4117" y="3753"/>
                  </a:cubicBezTo>
                  <a:cubicBezTo>
                    <a:pt x="4201" y="3725"/>
                    <a:pt x="4313" y="3725"/>
                    <a:pt x="4425" y="3753"/>
                  </a:cubicBezTo>
                  <a:cubicBezTo>
                    <a:pt x="4537" y="3753"/>
                    <a:pt x="4649" y="3753"/>
                    <a:pt x="4761" y="3781"/>
                  </a:cubicBezTo>
                  <a:cubicBezTo>
                    <a:pt x="4957" y="3837"/>
                    <a:pt x="5181" y="3893"/>
                    <a:pt x="5377" y="4005"/>
                  </a:cubicBezTo>
                  <a:cubicBezTo>
                    <a:pt x="5825" y="4229"/>
                    <a:pt x="6245" y="4537"/>
                    <a:pt x="6609" y="4901"/>
                  </a:cubicBezTo>
                  <a:cubicBezTo>
                    <a:pt x="6973" y="5237"/>
                    <a:pt x="7309" y="5601"/>
                    <a:pt x="7589" y="5993"/>
                  </a:cubicBezTo>
                  <a:cubicBezTo>
                    <a:pt x="7617" y="6021"/>
                    <a:pt x="7645" y="6077"/>
                    <a:pt x="7673" y="6105"/>
                  </a:cubicBezTo>
                  <a:lnTo>
                    <a:pt x="7701" y="6105"/>
                  </a:lnTo>
                  <a:cubicBezTo>
                    <a:pt x="7673" y="6077"/>
                    <a:pt x="7645" y="6021"/>
                    <a:pt x="7617" y="5993"/>
                  </a:cubicBezTo>
                  <a:cubicBezTo>
                    <a:pt x="7337" y="5601"/>
                    <a:pt x="7057" y="5181"/>
                    <a:pt x="6833" y="4733"/>
                  </a:cubicBezTo>
                  <a:cubicBezTo>
                    <a:pt x="6609" y="4285"/>
                    <a:pt x="6441" y="3781"/>
                    <a:pt x="6357" y="3277"/>
                  </a:cubicBezTo>
                  <a:cubicBezTo>
                    <a:pt x="6301" y="3053"/>
                    <a:pt x="6301" y="2829"/>
                    <a:pt x="6329" y="2605"/>
                  </a:cubicBezTo>
                  <a:cubicBezTo>
                    <a:pt x="6329" y="2521"/>
                    <a:pt x="6357" y="2409"/>
                    <a:pt x="6385" y="2297"/>
                  </a:cubicBezTo>
                  <a:cubicBezTo>
                    <a:pt x="6413" y="2185"/>
                    <a:pt x="6441" y="2073"/>
                    <a:pt x="6469" y="1989"/>
                  </a:cubicBezTo>
                  <a:cubicBezTo>
                    <a:pt x="6637" y="1596"/>
                    <a:pt x="6917" y="1288"/>
                    <a:pt x="7225" y="1120"/>
                  </a:cubicBezTo>
                  <a:lnTo>
                    <a:pt x="7225" y="1120"/>
                  </a:lnTo>
                  <a:lnTo>
                    <a:pt x="7225" y="1120"/>
                  </a:lnTo>
                  <a:lnTo>
                    <a:pt x="7225" y="1120"/>
                  </a:lnTo>
                  <a:lnTo>
                    <a:pt x="7225" y="1120"/>
                  </a:lnTo>
                  <a:cubicBezTo>
                    <a:pt x="7393" y="1064"/>
                    <a:pt x="7589" y="1036"/>
                    <a:pt x="7757" y="1008"/>
                  </a:cubicBezTo>
                  <a:cubicBezTo>
                    <a:pt x="7953" y="1008"/>
                    <a:pt x="8177" y="1064"/>
                    <a:pt x="8373" y="1120"/>
                  </a:cubicBezTo>
                  <a:cubicBezTo>
                    <a:pt x="8569" y="1204"/>
                    <a:pt x="8765" y="1288"/>
                    <a:pt x="8933" y="1428"/>
                  </a:cubicBezTo>
                  <a:cubicBezTo>
                    <a:pt x="9045" y="1484"/>
                    <a:pt x="9129" y="1568"/>
                    <a:pt x="9213" y="1624"/>
                  </a:cubicBezTo>
                  <a:cubicBezTo>
                    <a:pt x="9269" y="1708"/>
                    <a:pt x="9353" y="1793"/>
                    <a:pt x="9437" y="1877"/>
                  </a:cubicBezTo>
                  <a:cubicBezTo>
                    <a:pt x="9745" y="2269"/>
                    <a:pt x="9998" y="2717"/>
                    <a:pt x="10194" y="3193"/>
                  </a:cubicBezTo>
                  <a:cubicBezTo>
                    <a:pt x="10390" y="3641"/>
                    <a:pt x="10530" y="4117"/>
                    <a:pt x="10642" y="4593"/>
                  </a:cubicBezTo>
                  <a:cubicBezTo>
                    <a:pt x="10670" y="4621"/>
                    <a:pt x="10670" y="4677"/>
                    <a:pt x="10670" y="4705"/>
                  </a:cubicBezTo>
                  <a:lnTo>
                    <a:pt x="10698" y="4705"/>
                  </a:lnTo>
                  <a:cubicBezTo>
                    <a:pt x="10670" y="4677"/>
                    <a:pt x="10670" y="4649"/>
                    <a:pt x="10670" y="4593"/>
                  </a:cubicBezTo>
                  <a:cubicBezTo>
                    <a:pt x="10586" y="4117"/>
                    <a:pt x="10502" y="3641"/>
                    <a:pt x="10474" y="3137"/>
                  </a:cubicBezTo>
                  <a:cubicBezTo>
                    <a:pt x="10474" y="2885"/>
                    <a:pt x="10474" y="2633"/>
                    <a:pt x="10502" y="2381"/>
                  </a:cubicBezTo>
                  <a:cubicBezTo>
                    <a:pt x="10530" y="2129"/>
                    <a:pt x="10558" y="1877"/>
                    <a:pt x="10614" y="1624"/>
                  </a:cubicBezTo>
                  <a:cubicBezTo>
                    <a:pt x="10670" y="1400"/>
                    <a:pt x="10754" y="1176"/>
                    <a:pt x="10866" y="1008"/>
                  </a:cubicBezTo>
                  <a:cubicBezTo>
                    <a:pt x="10978" y="812"/>
                    <a:pt x="11118" y="616"/>
                    <a:pt x="11258" y="476"/>
                  </a:cubicBezTo>
                  <a:cubicBezTo>
                    <a:pt x="11426" y="336"/>
                    <a:pt x="11594" y="224"/>
                    <a:pt x="11762" y="140"/>
                  </a:cubicBezTo>
                  <a:cubicBezTo>
                    <a:pt x="11846" y="84"/>
                    <a:pt x="11930" y="56"/>
                    <a:pt x="12042" y="56"/>
                  </a:cubicBezTo>
                  <a:cubicBezTo>
                    <a:pt x="12126" y="28"/>
                    <a:pt x="12210" y="0"/>
                    <a:pt x="12294" y="0"/>
                  </a:cubicBezTo>
                  <a:lnTo>
                    <a:pt x="12294" y="0"/>
                  </a:lnTo>
                  <a:lnTo>
                    <a:pt x="12294" y="0"/>
                  </a:lnTo>
                  <a:lnTo>
                    <a:pt x="12322" y="0"/>
                  </a:lnTo>
                  <a:lnTo>
                    <a:pt x="12322" y="0"/>
                  </a:lnTo>
                  <a:cubicBezTo>
                    <a:pt x="12490" y="0"/>
                    <a:pt x="12658" y="56"/>
                    <a:pt x="12826" y="140"/>
                  </a:cubicBezTo>
                  <a:cubicBezTo>
                    <a:pt x="12938" y="168"/>
                    <a:pt x="13022" y="224"/>
                    <a:pt x="13106" y="280"/>
                  </a:cubicBezTo>
                  <a:cubicBezTo>
                    <a:pt x="13190" y="336"/>
                    <a:pt x="13274" y="392"/>
                    <a:pt x="13330" y="476"/>
                  </a:cubicBezTo>
                  <a:cubicBezTo>
                    <a:pt x="13414" y="532"/>
                    <a:pt x="13498" y="616"/>
                    <a:pt x="13554" y="700"/>
                  </a:cubicBezTo>
                  <a:cubicBezTo>
                    <a:pt x="13610" y="784"/>
                    <a:pt x="13694" y="868"/>
                    <a:pt x="13750" y="980"/>
                  </a:cubicBezTo>
                  <a:cubicBezTo>
                    <a:pt x="13862" y="1176"/>
                    <a:pt x="13946" y="1372"/>
                    <a:pt x="14002" y="1596"/>
                  </a:cubicBezTo>
                  <a:cubicBezTo>
                    <a:pt x="14142" y="2101"/>
                    <a:pt x="14170" y="2605"/>
                    <a:pt x="14170" y="3109"/>
                  </a:cubicBezTo>
                  <a:cubicBezTo>
                    <a:pt x="14142" y="3585"/>
                    <a:pt x="14086" y="4089"/>
                    <a:pt x="14002" y="4565"/>
                  </a:cubicBezTo>
                  <a:cubicBezTo>
                    <a:pt x="14002" y="4593"/>
                    <a:pt x="14002" y="4621"/>
                    <a:pt x="14002" y="4649"/>
                  </a:cubicBezTo>
                  <a:lnTo>
                    <a:pt x="14002" y="4649"/>
                  </a:lnTo>
                  <a:cubicBezTo>
                    <a:pt x="14002" y="4621"/>
                    <a:pt x="14002" y="4593"/>
                    <a:pt x="14030" y="4565"/>
                  </a:cubicBezTo>
                  <a:cubicBezTo>
                    <a:pt x="14114" y="4089"/>
                    <a:pt x="14254" y="3613"/>
                    <a:pt x="14450" y="3165"/>
                  </a:cubicBezTo>
                  <a:cubicBezTo>
                    <a:pt x="14534" y="2913"/>
                    <a:pt x="14646" y="2689"/>
                    <a:pt x="14758" y="2465"/>
                  </a:cubicBezTo>
                  <a:cubicBezTo>
                    <a:pt x="14842" y="2353"/>
                    <a:pt x="14898" y="2241"/>
                    <a:pt x="14982" y="2129"/>
                  </a:cubicBezTo>
                  <a:cubicBezTo>
                    <a:pt x="15038" y="2045"/>
                    <a:pt x="15122" y="1933"/>
                    <a:pt x="15206" y="1821"/>
                  </a:cubicBezTo>
                  <a:cubicBezTo>
                    <a:pt x="15318" y="1652"/>
                    <a:pt x="15486" y="1484"/>
                    <a:pt x="15682" y="1372"/>
                  </a:cubicBezTo>
                  <a:cubicBezTo>
                    <a:pt x="15850" y="1232"/>
                    <a:pt x="16046" y="1120"/>
                    <a:pt x="16242" y="1064"/>
                  </a:cubicBezTo>
                  <a:cubicBezTo>
                    <a:pt x="16438" y="980"/>
                    <a:pt x="16634" y="952"/>
                    <a:pt x="16830" y="952"/>
                  </a:cubicBezTo>
                  <a:cubicBezTo>
                    <a:pt x="16942" y="952"/>
                    <a:pt x="17026" y="952"/>
                    <a:pt x="17110" y="952"/>
                  </a:cubicBezTo>
                  <a:cubicBezTo>
                    <a:pt x="17194" y="980"/>
                    <a:pt x="17278" y="1008"/>
                    <a:pt x="17363" y="1036"/>
                  </a:cubicBezTo>
                  <a:lnTo>
                    <a:pt x="17363" y="1036"/>
                  </a:lnTo>
                  <a:lnTo>
                    <a:pt x="17363" y="1036"/>
                  </a:lnTo>
                  <a:lnTo>
                    <a:pt x="17391" y="1036"/>
                  </a:lnTo>
                  <a:lnTo>
                    <a:pt x="17391" y="1036"/>
                  </a:lnTo>
                  <a:cubicBezTo>
                    <a:pt x="17531" y="1092"/>
                    <a:pt x="17699" y="1204"/>
                    <a:pt x="17811" y="1372"/>
                  </a:cubicBezTo>
                  <a:cubicBezTo>
                    <a:pt x="17895" y="1428"/>
                    <a:pt x="17951" y="1512"/>
                    <a:pt x="18007" y="1596"/>
                  </a:cubicBezTo>
                  <a:cubicBezTo>
                    <a:pt x="18035" y="1652"/>
                    <a:pt x="18063" y="1680"/>
                    <a:pt x="18063" y="1736"/>
                  </a:cubicBezTo>
                  <a:cubicBezTo>
                    <a:pt x="18091" y="1764"/>
                    <a:pt x="18119" y="1821"/>
                    <a:pt x="18147" y="1877"/>
                  </a:cubicBezTo>
                  <a:cubicBezTo>
                    <a:pt x="18231" y="2073"/>
                    <a:pt x="18287" y="2297"/>
                    <a:pt x="18315" y="2493"/>
                  </a:cubicBezTo>
                  <a:cubicBezTo>
                    <a:pt x="18343" y="2717"/>
                    <a:pt x="18315" y="2941"/>
                    <a:pt x="18287" y="3165"/>
                  </a:cubicBezTo>
                  <a:cubicBezTo>
                    <a:pt x="18203" y="3669"/>
                    <a:pt x="18035" y="4173"/>
                    <a:pt x="17839" y="4621"/>
                  </a:cubicBezTo>
                  <a:cubicBezTo>
                    <a:pt x="17615" y="5069"/>
                    <a:pt x="17363" y="5489"/>
                    <a:pt x="17082" y="5909"/>
                  </a:cubicBezTo>
                  <a:cubicBezTo>
                    <a:pt x="17082" y="5937"/>
                    <a:pt x="17054" y="5937"/>
                    <a:pt x="17054" y="5965"/>
                  </a:cubicBezTo>
                  <a:lnTo>
                    <a:pt x="17054" y="5965"/>
                  </a:lnTo>
                  <a:cubicBezTo>
                    <a:pt x="17054" y="5965"/>
                    <a:pt x="17082" y="5937"/>
                    <a:pt x="17110" y="5909"/>
                  </a:cubicBezTo>
                  <a:cubicBezTo>
                    <a:pt x="17391" y="5517"/>
                    <a:pt x="17699" y="5125"/>
                    <a:pt x="18063" y="4789"/>
                  </a:cubicBezTo>
                  <a:cubicBezTo>
                    <a:pt x="18427" y="4453"/>
                    <a:pt x="18819" y="4117"/>
                    <a:pt x="19295" y="3893"/>
                  </a:cubicBezTo>
                  <a:cubicBezTo>
                    <a:pt x="19491" y="3781"/>
                    <a:pt x="19687" y="3697"/>
                    <a:pt x="19911" y="3669"/>
                  </a:cubicBezTo>
                  <a:cubicBezTo>
                    <a:pt x="20135" y="3613"/>
                    <a:pt x="20359" y="3585"/>
                    <a:pt x="20555" y="3613"/>
                  </a:cubicBezTo>
                  <a:cubicBezTo>
                    <a:pt x="20779" y="3641"/>
                    <a:pt x="20975" y="3669"/>
                    <a:pt x="21143" y="3753"/>
                  </a:cubicBezTo>
                  <a:cubicBezTo>
                    <a:pt x="21339" y="3837"/>
                    <a:pt x="21479" y="3921"/>
                    <a:pt x="21619" y="4061"/>
                  </a:cubicBezTo>
                  <a:lnTo>
                    <a:pt x="21619" y="4061"/>
                  </a:lnTo>
                  <a:lnTo>
                    <a:pt x="21619" y="4061"/>
                  </a:lnTo>
                  <a:lnTo>
                    <a:pt x="21619" y="4061"/>
                  </a:lnTo>
                  <a:lnTo>
                    <a:pt x="21619" y="4061"/>
                  </a:lnTo>
                  <a:cubicBezTo>
                    <a:pt x="21731" y="4201"/>
                    <a:pt x="21815" y="4341"/>
                    <a:pt x="21871" y="4537"/>
                  </a:cubicBezTo>
                  <a:cubicBezTo>
                    <a:pt x="21899" y="4593"/>
                    <a:pt x="21899" y="4621"/>
                    <a:pt x="21927" y="4677"/>
                  </a:cubicBezTo>
                  <a:cubicBezTo>
                    <a:pt x="21927" y="4733"/>
                    <a:pt x="21927" y="4761"/>
                    <a:pt x="21927" y="4817"/>
                  </a:cubicBezTo>
                  <a:cubicBezTo>
                    <a:pt x="21955" y="4929"/>
                    <a:pt x="21955" y="5013"/>
                    <a:pt x="21955" y="5125"/>
                  </a:cubicBezTo>
                  <a:cubicBezTo>
                    <a:pt x="21955" y="5237"/>
                    <a:pt x="21955" y="5349"/>
                    <a:pt x="21927" y="5461"/>
                  </a:cubicBezTo>
                  <a:cubicBezTo>
                    <a:pt x="21899" y="5545"/>
                    <a:pt x="21871" y="5657"/>
                    <a:pt x="21843" y="5769"/>
                  </a:cubicBezTo>
                  <a:cubicBezTo>
                    <a:pt x="21787" y="5965"/>
                    <a:pt x="21703" y="6189"/>
                    <a:pt x="21563" y="6357"/>
                  </a:cubicBezTo>
                  <a:cubicBezTo>
                    <a:pt x="21283" y="6805"/>
                    <a:pt x="20947" y="7169"/>
                    <a:pt x="20555" y="7505"/>
                  </a:cubicBezTo>
                  <a:cubicBezTo>
                    <a:pt x="20191" y="7841"/>
                    <a:pt x="19771" y="8121"/>
                    <a:pt x="19351" y="8373"/>
                  </a:cubicBezTo>
                  <a:lnTo>
                    <a:pt x="19267" y="8429"/>
                  </a:lnTo>
                  <a:cubicBezTo>
                    <a:pt x="19267" y="8429"/>
                    <a:pt x="19267" y="8429"/>
                    <a:pt x="19295" y="8429"/>
                  </a:cubicBezTo>
                  <a:cubicBezTo>
                    <a:pt x="19323" y="8401"/>
                    <a:pt x="19351" y="8401"/>
                    <a:pt x="19379" y="8373"/>
                  </a:cubicBezTo>
                  <a:cubicBezTo>
                    <a:pt x="19799" y="8149"/>
                    <a:pt x="20247" y="7925"/>
                    <a:pt x="20723" y="7757"/>
                  </a:cubicBezTo>
                  <a:cubicBezTo>
                    <a:pt x="20947" y="7673"/>
                    <a:pt x="21199" y="7589"/>
                    <a:pt x="21423" y="7533"/>
                  </a:cubicBezTo>
                  <a:cubicBezTo>
                    <a:pt x="21675" y="7477"/>
                    <a:pt x="21927" y="7449"/>
                    <a:pt x="22207" y="7421"/>
                  </a:cubicBezTo>
                  <a:cubicBezTo>
                    <a:pt x="22627" y="7393"/>
                    <a:pt x="23103" y="7477"/>
                    <a:pt x="23467" y="7673"/>
                  </a:cubicBezTo>
                  <a:cubicBezTo>
                    <a:pt x="23551" y="7729"/>
                    <a:pt x="23663" y="7785"/>
                    <a:pt x="23747" y="7841"/>
                  </a:cubicBezTo>
                  <a:cubicBezTo>
                    <a:pt x="23831" y="7897"/>
                    <a:pt x="23887" y="7981"/>
                    <a:pt x="23943" y="8037"/>
                  </a:cubicBezTo>
                  <a:cubicBezTo>
                    <a:pt x="24083" y="8177"/>
                    <a:pt x="24195" y="8345"/>
                    <a:pt x="24251" y="8513"/>
                  </a:cubicBezTo>
                  <a:lnTo>
                    <a:pt x="24251" y="8513"/>
                  </a:lnTo>
                  <a:lnTo>
                    <a:pt x="24251" y="8513"/>
                  </a:lnTo>
                  <a:lnTo>
                    <a:pt x="24251" y="8513"/>
                  </a:lnTo>
                  <a:lnTo>
                    <a:pt x="24251" y="8513"/>
                  </a:lnTo>
                  <a:cubicBezTo>
                    <a:pt x="24307" y="8681"/>
                    <a:pt x="24307" y="8877"/>
                    <a:pt x="24307" y="9073"/>
                  </a:cubicBezTo>
                  <a:cubicBezTo>
                    <a:pt x="24279" y="9269"/>
                    <a:pt x="24223" y="9465"/>
                    <a:pt x="24139" y="9662"/>
                  </a:cubicBezTo>
                  <a:cubicBezTo>
                    <a:pt x="23943" y="10054"/>
                    <a:pt x="23635" y="10390"/>
                    <a:pt x="23271" y="10642"/>
                  </a:cubicBezTo>
                  <a:cubicBezTo>
                    <a:pt x="22823" y="10922"/>
                    <a:pt x="22375" y="11118"/>
                    <a:pt x="21871" y="11258"/>
                  </a:cubicBezTo>
                  <a:cubicBezTo>
                    <a:pt x="21395" y="11398"/>
                    <a:pt x="20919" y="11510"/>
                    <a:pt x="20443" y="11566"/>
                  </a:cubicBezTo>
                  <a:cubicBezTo>
                    <a:pt x="20387" y="11566"/>
                    <a:pt x="20331" y="11566"/>
                    <a:pt x="20303" y="11566"/>
                  </a:cubicBezTo>
                  <a:lnTo>
                    <a:pt x="20303" y="11594"/>
                  </a:lnTo>
                  <a:cubicBezTo>
                    <a:pt x="20331" y="11594"/>
                    <a:pt x="20387" y="11566"/>
                    <a:pt x="20443" y="11566"/>
                  </a:cubicBezTo>
                  <a:cubicBezTo>
                    <a:pt x="21395" y="11482"/>
                    <a:pt x="22431" y="11482"/>
                    <a:pt x="23411" y="11846"/>
                  </a:cubicBezTo>
                  <a:cubicBezTo>
                    <a:pt x="23523" y="11902"/>
                    <a:pt x="23607" y="11930"/>
                    <a:pt x="23719" y="11986"/>
                  </a:cubicBezTo>
                  <a:cubicBezTo>
                    <a:pt x="23803" y="12042"/>
                    <a:pt x="23887" y="12098"/>
                    <a:pt x="23999" y="12154"/>
                  </a:cubicBezTo>
                  <a:cubicBezTo>
                    <a:pt x="24167" y="12294"/>
                    <a:pt x="24335" y="12434"/>
                    <a:pt x="24447" y="12602"/>
                  </a:cubicBezTo>
                  <a:cubicBezTo>
                    <a:pt x="24587" y="12770"/>
                    <a:pt x="24699" y="12966"/>
                    <a:pt x="24755" y="13134"/>
                  </a:cubicBezTo>
                  <a:cubicBezTo>
                    <a:pt x="24811" y="13330"/>
                    <a:pt x="24840" y="13498"/>
                    <a:pt x="24840" y="13666"/>
                  </a:cubicBezTo>
                  <a:lnTo>
                    <a:pt x="24840" y="13666"/>
                  </a:lnTo>
                  <a:lnTo>
                    <a:pt x="24840" y="13694"/>
                  </a:lnTo>
                  <a:lnTo>
                    <a:pt x="24840" y="13694"/>
                  </a:lnTo>
                  <a:lnTo>
                    <a:pt x="24840" y="13694"/>
                  </a:lnTo>
                  <a:cubicBezTo>
                    <a:pt x="24811" y="13862"/>
                    <a:pt x="24755" y="14030"/>
                    <a:pt x="24643" y="14198"/>
                  </a:cubicBezTo>
                  <a:cubicBezTo>
                    <a:pt x="24615" y="14282"/>
                    <a:pt x="24531" y="14366"/>
                    <a:pt x="24475" y="14450"/>
                  </a:cubicBezTo>
                  <a:cubicBezTo>
                    <a:pt x="24419" y="14534"/>
                    <a:pt x="24335" y="14590"/>
                    <a:pt x="24251" y="14674"/>
                  </a:cubicBezTo>
                  <a:cubicBezTo>
                    <a:pt x="24111" y="14814"/>
                    <a:pt x="23915" y="14926"/>
                    <a:pt x="23719" y="15010"/>
                  </a:cubicBezTo>
                  <a:cubicBezTo>
                    <a:pt x="23523" y="15122"/>
                    <a:pt x="23299" y="15178"/>
                    <a:pt x="23075" y="15206"/>
                  </a:cubicBezTo>
                  <a:cubicBezTo>
                    <a:pt x="22571" y="15290"/>
                    <a:pt x="22067" y="15290"/>
                    <a:pt x="21563" y="15234"/>
                  </a:cubicBezTo>
                  <a:cubicBezTo>
                    <a:pt x="21059" y="15150"/>
                    <a:pt x="20583" y="15038"/>
                    <a:pt x="20107" y="14926"/>
                  </a:cubicBezTo>
                  <a:lnTo>
                    <a:pt x="19939" y="14870"/>
                  </a:lnTo>
                  <a:lnTo>
                    <a:pt x="19939" y="14870"/>
                  </a:lnTo>
                  <a:lnTo>
                    <a:pt x="20107" y="14926"/>
                  </a:lnTo>
                  <a:cubicBezTo>
                    <a:pt x="20555" y="15066"/>
                    <a:pt x="21031" y="15262"/>
                    <a:pt x="21479" y="15486"/>
                  </a:cubicBezTo>
                  <a:cubicBezTo>
                    <a:pt x="21703" y="15626"/>
                    <a:pt x="21899" y="15738"/>
                    <a:pt x="22123" y="15878"/>
                  </a:cubicBezTo>
                  <a:cubicBezTo>
                    <a:pt x="22319" y="16046"/>
                    <a:pt x="22515" y="16186"/>
                    <a:pt x="22711" y="16382"/>
                  </a:cubicBezTo>
                  <a:cubicBezTo>
                    <a:pt x="22879" y="16522"/>
                    <a:pt x="23019" y="16718"/>
                    <a:pt x="23131" y="16886"/>
                  </a:cubicBezTo>
                  <a:cubicBezTo>
                    <a:pt x="23243" y="17082"/>
                    <a:pt x="23327" y="17278"/>
                    <a:pt x="23355" y="17503"/>
                  </a:cubicBezTo>
                  <a:cubicBezTo>
                    <a:pt x="23467" y="17895"/>
                    <a:pt x="23439" y="18315"/>
                    <a:pt x="23271" y="18623"/>
                  </a:cubicBezTo>
                  <a:lnTo>
                    <a:pt x="23271" y="18623"/>
                  </a:lnTo>
                  <a:lnTo>
                    <a:pt x="23271" y="18623"/>
                  </a:lnTo>
                  <a:lnTo>
                    <a:pt x="23271" y="18651"/>
                  </a:lnTo>
                  <a:lnTo>
                    <a:pt x="23271" y="18651"/>
                  </a:lnTo>
                  <a:cubicBezTo>
                    <a:pt x="23215" y="18707"/>
                    <a:pt x="23187" y="18791"/>
                    <a:pt x="23103" y="18847"/>
                  </a:cubicBezTo>
                  <a:cubicBezTo>
                    <a:pt x="23047" y="18931"/>
                    <a:pt x="22963" y="18987"/>
                    <a:pt x="22907" y="19043"/>
                  </a:cubicBezTo>
                  <a:cubicBezTo>
                    <a:pt x="22823" y="19099"/>
                    <a:pt x="22739" y="19155"/>
                    <a:pt x="22655" y="19183"/>
                  </a:cubicBezTo>
                  <a:cubicBezTo>
                    <a:pt x="22543" y="19239"/>
                    <a:pt x="22459" y="19267"/>
                    <a:pt x="22347" y="19295"/>
                  </a:cubicBezTo>
                  <a:cubicBezTo>
                    <a:pt x="22151" y="19351"/>
                    <a:pt x="21927" y="19407"/>
                    <a:pt x="21703" y="19407"/>
                  </a:cubicBezTo>
                  <a:cubicBezTo>
                    <a:pt x="21479" y="19407"/>
                    <a:pt x="21255" y="19379"/>
                    <a:pt x="21059" y="19323"/>
                  </a:cubicBezTo>
                  <a:cubicBezTo>
                    <a:pt x="20919" y="19295"/>
                    <a:pt x="20807" y="19239"/>
                    <a:pt x="20695" y="19211"/>
                  </a:cubicBezTo>
                  <a:cubicBezTo>
                    <a:pt x="20555" y="19155"/>
                    <a:pt x="20443" y="19127"/>
                    <a:pt x="20331" y="19071"/>
                  </a:cubicBezTo>
                  <a:cubicBezTo>
                    <a:pt x="20107" y="18959"/>
                    <a:pt x="19883" y="18847"/>
                    <a:pt x="19659" y="18707"/>
                  </a:cubicBezTo>
                  <a:cubicBezTo>
                    <a:pt x="19239" y="18455"/>
                    <a:pt x="18847" y="18147"/>
                    <a:pt x="18455" y="17839"/>
                  </a:cubicBezTo>
                  <a:cubicBezTo>
                    <a:pt x="18399" y="17783"/>
                    <a:pt x="18343" y="17727"/>
                    <a:pt x="18287" y="17699"/>
                  </a:cubicBezTo>
                  <a:lnTo>
                    <a:pt x="18287" y="17699"/>
                  </a:lnTo>
                  <a:cubicBezTo>
                    <a:pt x="18343" y="17755"/>
                    <a:pt x="18399" y="17783"/>
                    <a:pt x="18455" y="17839"/>
                  </a:cubicBezTo>
                  <a:cubicBezTo>
                    <a:pt x="18819" y="18175"/>
                    <a:pt x="19155" y="18539"/>
                    <a:pt x="19463" y="18931"/>
                  </a:cubicBezTo>
                  <a:cubicBezTo>
                    <a:pt x="19771" y="19323"/>
                    <a:pt x="20051" y="19743"/>
                    <a:pt x="20247" y="20247"/>
                  </a:cubicBezTo>
                  <a:cubicBezTo>
                    <a:pt x="20331" y="20443"/>
                    <a:pt x="20387" y="20667"/>
                    <a:pt x="20387" y="20891"/>
                  </a:cubicBezTo>
                  <a:cubicBezTo>
                    <a:pt x="20415" y="21003"/>
                    <a:pt x="20415" y="21115"/>
                    <a:pt x="20415" y="21199"/>
                  </a:cubicBezTo>
                  <a:cubicBezTo>
                    <a:pt x="20415" y="21311"/>
                    <a:pt x="20387" y="21423"/>
                    <a:pt x="20387" y="21535"/>
                  </a:cubicBezTo>
                  <a:cubicBezTo>
                    <a:pt x="20359" y="21647"/>
                    <a:pt x="20331" y="21731"/>
                    <a:pt x="20303" y="21843"/>
                  </a:cubicBezTo>
                  <a:cubicBezTo>
                    <a:pt x="20275" y="21927"/>
                    <a:pt x="20219" y="22011"/>
                    <a:pt x="20191" y="22095"/>
                  </a:cubicBezTo>
                  <a:cubicBezTo>
                    <a:pt x="20079" y="22263"/>
                    <a:pt x="19967" y="22403"/>
                    <a:pt x="19827" y="22515"/>
                  </a:cubicBezTo>
                  <a:lnTo>
                    <a:pt x="19827" y="22515"/>
                  </a:lnTo>
                  <a:lnTo>
                    <a:pt x="19827" y="22515"/>
                  </a:lnTo>
                  <a:lnTo>
                    <a:pt x="19827" y="22515"/>
                  </a:lnTo>
                  <a:lnTo>
                    <a:pt x="19827" y="22515"/>
                  </a:lnTo>
                  <a:cubicBezTo>
                    <a:pt x="19687" y="22627"/>
                    <a:pt x="19519" y="22683"/>
                    <a:pt x="19323" y="22739"/>
                  </a:cubicBezTo>
                  <a:cubicBezTo>
                    <a:pt x="19239" y="22767"/>
                    <a:pt x="19127" y="22767"/>
                    <a:pt x="19043" y="22767"/>
                  </a:cubicBezTo>
                  <a:cubicBezTo>
                    <a:pt x="18931" y="22767"/>
                    <a:pt x="18819" y="22767"/>
                    <a:pt x="18735" y="22767"/>
                  </a:cubicBezTo>
                  <a:cubicBezTo>
                    <a:pt x="18623" y="22739"/>
                    <a:pt x="18511" y="22711"/>
                    <a:pt x="18399" y="22683"/>
                  </a:cubicBezTo>
                  <a:cubicBezTo>
                    <a:pt x="18315" y="22655"/>
                    <a:pt x="18203" y="22627"/>
                    <a:pt x="18091" y="22599"/>
                  </a:cubicBezTo>
                  <a:cubicBezTo>
                    <a:pt x="17895" y="22487"/>
                    <a:pt x="17699" y="22375"/>
                    <a:pt x="17531" y="22235"/>
                  </a:cubicBezTo>
                  <a:cubicBezTo>
                    <a:pt x="17138" y="21927"/>
                    <a:pt x="16774" y="21535"/>
                    <a:pt x="16494" y="21115"/>
                  </a:cubicBezTo>
                  <a:cubicBezTo>
                    <a:pt x="16214" y="20723"/>
                    <a:pt x="15962" y="20275"/>
                    <a:pt x="15766" y="19827"/>
                  </a:cubicBezTo>
                  <a:cubicBezTo>
                    <a:pt x="15710" y="19743"/>
                    <a:pt x="15682" y="19659"/>
                    <a:pt x="15654" y="19603"/>
                  </a:cubicBezTo>
                  <a:lnTo>
                    <a:pt x="15626" y="19603"/>
                  </a:lnTo>
                  <a:cubicBezTo>
                    <a:pt x="15682" y="19687"/>
                    <a:pt x="15710" y="19743"/>
                    <a:pt x="15738" y="19827"/>
                  </a:cubicBezTo>
                  <a:cubicBezTo>
                    <a:pt x="15934" y="20275"/>
                    <a:pt x="16102" y="20751"/>
                    <a:pt x="16242" y="21227"/>
                  </a:cubicBezTo>
                  <a:cubicBezTo>
                    <a:pt x="16298" y="21479"/>
                    <a:pt x="16354" y="21731"/>
                    <a:pt x="16382" y="21983"/>
                  </a:cubicBezTo>
                  <a:cubicBezTo>
                    <a:pt x="16382" y="22095"/>
                    <a:pt x="16410" y="22235"/>
                    <a:pt x="16410" y="22347"/>
                  </a:cubicBezTo>
                  <a:cubicBezTo>
                    <a:pt x="16410" y="22487"/>
                    <a:pt x="16410" y="22627"/>
                    <a:pt x="16410" y="22739"/>
                  </a:cubicBezTo>
                  <a:cubicBezTo>
                    <a:pt x="16410" y="22963"/>
                    <a:pt x="16354" y="23187"/>
                    <a:pt x="16298" y="23411"/>
                  </a:cubicBezTo>
                  <a:cubicBezTo>
                    <a:pt x="16214" y="23607"/>
                    <a:pt x="16130" y="23803"/>
                    <a:pt x="16018" y="23971"/>
                  </a:cubicBezTo>
                  <a:cubicBezTo>
                    <a:pt x="15962" y="24083"/>
                    <a:pt x="15878" y="24167"/>
                    <a:pt x="15822" y="24223"/>
                  </a:cubicBezTo>
                  <a:cubicBezTo>
                    <a:pt x="15738" y="24307"/>
                    <a:pt x="15682" y="24363"/>
                    <a:pt x="15598" y="24419"/>
                  </a:cubicBezTo>
                  <a:cubicBezTo>
                    <a:pt x="15514" y="24475"/>
                    <a:pt x="15430" y="24531"/>
                    <a:pt x="15346" y="24587"/>
                  </a:cubicBezTo>
                  <a:cubicBezTo>
                    <a:pt x="15262" y="24615"/>
                    <a:pt x="15178" y="24643"/>
                    <a:pt x="15094" y="24671"/>
                  </a:cubicBezTo>
                  <a:close/>
                </a:path>
              </a:pathLst>
            </a:custGeom>
            <a:solidFill>
              <a:schemeClr val="accent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4"/>
            <p:cNvSpPr/>
            <p:nvPr/>
          </p:nvSpPr>
          <p:spPr>
            <a:xfrm>
              <a:off x="6700675" y="4508125"/>
              <a:ext cx="176450" cy="156200"/>
            </a:xfrm>
            <a:custGeom>
              <a:avLst/>
              <a:gdLst/>
              <a:ahLst/>
              <a:cxnLst/>
              <a:rect l="l" t="t" r="r" b="b"/>
              <a:pathLst>
                <a:path w="7058" h="6248" extrusionOk="0">
                  <a:moveTo>
                    <a:pt x="3525" y="1"/>
                  </a:moveTo>
                  <a:cubicBezTo>
                    <a:pt x="3162" y="1"/>
                    <a:pt x="2794" y="66"/>
                    <a:pt x="2437" y="204"/>
                  </a:cubicBezTo>
                  <a:cubicBezTo>
                    <a:pt x="813" y="820"/>
                    <a:pt x="0" y="2612"/>
                    <a:pt x="616" y="4236"/>
                  </a:cubicBezTo>
                  <a:cubicBezTo>
                    <a:pt x="1075" y="5480"/>
                    <a:pt x="2281" y="6248"/>
                    <a:pt x="3547" y="6248"/>
                  </a:cubicBezTo>
                  <a:cubicBezTo>
                    <a:pt x="3905" y="6248"/>
                    <a:pt x="4269" y="6186"/>
                    <a:pt x="4621" y="6056"/>
                  </a:cubicBezTo>
                  <a:cubicBezTo>
                    <a:pt x="6245" y="5440"/>
                    <a:pt x="7057" y="3648"/>
                    <a:pt x="6441" y="2024"/>
                  </a:cubicBezTo>
                  <a:cubicBezTo>
                    <a:pt x="5985" y="784"/>
                    <a:pt x="4785" y="1"/>
                    <a:pt x="3525"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54"/>
          <p:cNvGrpSpPr/>
          <p:nvPr/>
        </p:nvGrpSpPr>
        <p:grpSpPr>
          <a:xfrm>
            <a:off x="7994838" y="462250"/>
            <a:ext cx="858325" cy="733700"/>
            <a:chOff x="4975650" y="2481550"/>
            <a:chExt cx="858325" cy="733700"/>
          </a:xfrm>
        </p:grpSpPr>
        <p:sp>
          <p:nvSpPr>
            <p:cNvPr id="1825" name="Google Shape;1825;p54"/>
            <p:cNvSpPr/>
            <p:nvPr/>
          </p:nvSpPr>
          <p:spPr>
            <a:xfrm>
              <a:off x="5269675" y="2620325"/>
              <a:ext cx="564300" cy="594925"/>
            </a:xfrm>
            <a:custGeom>
              <a:avLst/>
              <a:gdLst/>
              <a:ahLst/>
              <a:cxnLst/>
              <a:rect l="l" t="t" r="r" b="b"/>
              <a:pathLst>
                <a:path w="22572" h="23797" extrusionOk="0">
                  <a:moveTo>
                    <a:pt x="6969" y="1"/>
                  </a:moveTo>
                  <a:cubicBezTo>
                    <a:pt x="6859" y="1"/>
                    <a:pt x="6748" y="17"/>
                    <a:pt x="6638" y="50"/>
                  </a:cubicBezTo>
                  <a:cubicBezTo>
                    <a:pt x="5994" y="246"/>
                    <a:pt x="5770" y="862"/>
                    <a:pt x="5686" y="1450"/>
                  </a:cubicBezTo>
                  <a:cubicBezTo>
                    <a:pt x="5433" y="2962"/>
                    <a:pt x="5826" y="4502"/>
                    <a:pt x="6386" y="5931"/>
                  </a:cubicBezTo>
                  <a:cubicBezTo>
                    <a:pt x="6750" y="6883"/>
                    <a:pt x="7198" y="7863"/>
                    <a:pt x="7758" y="8759"/>
                  </a:cubicBezTo>
                  <a:cubicBezTo>
                    <a:pt x="7170" y="8283"/>
                    <a:pt x="6554" y="7835"/>
                    <a:pt x="5938" y="7387"/>
                  </a:cubicBezTo>
                  <a:cubicBezTo>
                    <a:pt x="5137" y="6807"/>
                    <a:pt x="2074" y="4837"/>
                    <a:pt x="2045" y="4837"/>
                  </a:cubicBezTo>
                  <a:lnTo>
                    <a:pt x="2045" y="4837"/>
                  </a:lnTo>
                  <a:cubicBezTo>
                    <a:pt x="2044" y="4837"/>
                    <a:pt x="2044" y="4838"/>
                    <a:pt x="2045" y="4838"/>
                  </a:cubicBezTo>
                  <a:cubicBezTo>
                    <a:pt x="1457" y="4474"/>
                    <a:pt x="869" y="4138"/>
                    <a:pt x="281" y="3802"/>
                  </a:cubicBezTo>
                  <a:cubicBezTo>
                    <a:pt x="169" y="3942"/>
                    <a:pt x="85" y="4082"/>
                    <a:pt x="1" y="4194"/>
                  </a:cubicBezTo>
                  <a:cubicBezTo>
                    <a:pt x="1541" y="5146"/>
                    <a:pt x="5490" y="7947"/>
                    <a:pt x="5490" y="7947"/>
                  </a:cubicBezTo>
                  <a:cubicBezTo>
                    <a:pt x="6470" y="8703"/>
                    <a:pt x="7422" y="9459"/>
                    <a:pt x="8346" y="10243"/>
                  </a:cubicBezTo>
                  <a:cubicBezTo>
                    <a:pt x="9018" y="10831"/>
                    <a:pt x="9690" y="11419"/>
                    <a:pt x="10334" y="12035"/>
                  </a:cubicBezTo>
                  <a:cubicBezTo>
                    <a:pt x="9914" y="11951"/>
                    <a:pt x="9494" y="11867"/>
                    <a:pt x="9102" y="11811"/>
                  </a:cubicBezTo>
                  <a:cubicBezTo>
                    <a:pt x="8439" y="11726"/>
                    <a:pt x="7759" y="11689"/>
                    <a:pt x="7088" y="11689"/>
                  </a:cubicBezTo>
                  <a:cubicBezTo>
                    <a:pt x="6881" y="11689"/>
                    <a:pt x="6675" y="11693"/>
                    <a:pt x="6470" y="11699"/>
                  </a:cubicBezTo>
                  <a:cubicBezTo>
                    <a:pt x="4901" y="11727"/>
                    <a:pt x="3305" y="11951"/>
                    <a:pt x="1989" y="12791"/>
                  </a:cubicBezTo>
                  <a:cubicBezTo>
                    <a:pt x="1681" y="12987"/>
                    <a:pt x="1373" y="13183"/>
                    <a:pt x="1233" y="13520"/>
                  </a:cubicBezTo>
                  <a:cubicBezTo>
                    <a:pt x="1121" y="13772"/>
                    <a:pt x="1093" y="14080"/>
                    <a:pt x="1177" y="14360"/>
                  </a:cubicBezTo>
                  <a:cubicBezTo>
                    <a:pt x="1373" y="14976"/>
                    <a:pt x="1989" y="15200"/>
                    <a:pt x="2577" y="15312"/>
                  </a:cubicBezTo>
                  <a:cubicBezTo>
                    <a:pt x="2951" y="15379"/>
                    <a:pt x="3323" y="15409"/>
                    <a:pt x="3693" y="15409"/>
                  </a:cubicBezTo>
                  <a:cubicBezTo>
                    <a:pt x="4875" y="15409"/>
                    <a:pt x="6033" y="15101"/>
                    <a:pt x="7142" y="14696"/>
                  </a:cubicBezTo>
                  <a:cubicBezTo>
                    <a:pt x="8514" y="14220"/>
                    <a:pt x="9914" y="13604"/>
                    <a:pt x="11062" y="12707"/>
                  </a:cubicBezTo>
                  <a:cubicBezTo>
                    <a:pt x="11482" y="13127"/>
                    <a:pt x="11902" y="13548"/>
                    <a:pt x="12322" y="13996"/>
                  </a:cubicBezTo>
                  <a:cubicBezTo>
                    <a:pt x="12742" y="14416"/>
                    <a:pt x="13163" y="14864"/>
                    <a:pt x="13583" y="15312"/>
                  </a:cubicBezTo>
                  <a:cubicBezTo>
                    <a:pt x="14255" y="16040"/>
                    <a:pt x="14899" y="16768"/>
                    <a:pt x="15543" y="17524"/>
                  </a:cubicBezTo>
                  <a:cubicBezTo>
                    <a:pt x="15123" y="17412"/>
                    <a:pt x="14703" y="17328"/>
                    <a:pt x="14311" y="17244"/>
                  </a:cubicBezTo>
                  <a:cubicBezTo>
                    <a:pt x="13443" y="17076"/>
                    <a:pt x="12546" y="16992"/>
                    <a:pt x="11678" y="16964"/>
                  </a:cubicBezTo>
                  <a:cubicBezTo>
                    <a:pt x="11466" y="16956"/>
                    <a:pt x="11251" y="16952"/>
                    <a:pt x="11036" y="16952"/>
                  </a:cubicBezTo>
                  <a:cubicBezTo>
                    <a:pt x="9694" y="16952"/>
                    <a:pt x="8324" y="17128"/>
                    <a:pt x="7142" y="17804"/>
                  </a:cubicBezTo>
                  <a:cubicBezTo>
                    <a:pt x="6834" y="17972"/>
                    <a:pt x="6498" y="18168"/>
                    <a:pt x="6330" y="18476"/>
                  </a:cubicBezTo>
                  <a:cubicBezTo>
                    <a:pt x="6218" y="18728"/>
                    <a:pt x="6162" y="19036"/>
                    <a:pt x="6246" y="19316"/>
                  </a:cubicBezTo>
                  <a:cubicBezTo>
                    <a:pt x="6386" y="19960"/>
                    <a:pt x="7002" y="20212"/>
                    <a:pt x="7590" y="20352"/>
                  </a:cubicBezTo>
                  <a:cubicBezTo>
                    <a:pt x="8088" y="20470"/>
                    <a:pt x="8589" y="20521"/>
                    <a:pt x="9090" y="20521"/>
                  </a:cubicBezTo>
                  <a:cubicBezTo>
                    <a:pt x="10136" y="20521"/>
                    <a:pt x="11178" y="20300"/>
                    <a:pt x="12182" y="20016"/>
                  </a:cubicBezTo>
                  <a:cubicBezTo>
                    <a:pt x="13555" y="19624"/>
                    <a:pt x="14955" y="19092"/>
                    <a:pt x="16159" y="18280"/>
                  </a:cubicBezTo>
                  <a:cubicBezTo>
                    <a:pt x="16859" y="19148"/>
                    <a:pt x="17531" y="20016"/>
                    <a:pt x="18175" y="20912"/>
                  </a:cubicBezTo>
                  <a:cubicBezTo>
                    <a:pt x="18539" y="21417"/>
                    <a:pt x="18875" y="21893"/>
                    <a:pt x="19211" y="22397"/>
                  </a:cubicBezTo>
                  <a:lnTo>
                    <a:pt x="19715" y="23153"/>
                  </a:lnTo>
                  <a:lnTo>
                    <a:pt x="19967" y="23517"/>
                  </a:lnTo>
                  <a:lnTo>
                    <a:pt x="20079" y="23713"/>
                  </a:lnTo>
                  <a:cubicBezTo>
                    <a:pt x="20107" y="23741"/>
                    <a:pt x="20107" y="23797"/>
                    <a:pt x="20163" y="23797"/>
                  </a:cubicBezTo>
                  <a:lnTo>
                    <a:pt x="20359" y="23797"/>
                  </a:lnTo>
                  <a:lnTo>
                    <a:pt x="20443" y="23769"/>
                  </a:lnTo>
                  <a:lnTo>
                    <a:pt x="20836" y="23517"/>
                  </a:lnTo>
                  <a:lnTo>
                    <a:pt x="20920" y="23433"/>
                  </a:lnTo>
                  <a:lnTo>
                    <a:pt x="20948" y="23405"/>
                  </a:lnTo>
                  <a:lnTo>
                    <a:pt x="20976" y="23377"/>
                  </a:lnTo>
                  <a:cubicBezTo>
                    <a:pt x="21004" y="23349"/>
                    <a:pt x="21004" y="23321"/>
                    <a:pt x="21004" y="23293"/>
                  </a:cubicBezTo>
                  <a:cubicBezTo>
                    <a:pt x="21032" y="23237"/>
                    <a:pt x="20976" y="23209"/>
                    <a:pt x="20976" y="23181"/>
                  </a:cubicBezTo>
                  <a:lnTo>
                    <a:pt x="20836" y="22985"/>
                  </a:lnTo>
                  <a:lnTo>
                    <a:pt x="20584" y="22593"/>
                  </a:lnTo>
                  <a:lnTo>
                    <a:pt x="20079" y="21837"/>
                  </a:lnTo>
                  <a:cubicBezTo>
                    <a:pt x="19743" y="21333"/>
                    <a:pt x="19379" y="20828"/>
                    <a:pt x="19015" y="20324"/>
                  </a:cubicBezTo>
                  <a:cubicBezTo>
                    <a:pt x="18931" y="20212"/>
                    <a:pt x="18847" y="20128"/>
                    <a:pt x="18791" y="20016"/>
                  </a:cubicBezTo>
                  <a:cubicBezTo>
                    <a:pt x="18819" y="19960"/>
                    <a:pt x="18875" y="19932"/>
                    <a:pt x="18875" y="19904"/>
                  </a:cubicBezTo>
                  <a:cubicBezTo>
                    <a:pt x="19043" y="19764"/>
                    <a:pt x="19183" y="19596"/>
                    <a:pt x="19323" y="19456"/>
                  </a:cubicBezTo>
                  <a:lnTo>
                    <a:pt x="19323" y="19428"/>
                  </a:lnTo>
                  <a:cubicBezTo>
                    <a:pt x="19603" y="19120"/>
                    <a:pt x="19855" y="18784"/>
                    <a:pt x="20107" y="18420"/>
                  </a:cubicBezTo>
                  <a:cubicBezTo>
                    <a:pt x="20584" y="17720"/>
                    <a:pt x="21032" y="16964"/>
                    <a:pt x="21396" y="16180"/>
                  </a:cubicBezTo>
                  <a:cubicBezTo>
                    <a:pt x="22040" y="14808"/>
                    <a:pt x="22572" y="13295"/>
                    <a:pt x="22404" y="11755"/>
                  </a:cubicBezTo>
                  <a:cubicBezTo>
                    <a:pt x="22376" y="11419"/>
                    <a:pt x="22292" y="11055"/>
                    <a:pt x="22068" y="10775"/>
                  </a:cubicBezTo>
                  <a:cubicBezTo>
                    <a:pt x="21872" y="10551"/>
                    <a:pt x="21620" y="10383"/>
                    <a:pt x="21340" y="10327"/>
                  </a:cubicBezTo>
                  <a:cubicBezTo>
                    <a:pt x="21269" y="10315"/>
                    <a:pt x="21200" y="10310"/>
                    <a:pt x="21134" y="10310"/>
                  </a:cubicBezTo>
                  <a:cubicBezTo>
                    <a:pt x="20569" y="10310"/>
                    <a:pt x="20153" y="10713"/>
                    <a:pt x="19827" y="11139"/>
                  </a:cubicBezTo>
                  <a:cubicBezTo>
                    <a:pt x="18875" y="12371"/>
                    <a:pt x="18511" y="13884"/>
                    <a:pt x="18343" y="15396"/>
                  </a:cubicBezTo>
                  <a:cubicBezTo>
                    <a:pt x="18175" y="16712"/>
                    <a:pt x="18119" y="18112"/>
                    <a:pt x="18343" y="19428"/>
                  </a:cubicBezTo>
                  <a:cubicBezTo>
                    <a:pt x="17839" y="18756"/>
                    <a:pt x="17307" y="18084"/>
                    <a:pt x="16747" y="17412"/>
                  </a:cubicBezTo>
                  <a:cubicBezTo>
                    <a:pt x="15991" y="16516"/>
                    <a:pt x="15235" y="15648"/>
                    <a:pt x="14423" y="14780"/>
                  </a:cubicBezTo>
                  <a:cubicBezTo>
                    <a:pt x="14535" y="14612"/>
                    <a:pt x="14619" y="14416"/>
                    <a:pt x="14703" y="14220"/>
                  </a:cubicBezTo>
                  <a:cubicBezTo>
                    <a:pt x="14899" y="13856"/>
                    <a:pt x="15067" y="13464"/>
                    <a:pt x="15207" y="13043"/>
                  </a:cubicBezTo>
                  <a:cubicBezTo>
                    <a:pt x="15487" y="12231"/>
                    <a:pt x="15711" y="11419"/>
                    <a:pt x="15851" y="10551"/>
                  </a:cubicBezTo>
                  <a:cubicBezTo>
                    <a:pt x="16131" y="9067"/>
                    <a:pt x="16243" y="7471"/>
                    <a:pt x="15683" y="6015"/>
                  </a:cubicBezTo>
                  <a:cubicBezTo>
                    <a:pt x="15543" y="5707"/>
                    <a:pt x="15403" y="5370"/>
                    <a:pt x="15095" y="5146"/>
                  </a:cubicBezTo>
                  <a:cubicBezTo>
                    <a:pt x="14899" y="5000"/>
                    <a:pt x="14640" y="4917"/>
                    <a:pt x="14391" y="4917"/>
                  </a:cubicBezTo>
                  <a:cubicBezTo>
                    <a:pt x="14354" y="4917"/>
                    <a:pt x="14318" y="4919"/>
                    <a:pt x="14283" y="4922"/>
                  </a:cubicBezTo>
                  <a:cubicBezTo>
                    <a:pt x="13611" y="4978"/>
                    <a:pt x="13275" y="5510"/>
                    <a:pt x="13051" y="6071"/>
                  </a:cubicBezTo>
                  <a:cubicBezTo>
                    <a:pt x="12462" y="7499"/>
                    <a:pt x="12490" y="9067"/>
                    <a:pt x="12714" y="10579"/>
                  </a:cubicBezTo>
                  <a:cubicBezTo>
                    <a:pt x="12854" y="11671"/>
                    <a:pt x="13107" y="12791"/>
                    <a:pt x="13527" y="13856"/>
                  </a:cubicBezTo>
                  <a:cubicBezTo>
                    <a:pt x="12910" y="13239"/>
                    <a:pt x="12294" y="12651"/>
                    <a:pt x="11678" y="12063"/>
                  </a:cubicBezTo>
                  <a:cubicBezTo>
                    <a:pt x="10810" y="11251"/>
                    <a:pt x="9914" y="10467"/>
                    <a:pt x="8990" y="9711"/>
                  </a:cubicBezTo>
                  <a:cubicBezTo>
                    <a:pt x="8990" y="9683"/>
                    <a:pt x="8990" y="9683"/>
                    <a:pt x="8990" y="9683"/>
                  </a:cubicBezTo>
                  <a:cubicBezTo>
                    <a:pt x="9074" y="9459"/>
                    <a:pt x="9102" y="9263"/>
                    <a:pt x="9158" y="9067"/>
                  </a:cubicBezTo>
                  <a:cubicBezTo>
                    <a:pt x="9242" y="8647"/>
                    <a:pt x="9326" y="8227"/>
                    <a:pt x="9354" y="7807"/>
                  </a:cubicBezTo>
                  <a:cubicBezTo>
                    <a:pt x="9466" y="6939"/>
                    <a:pt x="9494" y="6071"/>
                    <a:pt x="9438" y="5230"/>
                  </a:cubicBezTo>
                  <a:cubicBezTo>
                    <a:pt x="9382" y="3690"/>
                    <a:pt x="9130" y="2122"/>
                    <a:pt x="8234" y="834"/>
                  </a:cubicBezTo>
                  <a:cubicBezTo>
                    <a:pt x="8038" y="526"/>
                    <a:pt x="7814" y="246"/>
                    <a:pt x="7478" y="106"/>
                  </a:cubicBezTo>
                  <a:cubicBezTo>
                    <a:pt x="7308" y="38"/>
                    <a:pt x="7139" y="1"/>
                    <a:pt x="6969" y="1"/>
                  </a:cubicBezTo>
                  <a:close/>
                </a:path>
              </a:pathLst>
            </a:custGeom>
            <a:solidFill>
              <a:srgbClr val="3A827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4"/>
            <p:cNvSpPr/>
            <p:nvPr/>
          </p:nvSpPr>
          <p:spPr>
            <a:xfrm>
              <a:off x="5072950" y="2481550"/>
              <a:ext cx="337750" cy="334150"/>
            </a:xfrm>
            <a:custGeom>
              <a:avLst/>
              <a:gdLst/>
              <a:ahLst/>
              <a:cxnLst/>
              <a:rect l="l" t="t" r="r" b="b"/>
              <a:pathLst>
                <a:path w="13510" h="13366" extrusionOk="0">
                  <a:moveTo>
                    <a:pt x="1" y="0"/>
                  </a:moveTo>
                  <a:lnTo>
                    <a:pt x="1" y="0"/>
                  </a:lnTo>
                  <a:cubicBezTo>
                    <a:pt x="1" y="0"/>
                    <a:pt x="533" y="6441"/>
                    <a:pt x="4229" y="10865"/>
                  </a:cubicBezTo>
                  <a:cubicBezTo>
                    <a:pt x="5013" y="11818"/>
                    <a:pt x="5826" y="12462"/>
                    <a:pt x="6582" y="12854"/>
                  </a:cubicBezTo>
                  <a:cubicBezTo>
                    <a:pt x="7237" y="13207"/>
                    <a:pt x="7917" y="13366"/>
                    <a:pt x="8575" y="13366"/>
                  </a:cubicBezTo>
                  <a:cubicBezTo>
                    <a:pt x="11208" y="13366"/>
                    <a:pt x="13510" y="10826"/>
                    <a:pt x="12658" y="7981"/>
                  </a:cubicBezTo>
                  <a:cubicBezTo>
                    <a:pt x="12406" y="7113"/>
                    <a:pt x="11902" y="6161"/>
                    <a:pt x="11062" y="5153"/>
                  </a:cubicBezTo>
                  <a:cubicBezTo>
                    <a:pt x="7366" y="728"/>
                    <a:pt x="1" y="0"/>
                    <a:pt x="1" y="0"/>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4"/>
            <p:cNvSpPr/>
            <p:nvPr/>
          </p:nvSpPr>
          <p:spPr>
            <a:xfrm>
              <a:off x="4975650" y="2602800"/>
              <a:ext cx="424975" cy="251275"/>
            </a:xfrm>
            <a:custGeom>
              <a:avLst/>
              <a:gdLst/>
              <a:ahLst/>
              <a:cxnLst/>
              <a:rect l="l" t="t" r="r" b="b"/>
              <a:pathLst>
                <a:path w="16999" h="10051" extrusionOk="0">
                  <a:moveTo>
                    <a:pt x="5093" y="0"/>
                  </a:moveTo>
                  <a:cubicBezTo>
                    <a:pt x="2195" y="0"/>
                    <a:pt x="0" y="527"/>
                    <a:pt x="0" y="527"/>
                  </a:cubicBezTo>
                  <a:cubicBezTo>
                    <a:pt x="0" y="527"/>
                    <a:pt x="3025" y="7276"/>
                    <a:pt x="8373" y="9404"/>
                  </a:cubicBezTo>
                  <a:cubicBezTo>
                    <a:pt x="9520" y="9873"/>
                    <a:pt x="10520" y="10051"/>
                    <a:pt x="11376" y="10051"/>
                  </a:cubicBezTo>
                  <a:cubicBezTo>
                    <a:pt x="11440" y="10051"/>
                    <a:pt x="11503" y="10050"/>
                    <a:pt x="11566" y="10048"/>
                  </a:cubicBezTo>
                  <a:cubicBezTo>
                    <a:pt x="15290" y="9936"/>
                    <a:pt x="16998" y="5287"/>
                    <a:pt x="14282" y="2739"/>
                  </a:cubicBezTo>
                  <a:cubicBezTo>
                    <a:pt x="13666" y="2151"/>
                    <a:pt x="12798" y="1591"/>
                    <a:pt x="11650" y="1115"/>
                  </a:cubicBezTo>
                  <a:cubicBezTo>
                    <a:pt x="9458" y="254"/>
                    <a:pt x="7106" y="0"/>
                    <a:pt x="5093" y="0"/>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4"/>
            <p:cNvSpPr/>
            <p:nvPr/>
          </p:nvSpPr>
          <p:spPr>
            <a:xfrm>
              <a:off x="5014150" y="2540700"/>
              <a:ext cx="393100" cy="293100"/>
            </a:xfrm>
            <a:custGeom>
              <a:avLst/>
              <a:gdLst/>
              <a:ahLst/>
              <a:cxnLst/>
              <a:rect l="l" t="t" r="r" b="b"/>
              <a:pathLst>
                <a:path w="15724" h="11724" extrusionOk="0">
                  <a:moveTo>
                    <a:pt x="694" y="0"/>
                  </a:moveTo>
                  <a:cubicBezTo>
                    <a:pt x="253" y="0"/>
                    <a:pt x="0" y="14"/>
                    <a:pt x="0" y="14"/>
                  </a:cubicBezTo>
                  <a:lnTo>
                    <a:pt x="0" y="42"/>
                  </a:lnTo>
                  <a:cubicBezTo>
                    <a:pt x="0" y="42"/>
                    <a:pt x="1849" y="6847"/>
                    <a:pt x="6497" y="10208"/>
                  </a:cubicBezTo>
                  <a:cubicBezTo>
                    <a:pt x="7561" y="10964"/>
                    <a:pt x="8514" y="11412"/>
                    <a:pt x="9410" y="11608"/>
                  </a:cubicBezTo>
                  <a:cubicBezTo>
                    <a:pt x="9752" y="11686"/>
                    <a:pt x="10086" y="11723"/>
                    <a:pt x="10410" y="11723"/>
                  </a:cubicBezTo>
                  <a:cubicBezTo>
                    <a:pt x="13564" y="11723"/>
                    <a:pt x="15724" y="8227"/>
                    <a:pt x="13946" y="5307"/>
                  </a:cubicBezTo>
                  <a:cubicBezTo>
                    <a:pt x="13470" y="4551"/>
                    <a:pt x="12770" y="3739"/>
                    <a:pt x="11734" y="2983"/>
                  </a:cubicBezTo>
                  <a:cubicBezTo>
                    <a:pt x="7942" y="258"/>
                    <a:pt x="2585" y="0"/>
                    <a:pt x="694" y="0"/>
                  </a:cubicBezTo>
                  <a:close/>
                </a:path>
              </a:pathLst>
            </a:custGeom>
            <a:solidFill>
              <a:schemeClr val="accent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54"/>
          <p:cNvGrpSpPr/>
          <p:nvPr/>
        </p:nvGrpSpPr>
        <p:grpSpPr>
          <a:xfrm>
            <a:off x="8111675" y="4035289"/>
            <a:ext cx="1409392" cy="1400020"/>
            <a:chOff x="8111675" y="4035289"/>
            <a:chExt cx="1409392" cy="1400020"/>
          </a:xfrm>
        </p:grpSpPr>
        <p:grpSp>
          <p:nvGrpSpPr>
            <p:cNvPr id="1830" name="Google Shape;1830;p54"/>
            <p:cNvGrpSpPr/>
            <p:nvPr/>
          </p:nvGrpSpPr>
          <p:grpSpPr>
            <a:xfrm>
              <a:off x="8111675" y="4035289"/>
              <a:ext cx="1409392" cy="1400020"/>
              <a:chOff x="8036725" y="4101014"/>
              <a:chExt cx="1409392" cy="1400020"/>
            </a:xfrm>
          </p:grpSpPr>
          <p:sp>
            <p:nvSpPr>
              <p:cNvPr id="1831" name="Google Shape;1831;p54"/>
              <p:cNvSpPr/>
              <p:nvPr/>
            </p:nvSpPr>
            <p:spPr>
              <a:xfrm rot="-4686751" flipH="1">
                <a:off x="8276151" y="4697578"/>
                <a:ext cx="519524" cy="910893"/>
              </a:xfrm>
              <a:custGeom>
                <a:avLst/>
                <a:gdLst/>
                <a:ahLst/>
                <a:cxnLst/>
                <a:rect l="l" t="t" r="r" b="b"/>
                <a:pathLst>
                  <a:path w="20780" h="36434" extrusionOk="0">
                    <a:moveTo>
                      <a:pt x="1905" y="19603"/>
                    </a:moveTo>
                    <a:cubicBezTo>
                      <a:pt x="3193" y="11482"/>
                      <a:pt x="9270" y="4957"/>
                      <a:pt x="15431" y="1"/>
                    </a:cubicBezTo>
                    <a:cubicBezTo>
                      <a:pt x="15431" y="1"/>
                      <a:pt x="14647" y="6190"/>
                      <a:pt x="18539" y="18175"/>
                    </a:cubicBezTo>
                    <a:cubicBezTo>
                      <a:pt x="20780" y="27444"/>
                      <a:pt x="13331" y="35593"/>
                      <a:pt x="9942" y="36181"/>
                    </a:cubicBezTo>
                    <a:cubicBezTo>
                      <a:pt x="8514" y="36433"/>
                      <a:pt x="1" y="31729"/>
                      <a:pt x="1905" y="19603"/>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4"/>
              <p:cNvSpPr/>
              <p:nvPr/>
            </p:nvSpPr>
            <p:spPr>
              <a:xfrm rot="-4686751" flipH="1">
                <a:off x="8356267" y="4634965"/>
                <a:ext cx="382468" cy="903442"/>
              </a:xfrm>
              <a:custGeom>
                <a:avLst/>
                <a:gdLst/>
                <a:ahLst/>
                <a:cxnLst/>
                <a:rect l="l" t="t" r="r" b="b"/>
                <a:pathLst>
                  <a:path w="15298" h="36136" extrusionOk="0">
                    <a:moveTo>
                      <a:pt x="15298" y="1"/>
                    </a:moveTo>
                    <a:lnTo>
                      <a:pt x="15298" y="1"/>
                    </a:lnTo>
                    <a:cubicBezTo>
                      <a:pt x="9165" y="4957"/>
                      <a:pt x="3144" y="11454"/>
                      <a:pt x="1856" y="19547"/>
                    </a:cubicBezTo>
                    <a:cubicBezTo>
                      <a:pt x="0" y="31392"/>
                      <a:pt x="8039" y="36135"/>
                      <a:pt x="9771" y="36135"/>
                    </a:cubicBezTo>
                    <a:cubicBezTo>
                      <a:pt x="9816" y="36135"/>
                      <a:pt x="9857" y="36132"/>
                      <a:pt x="9893" y="36125"/>
                    </a:cubicBezTo>
                    <a:lnTo>
                      <a:pt x="9921" y="36125"/>
                    </a:lnTo>
                    <a:cubicBezTo>
                      <a:pt x="14234" y="24924"/>
                      <a:pt x="3368" y="18875"/>
                      <a:pt x="15298"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4"/>
              <p:cNvSpPr/>
              <p:nvPr/>
            </p:nvSpPr>
            <p:spPr>
              <a:xfrm rot="-4686751" flipH="1">
                <a:off x="8544259" y="4258538"/>
                <a:ext cx="908793" cy="723234"/>
              </a:xfrm>
              <a:custGeom>
                <a:avLst/>
                <a:gdLst/>
                <a:ahLst/>
                <a:cxnLst/>
                <a:rect l="l" t="t" r="r" b="b"/>
                <a:pathLst>
                  <a:path w="36350" h="28928" extrusionOk="0">
                    <a:moveTo>
                      <a:pt x="15039" y="22039"/>
                    </a:moveTo>
                    <a:cubicBezTo>
                      <a:pt x="7057" y="17418"/>
                      <a:pt x="2717" y="8429"/>
                      <a:pt x="1" y="0"/>
                    </a:cubicBezTo>
                    <a:cubicBezTo>
                      <a:pt x="1" y="0"/>
                      <a:pt x="6161" y="3332"/>
                      <a:pt x="20247" y="4089"/>
                    </a:cubicBezTo>
                    <a:cubicBezTo>
                      <a:pt x="30833" y="5517"/>
                      <a:pt x="36349" y="16578"/>
                      <a:pt x="35593" y="20359"/>
                    </a:cubicBezTo>
                    <a:cubicBezTo>
                      <a:pt x="35285" y="21955"/>
                      <a:pt x="26940" y="28928"/>
                      <a:pt x="15039" y="22039"/>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4"/>
              <p:cNvSpPr/>
              <p:nvPr/>
            </p:nvSpPr>
            <p:spPr>
              <a:xfrm rot="-4686751" flipH="1">
                <a:off x="8442476" y="4346633"/>
                <a:ext cx="904592" cy="507599"/>
              </a:xfrm>
              <a:custGeom>
                <a:avLst/>
                <a:gdLst/>
                <a:ahLst/>
                <a:cxnLst/>
                <a:rect l="l" t="t" r="r" b="b"/>
                <a:pathLst>
                  <a:path w="36182" h="20303" extrusionOk="0">
                    <a:moveTo>
                      <a:pt x="1" y="0"/>
                    </a:moveTo>
                    <a:lnTo>
                      <a:pt x="1" y="0"/>
                    </a:lnTo>
                    <a:cubicBezTo>
                      <a:pt x="14114" y="18482"/>
                      <a:pt x="19183" y="6805"/>
                      <a:pt x="35425" y="20303"/>
                    </a:cubicBezTo>
                    <a:lnTo>
                      <a:pt x="35425" y="20275"/>
                    </a:lnTo>
                    <a:cubicBezTo>
                      <a:pt x="36181" y="16494"/>
                      <a:pt x="30665" y="5433"/>
                      <a:pt x="20079" y="4005"/>
                    </a:cubicBezTo>
                    <a:cubicBezTo>
                      <a:pt x="7338" y="3304"/>
                      <a:pt x="1093" y="532"/>
                      <a:pt x="1" y="0"/>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4"/>
              <p:cNvSpPr/>
              <p:nvPr/>
            </p:nvSpPr>
            <p:spPr>
              <a:xfrm rot="-4686751" flipH="1">
                <a:off x="8314878" y="4306925"/>
                <a:ext cx="655331" cy="981596"/>
              </a:xfrm>
              <a:custGeom>
                <a:avLst/>
                <a:gdLst/>
                <a:ahLst/>
                <a:cxnLst/>
                <a:rect l="l" t="t" r="r" b="b"/>
                <a:pathLst>
                  <a:path w="26212" h="39262" extrusionOk="0">
                    <a:moveTo>
                      <a:pt x="3669" y="26660"/>
                    </a:moveTo>
                    <a:cubicBezTo>
                      <a:pt x="1" y="18203"/>
                      <a:pt x="1821" y="8402"/>
                      <a:pt x="4621" y="1"/>
                    </a:cubicBezTo>
                    <a:cubicBezTo>
                      <a:pt x="4621" y="1"/>
                      <a:pt x="7618" y="6330"/>
                      <a:pt x="18511" y="15291"/>
                    </a:cubicBezTo>
                    <a:cubicBezTo>
                      <a:pt x="26212" y="22712"/>
                      <a:pt x="24056" y="34893"/>
                      <a:pt x="21227" y="37498"/>
                    </a:cubicBezTo>
                    <a:cubicBezTo>
                      <a:pt x="20023" y="38590"/>
                      <a:pt x="9158" y="39262"/>
                      <a:pt x="3669" y="2666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4"/>
              <p:cNvSpPr/>
              <p:nvPr/>
            </p:nvSpPr>
            <p:spPr>
              <a:xfrm rot="-4686751" flipH="1">
                <a:off x="8342333" y="4384857"/>
                <a:ext cx="537000" cy="933294"/>
              </a:xfrm>
              <a:custGeom>
                <a:avLst/>
                <a:gdLst/>
                <a:ahLst/>
                <a:cxnLst/>
                <a:rect l="l" t="t" r="r" b="b"/>
                <a:pathLst>
                  <a:path w="21479" h="37330" extrusionOk="0">
                    <a:moveTo>
                      <a:pt x="0" y="1"/>
                    </a:moveTo>
                    <a:cubicBezTo>
                      <a:pt x="392" y="23244"/>
                      <a:pt x="11398" y="16859"/>
                      <a:pt x="16494" y="37330"/>
                    </a:cubicBezTo>
                    <a:cubicBezTo>
                      <a:pt x="19351" y="34725"/>
                      <a:pt x="21479" y="22544"/>
                      <a:pt x="13778" y="15123"/>
                    </a:cubicBezTo>
                    <a:cubicBezTo>
                      <a:pt x="3921" y="7002"/>
                      <a:pt x="532" y="1065"/>
                      <a:pt x="0"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4"/>
              <p:cNvSpPr/>
              <p:nvPr/>
            </p:nvSpPr>
            <p:spPr>
              <a:xfrm rot="-4686751" flipH="1">
                <a:off x="8565918" y="4559076"/>
                <a:ext cx="674257" cy="673557"/>
              </a:xfrm>
              <a:custGeom>
                <a:avLst/>
                <a:gdLst/>
                <a:ahLst/>
                <a:cxnLst/>
                <a:rect l="l" t="t" r="r" b="b"/>
                <a:pathLst>
                  <a:path w="26969" h="26941" extrusionOk="0">
                    <a:moveTo>
                      <a:pt x="1877" y="19771"/>
                    </a:moveTo>
                    <a:cubicBezTo>
                      <a:pt x="2241" y="20136"/>
                      <a:pt x="2773" y="20276"/>
                      <a:pt x="3249" y="20248"/>
                    </a:cubicBezTo>
                    <a:cubicBezTo>
                      <a:pt x="3725" y="20192"/>
                      <a:pt x="4173" y="20080"/>
                      <a:pt x="4593" y="19940"/>
                    </a:cubicBezTo>
                    <a:cubicBezTo>
                      <a:pt x="5013" y="19799"/>
                      <a:pt x="5433" y="19631"/>
                      <a:pt x="5825" y="19435"/>
                    </a:cubicBezTo>
                    <a:cubicBezTo>
                      <a:pt x="6610" y="19071"/>
                      <a:pt x="7338" y="18651"/>
                      <a:pt x="8038" y="18147"/>
                    </a:cubicBezTo>
                    <a:cubicBezTo>
                      <a:pt x="7422" y="18763"/>
                      <a:pt x="6890" y="19435"/>
                      <a:pt x="6414" y="20136"/>
                    </a:cubicBezTo>
                    <a:cubicBezTo>
                      <a:pt x="6161" y="20528"/>
                      <a:pt x="5937" y="20920"/>
                      <a:pt x="5769" y="21312"/>
                    </a:cubicBezTo>
                    <a:cubicBezTo>
                      <a:pt x="5573" y="21704"/>
                      <a:pt x="5377" y="22124"/>
                      <a:pt x="5265" y="22600"/>
                    </a:cubicBezTo>
                    <a:cubicBezTo>
                      <a:pt x="5041" y="23524"/>
                      <a:pt x="5629" y="24504"/>
                      <a:pt x="6582" y="24728"/>
                    </a:cubicBezTo>
                    <a:cubicBezTo>
                      <a:pt x="7086" y="24840"/>
                      <a:pt x="7618" y="24728"/>
                      <a:pt x="8010" y="24448"/>
                    </a:cubicBezTo>
                    <a:cubicBezTo>
                      <a:pt x="8402" y="24168"/>
                      <a:pt x="8710" y="23860"/>
                      <a:pt x="9018" y="23524"/>
                    </a:cubicBezTo>
                    <a:cubicBezTo>
                      <a:pt x="9326" y="23188"/>
                      <a:pt x="9606" y="22824"/>
                      <a:pt x="9858" y="22460"/>
                    </a:cubicBezTo>
                    <a:cubicBezTo>
                      <a:pt x="10334" y="21760"/>
                      <a:pt x="10726" y="21032"/>
                      <a:pt x="11090" y="20248"/>
                    </a:cubicBezTo>
                    <a:cubicBezTo>
                      <a:pt x="10894" y="21088"/>
                      <a:pt x="10754" y="21928"/>
                      <a:pt x="10698" y="22796"/>
                    </a:cubicBezTo>
                    <a:cubicBezTo>
                      <a:pt x="10670" y="23216"/>
                      <a:pt x="10670" y="23664"/>
                      <a:pt x="10698" y="24112"/>
                    </a:cubicBezTo>
                    <a:cubicBezTo>
                      <a:pt x="10726" y="24560"/>
                      <a:pt x="10782" y="25036"/>
                      <a:pt x="10922" y="25484"/>
                    </a:cubicBezTo>
                    <a:cubicBezTo>
                      <a:pt x="11202" y="26408"/>
                      <a:pt x="12182" y="26940"/>
                      <a:pt x="13106" y="26688"/>
                    </a:cubicBezTo>
                    <a:cubicBezTo>
                      <a:pt x="13610" y="26520"/>
                      <a:pt x="14003" y="26156"/>
                      <a:pt x="14227" y="25708"/>
                    </a:cubicBezTo>
                    <a:cubicBezTo>
                      <a:pt x="14423" y="25288"/>
                      <a:pt x="14535" y="24840"/>
                      <a:pt x="14619" y="24392"/>
                    </a:cubicBezTo>
                    <a:cubicBezTo>
                      <a:pt x="14731" y="23972"/>
                      <a:pt x="14787" y="23524"/>
                      <a:pt x="14815" y="23076"/>
                    </a:cubicBezTo>
                    <a:cubicBezTo>
                      <a:pt x="14899" y="22236"/>
                      <a:pt x="14871" y="21396"/>
                      <a:pt x="14787" y="20528"/>
                    </a:cubicBezTo>
                    <a:cubicBezTo>
                      <a:pt x="15039" y="21368"/>
                      <a:pt x="15347" y="22152"/>
                      <a:pt x="15739" y="22936"/>
                    </a:cubicBezTo>
                    <a:cubicBezTo>
                      <a:pt x="15935" y="23328"/>
                      <a:pt x="16159" y="23720"/>
                      <a:pt x="16411" y="24084"/>
                    </a:cubicBezTo>
                    <a:cubicBezTo>
                      <a:pt x="16663" y="24448"/>
                      <a:pt x="16915" y="24812"/>
                      <a:pt x="17279" y="25148"/>
                    </a:cubicBezTo>
                    <a:cubicBezTo>
                      <a:pt x="17979" y="25820"/>
                      <a:pt x="19099" y="25792"/>
                      <a:pt x="19771" y="25092"/>
                    </a:cubicBezTo>
                    <a:cubicBezTo>
                      <a:pt x="20135" y="24700"/>
                      <a:pt x="20275" y="24196"/>
                      <a:pt x="20247" y="23692"/>
                    </a:cubicBezTo>
                    <a:cubicBezTo>
                      <a:pt x="20191" y="23244"/>
                      <a:pt x="20079" y="22796"/>
                      <a:pt x="19939" y="22376"/>
                    </a:cubicBezTo>
                    <a:cubicBezTo>
                      <a:pt x="19799" y="21928"/>
                      <a:pt x="19631" y="21508"/>
                      <a:pt x="19435" y="21116"/>
                    </a:cubicBezTo>
                    <a:cubicBezTo>
                      <a:pt x="19099" y="20360"/>
                      <a:pt x="18651" y="19631"/>
                      <a:pt x="18147" y="18931"/>
                    </a:cubicBezTo>
                    <a:cubicBezTo>
                      <a:pt x="18791" y="19519"/>
                      <a:pt x="19435" y="20080"/>
                      <a:pt x="20163" y="20528"/>
                    </a:cubicBezTo>
                    <a:cubicBezTo>
                      <a:pt x="20527" y="20780"/>
                      <a:pt x="20919" y="21004"/>
                      <a:pt x="21312" y="21200"/>
                    </a:cubicBezTo>
                    <a:cubicBezTo>
                      <a:pt x="21732" y="21396"/>
                      <a:pt x="22124" y="21564"/>
                      <a:pt x="22600" y="21676"/>
                    </a:cubicBezTo>
                    <a:cubicBezTo>
                      <a:pt x="23552" y="21928"/>
                      <a:pt x="24504" y="21340"/>
                      <a:pt x="24728" y="20388"/>
                    </a:cubicBezTo>
                    <a:cubicBezTo>
                      <a:pt x="24840" y="19884"/>
                      <a:pt x="24728" y="19351"/>
                      <a:pt x="24448" y="18959"/>
                    </a:cubicBezTo>
                    <a:cubicBezTo>
                      <a:pt x="24168" y="18567"/>
                      <a:pt x="23860" y="18231"/>
                      <a:pt x="23524" y="17951"/>
                    </a:cubicBezTo>
                    <a:cubicBezTo>
                      <a:pt x="23188" y="17643"/>
                      <a:pt x="22824" y="17363"/>
                      <a:pt x="22460" y="17111"/>
                    </a:cubicBezTo>
                    <a:cubicBezTo>
                      <a:pt x="21788" y="16635"/>
                      <a:pt x="21031" y="16215"/>
                      <a:pt x="20247" y="15851"/>
                    </a:cubicBezTo>
                    <a:cubicBezTo>
                      <a:pt x="21087" y="16047"/>
                      <a:pt x="21928" y="16187"/>
                      <a:pt x="22796" y="16243"/>
                    </a:cubicBezTo>
                    <a:cubicBezTo>
                      <a:pt x="23244" y="16271"/>
                      <a:pt x="23664" y="16271"/>
                      <a:pt x="24140" y="16243"/>
                    </a:cubicBezTo>
                    <a:cubicBezTo>
                      <a:pt x="24588" y="16215"/>
                      <a:pt x="25036" y="16159"/>
                      <a:pt x="25484" y="16019"/>
                    </a:cubicBezTo>
                    <a:cubicBezTo>
                      <a:pt x="26408" y="15767"/>
                      <a:pt x="26968" y="14787"/>
                      <a:pt x="26688" y="13835"/>
                    </a:cubicBezTo>
                    <a:cubicBezTo>
                      <a:pt x="26520" y="13331"/>
                      <a:pt x="26156" y="12939"/>
                      <a:pt x="25708" y="12743"/>
                    </a:cubicBezTo>
                    <a:cubicBezTo>
                      <a:pt x="25288" y="12547"/>
                      <a:pt x="24840" y="12407"/>
                      <a:pt x="24420" y="12323"/>
                    </a:cubicBezTo>
                    <a:cubicBezTo>
                      <a:pt x="23972" y="12239"/>
                      <a:pt x="23524" y="12155"/>
                      <a:pt x="23076" y="12127"/>
                    </a:cubicBezTo>
                    <a:cubicBezTo>
                      <a:pt x="22236" y="12070"/>
                      <a:pt x="21396" y="12070"/>
                      <a:pt x="20555" y="12155"/>
                    </a:cubicBezTo>
                    <a:cubicBezTo>
                      <a:pt x="21368" y="11902"/>
                      <a:pt x="22180" y="11622"/>
                      <a:pt x="22936" y="11230"/>
                    </a:cubicBezTo>
                    <a:cubicBezTo>
                      <a:pt x="23328" y="11034"/>
                      <a:pt x="23720" y="10810"/>
                      <a:pt x="24084" y="10558"/>
                    </a:cubicBezTo>
                    <a:cubicBezTo>
                      <a:pt x="24448" y="10306"/>
                      <a:pt x="24812" y="10026"/>
                      <a:pt x="25148" y="9690"/>
                    </a:cubicBezTo>
                    <a:cubicBezTo>
                      <a:pt x="25820" y="8990"/>
                      <a:pt x="25792" y="7870"/>
                      <a:pt x="25092" y="7198"/>
                    </a:cubicBezTo>
                    <a:cubicBezTo>
                      <a:pt x="24700" y="6834"/>
                      <a:pt x="24196" y="6666"/>
                      <a:pt x="23720" y="6722"/>
                    </a:cubicBezTo>
                    <a:cubicBezTo>
                      <a:pt x="23244" y="6750"/>
                      <a:pt x="22796" y="6890"/>
                      <a:pt x="22376" y="7002"/>
                    </a:cubicBezTo>
                    <a:cubicBezTo>
                      <a:pt x="21928" y="7142"/>
                      <a:pt x="21536" y="7310"/>
                      <a:pt x="21115" y="7506"/>
                    </a:cubicBezTo>
                    <a:cubicBezTo>
                      <a:pt x="20359" y="7870"/>
                      <a:pt x="19631" y="8318"/>
                      <a:pt x="18931" y="8794"/>
                    </a:cubicBezTo>
                    <a:cubicBezTo>
                      <a:pt x="19519" y="8178"/>
                      <a:pt x="20079" y="7506"/>
                      <a:pt x="20527" y="6806"/>
                    </a:cubicBezTo>
                    <a:cubicBezTo>
                      <a:pt x="20779" y="6442"/>
                      <a:pt x="21003" y="6050"/>
                      <a:pt x="21199" y="5630"/>
                    </a:cubicBezTo>
                    <a:cubicBezTo>
                      <a:pt x="21396" y="5238"/>
                      <a:pt x="21592" y="4818"/>
                      <a:pt x="21704" y="4370"/>
                    </a:cubicBezTo>
                    <a:cubicBezTo>
                      <a:pt x="21928" y="3417"/>
                      <a:pt x="21340" y="2465"/>
                      <a:pt x="20387" y="2241"/>
                    </a:cubicBezTo>
                    <a:cubicBezTo>
                      <a:pt x="19883" y="2101"/>
                      <a:pt x="19351" y="2213"/>
                      <a:pt x="18959" y="2493"/>
                    </a:cubicBezTo>
                    <a:cubicBezTo>
                      <a:pt x="18567" y="2773"/>
                      <a:pt x="18231" y="3109"/>
                      <a:pt x="17951" y="3445"/>
                    </a:cubicBezTo>
                    <a:cubicBezTo>
                      <a:pt x="17643" y="3753"/>
                      <a:pt x="17363" y="4117"/>
                      <a:pt x="17111" y="4482"/>
                    </a:cubicBezTo>
                    <a:cubicBezTo>
                      <a:pt x="16635" y="5182"/>
                      <a:pt x="16215" y="5910"/>
                      <a:pt x="15851" y="6694"/>
                    </a:cubicBezTo>
                    <a:cubicBezTo>
                      <a:pt x="16075" y="5854"/>
                      <a:pt x="16215" y="5014"/>
                      <a:pt x="16243" y="4173"/>
                    </a:cubicBezTo>
                    <a:cubicBezTo>
                      <a:pt x="16271" y="3725"/>
                      <a:pt x="16271" y="3277"/>
                      <a:pt x="16243" y="2829"/>
                    </a:cubicBezTo>
                    <a:cubicBezTo>
                      <a:pt x="16215" y="2381"/>
                      <a:pt x="16159" y="1933"/>
                      <a:pt x="16019" y="1457"/>
                    </a:cubicBezTo>
                    <a:cubicBezTo>
                      <a:pt x="15767" y="533"/>
                      <a:pt x="14787" y="1"/>
                      <a:pt x="13835" y="281"/>
                    </a:cubicBezTo>
                    <a:cubicBezTo>
                      <a:pt x="13330" y="421"/>
                      <a:pt x="12938" y="785"/>
                      <a:pt x="12742" y="1233"/>
                    </a:cubicBezTo>
                    <a:cubicBezTo>
                      <a:pt x="12546" y="1653"/>
                      <a:pt x="12434" y="2101"/>
                      <a:pt x="12322" y="2549"/>
                    </a:cubicBezTo>
                    <a:cubicBezTo>
                      <a:pt x="12238" y="2997"/>
                      <a:pt x="12182" y="3417"/>
                      <a:pt x="12126" y="3865"/>
                    </a:cubicBezTo>
                    <a:cubicBezTo>
                      <a:pt x="12070" y="4706"/>
                      <a:pt x="12098" y="5574"/>
                      <a:pt x="12154" y="6414"/>
                    </a:cubicBezTo>
                    <a:cubicBezTo>
                      <a:pt x="11930" y="5574"/>
                      <a:pt x="11622" y="4790"/>
                      <a:pt x="11230" y="4033"/>
                    </a:cubicBezTo>
                    <a:cubicBezTo>
                      <a:pt x="11034" y="3613"/>
                      <a:pt x="10810" y="3249"/>
                      <a:pt x="10558" y="2857"/>
                    </a:cubicBezTo>
                    <a:cubicBezTo>
                      <a:pt x="10306" y="2493"/>
                      <a:pt x="10026" y="2129"/>
                      <a:pt x="9690" y="1793"/>
                    </a:cubicBezTo>
                    <a:cubicBezTo>
                      <a:pt x="8990" y="1121"/>
                      <a:pt x="7870" y="1149"/>
                      <a:pt x="7198" y="1849"/>
                    </a:cubicBezTo>
                    <a:cubicBezTo>
                      <a:pt x="6834" y="2241"/>
                      <a:pt x="6666" y="2745"/>
                      <a:pt x="6722" y="3249"/>
                    </a:cubicBezTo>
                    <a:cubicBezTo>
                      <a:pt x="6778" y="3725"/>
                      <a:pt x="6890" y="4145"/>
                      <a:pt x="7030" y="4594"/>
                    </a:cubicBezTo>
                    <a:cubicBezTo>
                      <a:pt x="7170" y="5014"/>
                      <a:pt x="7338" y="5434"/>
                      <a:pt x="7506" y="5826"/>
                    </a:cubicBezTo>
                    <a:cubicBezTo>
                      <a:pt x="7870" y="6582"/>
                      <a:pt x="8318" y="7310"/>
                      <a:pt x="8794" y="8010"/>
                    </a:cubicBezTo>
                    <a:cubicBezTo>
                      <a:pt x="8178" y="7422"/>
                      <a:pt x="7534" y="6890"/>
                      <a:pt x="6806" y="6414"/>
                    </a:cubicBezTo>
                    <a:cubicBezTo>
                      <a:pt x="6442" y="6162"/>
                      <a:pt x="6049" y="5938"/>
                      <a:pt x="5657" y="5742"/>
                    </a:cubicBezTo>
                    <a:cubicBezTo>
                      <a:pt x="5237" y="5546"/>
                      <a:pt x="4817" y="5378"/>
                      <a:pt x="4369" y="5266"/>
                    </a:cubicBezTo>
                    <a:cubicBezTo>
                      <a:pt x="3417" y="5042"/>
                      <a:pt x="2465" y="5602"/>
                      <a:pt x="2241" y="6554"/>
                    </a:cubicBezTo>
                    <a:cubicBezTo>
                      <a:pt x="2101" y="7086"/>
                      <a:pt x="2241" y="7590"/>
                      <a:pt x="2521" y="8010"/>
                    </a:cubicBezTo>
                    <a:cubicBezTo>
                      <a:pt x="2801" y="8402"/>
                      <a:pt x="3109" y="8710"/>
                      <a:pt x="3445" y="9018"/>
                    </a:cubicBezTo>
                    <a:cubicBezTo>
                      <a:pt x="3781" y="9298"/>
                      <a:pt x="4117" y="9578"/>
                      <a:pt x="4481" y="9830"/>
                    </a:cubicBezTo>
                    <a:cubicBezTo>
                      <a:pt x="5181" y="10334"/>
                      <a:pt x="5937" y="10726"/>
                      <a:pt x="6722" y="11090"/>
                    </a:cubicBezTo>
                    <a:cubicBezTo>
                      <a:pt x="5881" y="10894"/>
                      <a:pt x="5013" y="10754"/>
                      <a:pt x="4173" y="10698"/>
                    </a:cubicBezTo>
                    <a:cubicBezTo>
                      <a:pt x="3725" y="10670"/>
                      <a:pt x="3277" y="10670"/>
                      <a:pt x="2829" y="10698"/>
                    </a:cubicBezTo>
                    <a:cubicBezTo>
                      <a:pt x="2381" y="10726"/>
                      <a:pt x="1933" y="10782"/>
                      <a:pt x="1485" y="10922"/>
                    </a:cubicBezTo>
                    <a:cubicBezTo>
                      <a:pt x="533" y="11202"/>
                      <a:pt x="1" y="12183"/>
                      <a:pt x="281" y="13107"/>
                    </a:cubicBezTo>
                    <a:cubicBezTo>
                      <a:pt x="421" y="13611"/>
                      <a:pt x="785" y="14003"/>
                      <a:pt x="1233" y="14227"/>
                    </a:cubicBezTo>
                    <a:cubicBezTo>
                      <a:pt x="1681" y="14423"/>
                      <a:pt x="2101" y="14535"/>
                      <a:pt x="2549" y="14619"/>
                    </a:cubicBezTo>
                    <a:cubicBezTo>
                      <a:pt x="2997" y="14731"/>
                      <a:pt x="3445" y="14787"/>
                      <a:pt x="3865" y="14815"/>
                    </a:cubicBezTo>
                    <a:cubicBezTo>
                      <a:pt x="4705" y="14899"/>
                      <a:pt x="5573" y="14871"/>
                      <a:pt x="6414" y="14787"/>
                    </a:cubicBezTo>
                    <a:cubicBezTo>
                      <a:pt x="5601" y="15039"/>
                      <a:pt x="4789" y="15347"/>
                      <a:pt x="4033" y="15711"/>
                    </a:cubicBezTo>
                    <a:cubicBezTo>
                      <a:pt x="3641" y="15935"/>
                      <a:pt x="3249" y="16159"/>
                      <a:pt x="2885" y="16383"/>
                    </a:cubicBezTo>
                    <a:cubicBezTo>
                      <a:pt x="2493" y="16663"/>
                      <a:pt x="2129" y="16915"/>
                      <a:pt x="1821" y="17279"/>
                    </a:cubicBezTo>
                    <a:cubicBezTo>
                      <a:pt x="1149" y="17979"/>
                      <a:pt x="1177" y="19071"/>
                      <a:pt x="1877" y="19771"/>
                    </a:cubicBezTo>
                    <a:close/>
                  </a:path>
                </a:pathLst>
              </a:custGeom>
              <a:solidFill>
                <a:srgbClr val="F5F0E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8" name="Google Shape;1838;p54"/>
            <p:cNvSpPr/>
            <p:nvPr/>
          </p:nvSpPr>
          <p:spPr>
            <a:xfrm flipH="1">
              <a:off x="8916272" y="4771225"/>
              <a:ext cx="137250" cy="137250"/>
            </a:xfrm>
            <a:custGeom>
              <a:avLst/>
              <a:gdLst/>
              <a:ahLst/>
              <a:cxnLst/>
              <a:rect l="l" t="t" r="r" b="b"/>
              <a:pathLst>
                <a:path w="5490" h="5490" extrusionOk="0">
                  <a:moveTo>
                    <a:pt x="588" y="1709"/>
                  </a:moveTo>
                  <a:cubicBezTo>
                    <a:pt x="1176" y="505"/>
                    <a:pt x="2605" y="1"/>
                    <a:pt x="3809" y="589"/>
                  </a:cubicBezTo>
                  <a:cubicBezTo>
                    <a:pt x="4985" y="1177"/>
                    <a:pt x="5489" y="2605"/>
                    <a:pt x="4901" y="3809"/>
                  </a:cubicBezTo>
                  <a:cubicBezTo>
                    <a:pt x="4341" y="4985"/>
                    <a:pt x="2885" y="5489"/>
                    <a:pt x="1709" y="4901"/>
                  </a:cubicBezTo>
                  <a:cubicBezTo>
                    <a:pt x="504" y="4341"/>
                    <a:pt x="0" y="2885"/>
                    <a:pt x="588" y="1709"/>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9" name="Google Shape;1839;p54"/>
          <p:cNvGrpSpPr/>
          <p:nvPr/>
        </p:nvGrpSpPr>
        <p:grpSpPr>
          <a:xfrm flipH="1">
            <a:off x="91100" y="542750"/>
            <a:ext cx="723200" cy="721125"/>
            <a:chOff x="6356250" y="362625"/>
            <a:chExt cx="723200" cy="721125"/>
          </a:xfrm>
        </p:grpSpPr>
        <p:sp>
          <p:nvSpPr>
            <p:cNvPr id="1840" name="Google Shape;1840;p54"/>
            <p:cNvSpPr/>
            <p:nvPr/>
          </p:nvSpPr>
          <p:spPr>
            <a:xfrm>
              <a:off x="6356250" y="362625"/>
              <a:ext cx="723200" cy="721125"/>
            </a:xfrm>
            <a:custGeom>
              <a:avLst/>
              <a:gdLst/>
              <a:ahLst/>
              <a:cxnLst/>
              <a:rect l="l" t="t" r="r" b="b"/>
              <a:pathLst>
                <a:path w="28928" h="28845" extrusionOk="0">
                  <a:moveTo>
                    <a:pt x="27304" y="14591"/>
                  </a:moveTo>
                  <a:cubicBezTo>
                    <a:pt x="27780" y="14367"/>
                    <a:pt x="28228" y="14031"/>
                    <a:pt x="28508" y="13611"/>
                  </a:cubicBezTo>
                  <a:cubicBezTo>
                    <a:pt x="28676" y="13415"/>
                    <a:pt x="28760" y="13191"/>
                    <a:pt x="28844" y="12967"/>
                  </a:cubicBezTo>
                  <a:cubicBezTo>
                    <a:pt x="28928" y="12714"/>
                    <a:pt x="28928" y="12490"/>
                    <a:pt x="28900" y="12294"/>
                  </a:cubicBezTo>
                  <a:lnTo>
                    <a:pt x="28788" y="12294"/>
                  </a:lnTo>
                  <a:lnTo>
                    <a:pt x="28900" y="12266"/>
                  </a:lnTo>
                  <a:cubicBezTo>
                    <a:pt x="28844" y="11874"/>
                    <a:pt x="28564" y="11426"/>
                    <a:pt x="28144" y="11118"/>
                  </a:cubicBezTo>
                  <a:cubicBezTo>
                    <a:pt x="27948" y="10950"/>
                    <a:pt x="27724" y="10810"/>
                    <a:pt x="27472" y="10726"/>
                  </a:cubicBezTo>
                  <a:cubicBezTo>
                    <a:pt x="27248" y="10614"/>
                    <a:pt x="26968" y="10558"/>
                    <a:pt x="26716" y="10530"/>
                  </a:cubicBezTo>
                  <a:cubicBezTo>
                    <a:pt x="26156" y="10446"/>
                    <a:pt x="25567" y="10474"/>
                    <a:pt x="24923" y="10586"/>
                  </a:cubicBezTo>
                  <a:cubicBezTo>
                    <a:pt x="24783" y="10614"/>
                    <a:pt x="24643" y="10642"/>
                    <a:pt x="24503" y="10670"/>
                  </a:cubicBezTo>
                  <a:cubicBezTo>
                    <a:pt x="24643" y="10614"/>
                    <a:pt x="24755" y="10530"/>
                    <a:pt x="24895" y="10474"/>
                  </a:cubicBezTo>
                  <a:cubicBezTo>
                    <a:pt x="25455" y="10138"/>
                    <a:pt x="25904" y="9774"/>
                    <a:pt x="26296" y="9354"/>
                  </a:cubicBezTo>
                  <a:cubicBezTo>
                    <a:pt x="26464" y="9186"/>
                    <a:pt x="26632" y="8962"/>
                    <a:pt x="26744" y="8710"/>
                  </a:cubicBezTo>
                  <a:cubicBezTo>
                    <a:pt x="26884" y="8486"/>
                    <a:pt x="26968" y="8234"/>
                    <a:pt x="27024" y="7982"/>
                  </a:cubicBezTo>
                  <a:cubicBezTo>
                    <a:pt x="27108" y="7478"/>
                    <a:pt x="27052" y="6974"/>
                    <a:pt x="26828" y="6610"/>
                  </a:cubicBezTo>
                  <a:cubicBezTo>
                    <a:pt x="26716" y="6414"/>
                    <a:pt x="26548" y="6274"/>
                    <a:pt x="26352" y="6134"/>
                  </a:cubicBezTo>
                  <a:cubicBezTo>
                    <a:pt x="26156" y="5994"/>
                    <a:pt x="25932" y="5910"/>
                    <a:pt x="25679" y="5854"/>
                  </a:cubicBezTo>
                  <a:cubicBezTo>
                    <a:pt x="25427" y="5770"/>
                    <a:pt x="25175" y="5742"/>
                    <a:pt x="24895" y="5770"/>
                  </a:cubicBezTo>
                  <a:cubicBezTo>
                    <a:pt x="24643" y="5770"/>
                    <a:pt x="24363" y="5826"/>
                    <a:pt x="24111" y="5882"/>
                  </a:cubicBezTo>
                  <a:cubicBezTo>
                    <a:pt x="23383" y="6134"/>
                    <a:pt x="22711" y="6526"/>
                    <a:pt x="22151" y="6918"/>
                  </a:cubicBezTo>
                  <a:cubicBezTo>
                    <a:pt x="22263" y="6806"/>
                    <a:pt x="22347" y="6694"/>
                    <a:pt x="22403" y="6582"/>
                  </a:cubicBezTo>
                  <a:cubicBezTo>
                    <a:pt x="22795" y="6050"/>
                    <a:pt x="23075" y="5546"/>
                    <a:pt x="23243" y="5013"/>
                  </a:cubicBezTo>
                  <a:cubicBezTo>
                    <a:pt x="23439" y="4509"/>
                    <a:pt x="23467" y="3977"/>
                    <a:pt x="23355" y="3445"/>
                  </a:cubicBezTo>
                  <a:cubicBezTo>
                    <a:pt x="23299" y="3193"/>
                    <a:pt x="23215" y="2969"/>
                    <a:pt x="23075" y="2773"/>
                  </a:cubicBezTo>
                  <a:cubicBezTo>
                    <a:pt x="22963" y="2577"/>
                    <a:pt x="22823" y="2409"/>
                    <a:pt x="22599" y="2269"/>
                  </a:cubicBezTo>
                  <a:cubicBezTo>
                    <a:pt x="22459" y="2157"/>
                    <a:pt x="22235" y="2073"/>
                    <a:pt x="21983" y="2017"/>
                  </a:cubicBezTo>
                  <a:cubicBezTo>
                    <a:pt x="21759" y="1989"/>
                    <a:pt x="21507" y="1989"/>
                    <a:pt x="21255" y="2045"/>
                  </a:cubicBezTo>
                  <a:cubicBezTo>
                    <a:pt x="20751" y="2101"/>
                    <a:pt x="20247" y="2353"/>
                    <a:pt x="19855" y="2717"/>
                  </a:cubicBezTo>
                  <a:cubicBezTo>
                    <a:pt x="19267" y="3249"/>
                    <a:pt x="18819" y="3865"/>
                    <a:pt x="18483" y="4453"/>
                  </a:cubicBezTo>
                  <a:cubicBezTo>
                    <a:pt x="18651" y="3781"/>
                    <a:pt x="18763" y="3053"/>
                    <a:pt x="18707" y="2269"/>
                  </a:cubicBezTo>
                  <a:cubicBezTo>
                    <a:pt x="18679" y="1989"/>
                    <a:pt x="18623" y="1737"/>
                    <a:pt x="18539" y="1485"/>
                  </a:cubicBezTo>
                  <a:cubicBezTo>
                    <a:pt x="18483" y="1373"/>
                    <a:pt x="18427" y="1233"/>
                    <a:pt x="18371" y="1121"/>
                  </a:cubicBezTo>
                  <a:cubicBezTo>
                    <a:pt x="18315" y="1009"/>
                    <a:pt x="18230" y="925"/>
                    <a:pt x="18174" y="813"/>
                  </a:cubicBezTo>
                  <a:cubicBezTo>
                    <a:pt x="17866" y="393"/>
                    <a:pt x="17446" y="113"/>
                    <a:pt x="16998" y="29"/>
                  </a:cubicBezTo>
                  <a:cubicBezTo>
                    <a:pt x="16802" y="1"/>
                    <a:pt x="16578" y="1"/>
                    <a:pt x="16326" y="57"/>
                  </a:cubicBezTo>
                  <a:cubicBezTo>
                    <a:pt x="16130" y="113"/>
                    <a:pt x="15878" y="225"/>
                    <a:pt x="15682" y="365"/>
                  </a:cubicBezTo>
                  <a:cubicBezTo>
                    <a:pt x="15458" y="505"/>
                    <a:pt x="15262" y="673"/>
                    <a:pt x="15094" y="897"/>
                  </a:cubicBezTo>
                  <a:cubicBezTo>
                    <a:pt x="14926" y="1093"/>
                    <a:pt x="14758" y="1317"/>
                    <a:pt x="14674" y="1569"/>
                  </a:cubicBezTo>
                  <a:cubicBezTo>
                    <a:pt x="14422" y="2073"/>
                    <a:pt x="14282" y="2633"/>
                    <a:pt x="14170" y="3277"/>
                  </a:cubicBezTo>
                  <a:cubicBezTo>
                    <a:pt x="14142" y="3417"/>
                    <a:pt x="14142" y="3557"/>
                    <a:pt x="14114" y="3697"/>
                  </a:cubicBezTo>
                  <a:cubicBezTo>
                    <a:pt x="14114" y="3557"/>
                    <a:pt x="14086" y="3417"/>
                    <a:pt x="14058" y="3277"/>
                  </a:cubicBezTo>
                  <a:cubicBezTo>
                    <a:pt x="13890" y="2633"/>
                    <a:pt x="13694" y="2101"/>
                    <a:pt x="13442" y="1597"/>
                  </a:cubicBezTo>
                  <a:cubicBezTo>
                    <a:pt x="13302" y="1373"/>
                    <a:pt x="13134" y="1149"/>
                    <a:pt x="12966" y="953"/>
                  </a:cubicBezTo>
                  <a:cubicBezTo>
                    <a:pt x="12770" y="785"/>
                    <a:pt x="12574" y="617"/>
                    <a:pt x="12350" y="505"/>
                  </a:cubicBezTo>
                  <a:cubicBezTo>
                    <a:pt x="12126" y="365"/>
                    <a:pt x="11902" y="281"/>
                    <a:pt x="11650" y="225"/>
                  </a:cubicBezTo>
                  <a:cubicBezTo>
                    <a:pt x="11426" y="197"/>
                    <a:pt x="11202" y="197"/>
                    <a:pt x="10978" y="253"/>
                  </a:cubicBezTo>
                  <a:cubicBezTo>
                    <a:pt x="10866" y="281"/>
                    <a:pt x="10753" y="309"/>
                    <a:pt x="10641" y="365"/>
                  </a:cubicBezTo>
                  <a:cubicBezTo>
                    <a:pt x="10557" y="421"/>
                    <a:pt x="10445" y="477"/>
                    <a:pt x="10361" y="561"/>
                  </a:cubicBezTo>
                  <a:cubicBezTo>
                    <a:pt x="10165" y="729"/>
                    <a:pt x="9997" y="897"/>
                    <a:pt x="9885" y="1121"/>
                  </a:cubicBezTo>
                  <a:cubicBezTo>
                    <a:pt x="9745" y="1345"/>
                    <a:pt x="9633" y="1569"/>
                    <a:pt x="9577" y="1821"/>
                  </a:cubicBezTo>
                  <a:cubicBezTo>
                    <a:pt x="9493" y="2073"/>
                    <a:pt x="9465" y="2353"/>
                    <a:pt x="9465" y="2605"/>
                  </a:cubicBezTo>
                  <a:cubicBezTo>
                    <a:pt x="9437" y="3165"/>
                    <a:pt x="9521" y="3753"/>
                    <a:pt x="9717" y="4369"/>
                  </a:cubicBezTo>
                  <a:cubicBezTo>
                    <a:pt x="9745" y="4509"/>
                    <a:pt x="9801" y="4649"/>
                    <a:pt x="9829" y="4789"/>
                  </a:cubicBezTo>
                  <a:cubicBezTo>
                    <a:pt x="9437" y="4201"/>
                    <a:pt x="8961" y="3613"/>
                    <a:pt x="8345" y="3137"/>
                  </a:cubicBezTo>
                  <a:cubicBezTo>
                    <a:pt x="7925" y="2829"/>
                    <a:pt x="7393" y="2605"/>
                    <a:pt x="6917" y="2577"/>
                  </a:cubicBezTo>
                  <a:cubicBezTo>
                    <a:pt x="6637" y="2549"/>
                    <a:pt x="6385" y="2549"/>
                    <a:pt x="6161" y="2605"/>
                  </a:cubicBezTo>
                  <a:cubicBezTo>
                    <a:pt x="5909" y="2689"/>
                    <a:pt x="5713" y="2773"/>
                    <a:pt x="5545" y="2913"/>
                  </a:cubicBezTo>
                  <a:cubicBezTo>
                    <a:pt x="5377" y="3053"/>
                    <a:pt x="5237" y="3221"/>
                    <a:pt x="5125" y="3445"/>
                  </a:cubicBezTo>
                  <a:cubicBezTo>
                    <a:pt x="5013" y="3641"/>
                    <a:pt x="4957" y="3893"/>
                    <a:pt x="4901" y="4145"/>
                  </a:cubicBezTo>
                  <a:cubicBezTo>
                    <a:pt x="4845" y="4649"/>
                    <a:pt x="4901" y="5210"/>
                    <a:pt x="5125" y="5686"/>
                  </a:cubicBezTo>
                  <a:cubicBezTo>
                    <a:pt x="5349" y="6190"/>
                    <a:pt x="5657" y="6694"/>
                    <a:pt x="6077" y="7198"/>
                  </a:cubicBezTo>
                  <a:cubicBezTo>
                    <a:pt x="6161" y="7310"/>
                    <a:pt x="6245" y="7394"/>
                    <a:pt x="6357" y="7506"/>
                  </a:cubicBezTo>
                  <a:cubicBezTo>
                    <a:pt x="5769" y="7142"/>
                    <a:pt x="5097" y="6806"/>
                    <a:pt x="4341" y="6610"/>
                  </a:cubicBezTo>
                  <a:cubicBezTo>
                    <a:pt x="4061" y="6554"/>
                    <a:pt x="3809" y="6526"/>
                    <a:pt x="3529" y="6554"/>
                  </a:cubicBezTo>
                  <a:cubicBezTo>
                    <a:pt x="3277" y="6554"/>
                    <a:pt x="2996" y="6610"/>
                    <a:pt x="2772" y="6694"/>
                  </a:cubicBezTo>
                  <a:cubicBezTo>
                    <a:pt x="2520" y="6778"/>
                    <a:pt x="2324" y="6890"/>
                    <a:pt x="2128" y="7030"/>
                  </a:cubicBezTo>
                  <a:cubicBezTo>
                    <a:pt x="1932" y="7170"/>
                    <a:pt x="1792" y="7366"/>
                    <a:pt x="1680" y="7562"/>
                  </a:cubicBezTo>
                  <a:cubicBezTo>
                    <a:pt x="1484" y="7926"/>
                    <a:pt x="1456" y="8430"/>
                    <a:pt x="1596" y="8934"/>
                  </a:cubicBezTo>
                  <a:cubicBezTo>
                    <a:pt x="1624" y="9046"/>
                    <a:pt x="1652" y="9186"/>
                    <a:pt x="1708" y="9298"/>
                  </a:cubicBezTo>
                  <a:cubicBezTo>
                    <a:pt x="1764" y="9410"/>
                    <a:pt x="1820" y="9522"/>
                    <a:pt x="1904" y="9634"/>
                  </a:cubicBezTo>
                  <a:cubicBezTo>
                    <a:pt x="2044" y="9858"/>
                    <a:pt x="2212" y="10082"/>
                    <a:pt x="2408" y="10250"/>
                  </a:cubicBezTo>
                  <a:cubicBezTo>
                    <a:pt x="2996" y="10782"/>
                    <a:pt x="3641" y="11146"/>
                    <a:pt x="4285" y="11426"/>
                  </a:cubicBezTo>
                  <a:cubicBezTo>
                    <a:pt x="3613" y="11314"/>
                    <a:pt x="2856" y="11286"/>
                    <a:pt x="2072" y="11426"/>
                  </a:cubicBezTo>
                  <a:cubicBezTo>
                    <a:pt x="1820" y="11482"/>
                    <a:pt x="1568" y="11566"/>
                    <a:pt x="1316" y="11678"/>
                  </a:cubicBezTo>
                  <a:cubicBezTo>
                    <a:pt x="1204" y="11734"/>
                    <a:pt x="1092" y="11818"/>
                    <a:pt x="980" y="11874"/>
                  </a:cubicBezTo>
                  <a:cubicBezTo>
                    <a:pt x="868" y="11958"/>
                    <a:pt x="784" y="12042"/>
                    <a:pt x="672" y="12126"/>
                  </a:cubicBezTo>
                  <a:cubicBezTo>
                    <a:pt x="308" y="12462"/>
                    <a:pt x="56" y="12911"/>
                    <a:pt x="28" y="13359"/>
                  </a:cubicBezTo>
                  <a:cubicBezTo>
                    <a:pt x="0" y="13555"/>
                    <a:pt x="56" y="13779"/>
                    <a:pt x="140" y="14031"/>
                  </a:cubicBezTo>
                  <a:cubicBezTo>
                    <a:pt x="224" y="14227"/>
                    <a:pt x="336" y="14451"/>
                    <a:pt x="504" y="14647"/>
                  </a:cubicBezTo>
                  <a:cubicBezTo>
                    <a:pt x="644" y="14843"/>
                    <a:pt x="868" y="15011"/>
                    <a:pt x="1092" y="15179"/>
                  </a:cubicBezTo>
                  <a:cubicBezTo>
                    <a:pt x="1288" y="15319"/>
                    <a:pt x="1540" y="15431"/>
                    <a:pt x="1792" y="15515"/>
                  </a:cubicBezTo>
                  <a:cubicBezTo>
                    <a:pt x="2492" y="15767"/>
                    <a:pt x="3220" y="15851"/>
                    <a:pt x="3893" y="15851"/>
                  </a:cubicBezTo>
                  <a:lnTo>
                    <a:pt x="3977" y="15851"/>
                  </a:lnTo>
                  <a:cubicBezTo>
                    <a:pt x="3837" y="15879"/>
                    <a:pt x="3697" y="15907"/>
                    <a:pt x="3585" y="15963"/>
                  </a:cubicBezTo>
                  <a:cubicBezTo>
                    <a:pt x="2968" y="16159"/>
                    <a:pt x="2436" y="16439"/>
                    <a:pt x="1960" y="16747"/>
                  </a:cubicBezTo>
                  <a:cubicBezTo>
                    <a:pt x="1540" y="17055"/>
                    <a:pt x="1176" y="17475"/>
                    <a:pt x="980" y="17951"/>
                  </a:cubicBezTo>
                  <a:cubicBezTo>
                    <a:pt x="868" y="18175"/>
                    <a:pt x="812" y="18427"/>
                    <a:pt x="784" y="18651"/>
                  </a:cubicBezTo>
                  <a:cubicBezTo>
                    <a:pt x="756" y="18903"/>
                    <a:pt x="784" y="19127"/>
                    <a:pt x="868" y="19351"/>
                  </a:cubicBezTo>
                  <a:lnTo>
                    <a:pt x="924" y="19463"/>
                  </a:lnTo>
                  <a:lnTo>
                    <a:pt x="924" y="19463"/>
                  </a:lnTo>
                  <a:cubicBezTo>
                    <a:pt x="980" y="19603"/>
                    <a:pt x="1092" y="19743"/>
                    <a:pt x="1232" y="19911"/>
                  </a:cubicBezTo>
                  <a:cubicBezTo>
                    <a:pt x="1400" y="20079"/>
                    <a:pt x="1596" y="20219"/>
                    <a:pt x="1848" y="20331"/>
                  </a:cubicBezTo>
                  <a:cubicBezTo>
                    <a:pt x="2212" y="20499"/>
                    <a:pt x="2660" y="20612"/>
                    <a:pt x="3108" y="20612"/>
                  </a:cubicBezTo>
                  <a:cubicBezTo>
                    <a:pt x="3192" y="20612"/>
                    <a:pt x="3277" y="20612"/>
                    <a:pt x="3361" y="20583"/>
                  </a:cubicBezTo>
                  <a:cubicBezTo>
                    <a:pt x="4145" y="20527"/>
                    <a:pt x="4873" y="20275"/>
                    <a:pt x="5489" y="19995"/>
                  </a:cubicBezTo>
                  <a:cubicBezTo>
                    <a:pt x="5377" y="20079"/>
                    <a:pt x="5265" y="20163"/>
                    <a:pt x="5181" y="20275"/>
                  </a:cubicBezTo>
                  <a:cubicBezTo>
                    <a:pt x="4677" y="20724"/>
                    <a:pt x="4313" y="21172"/>
                    <a:pt x="4033" y="21648"/>
                  </a:cubicBezTo>
                  <a:cubicBezTo>
                    <a:pt x="3893" y="21872"/>
                    <a:pt x="3781" y="22096"/>
                    <a:pt x="3697" y="22376"/>
                  </a:cubicBezTo>
                  <a:cubicBezTo>
                    <a:pt x="3641" y="22600"/>
                    <a:pt x="3613" y="22852"/>
                    <a:pt x="3613" y="23132"/>
                  </a:cubicBezTo>
                  <a:cubicBezTo>
                    <a:pt x="3613" y="23384"/>
                    <a:pt x="3641" y="23636"/>
                    <a:pt x="3725" y="23860"/>
                  </a:cubicBezTo>
                  <a:cubicBezTo>
                    <a:pt x="3753" y="23972"/>
                    <a:pt x="3809" y="24084"/>
                    <a:pt x="3865" y="24168"/>
                  </a:cubicBezTo>
                  <a:cubicBezTo>
                    <a:pt x="3921" y="24280"/>
                    <a:pt x="4005" y="24364"/>
                    <a:pt x="4089" y="24448"/>
                  </a:cubicBezTo>
                  <a:cubicBezTo>
                    <a:pt x="4229" y="24616"/>
                    <a:pt x="4425" y="24728"/>
                    <a:pt x="4649" y="24812"/>
                  </a:cubicBezTo>
                  <a:cubicBezTo>
                    <a:pt x="4873" y="24896"/>
                    <a:pt x="5125" y="24952"/>
                    <a:pt x="5377" y="24952"/>
                  </a:cubicBezTo>
                  <a:lnTo>
                    <a:pt x="5461" y="24952"/>
                  </a:lnTo>
                  <a:cubicBezTo>
                    <a:pt x="5685" y="24952"/>
                    <a:pt x="5909" y="24924"/>
                    <a:pt x="6133" y="24868"/>
                  </a:cubicBezTo>
                  <a:cubicBezTo>
                    <a:pt x="6385" y="24812"/>
                    <a:pt x="6637" y="24700"/>
                    <a:pt x="6861" y="24588"/>
                  </a:cubicBezTo>
                  <a:cubicBezTo>
                    <a:pt x="7365" y="24308"/>
                    <a:pt x="7813" y="23944"/>
                    <a:pt x="8289" y="23468"/>
                  </a:cubicBezTo>
                  <a:cubicBezTo>
                    <a:pt x="8373" y="23384"/>
                    <a:pt x="8485" y="23272"/>
                    <a:pt x="8569" y="23160"/>
                  </a:cubicBezTo>
                  <a:cubicBezTo>
                    <a:pt x="8513" y="23300"/>
                    <a:pt x="8457" y="23440"/>
                    <a:pt x="8401" y="23552"/>
                  </a:cubicBezTo>
                  <a:cubicBezTo>
                    <a:pt x="8121" y="24140"/>
                    <a:pt x="7981" y="24700"/>
                    <a:pt x="7897" y="25260"/>
                  </a:cubicBezTo>
                  <a:cubicBezTo>
                    <a:pt x="7869" y="25540"/>
                    <a:pt x="7869" y="25792"/>
                    <a:pt x="7897" y="26072"/>
                  </a:cubicBezTo>
                  <a:cubicBezTo>
                    <a:pt x="7953" y="26352"/>
                    <a:pt x="8037" y="26604"/>
                    <a:pt x="8121" y="26800"/>
                  </a:cubicBezTo>
                  <a:cubicBezTo>
                    <a:pt x="8233" y="27052"/>
                    <a:pt x="8373" y="27276"/>
                    <a:pt x="8541" y="27416"/>
                  </a:cubicBezTo>
                  <a:cubicBezTo>
                    <a:pt x="8709" y="27612"/>
                    <a:pt x="8877" y="27724"/>
                    <a:pt x="9101" y="27808"/>
                  </a:cubicBezTo>
                  <a:cubicBezTo>
                    <a:pt x="9269" y="27892"/>
                    <a:pt x="9465" y="27920"/>
                    <a:pt x="9661" y="27920"/>
                  </a:cubicBezTo>
                  <a:cubicBezTo>
                    <a:pt x="9941" y="27920"/>
                    <a:pt x="10193" y="27864"/>
                    <a:pt x="10473" y="27752"/>
                  </a:cubicBezTo>
                  <a:cubicBezTo>
                    <a:pt x="10613" y="27696"/>
                    <a:pt x="10725" y="27640"/>
                    <a:pt x="10838" y="27584"/>
                  </a:cubicBezTo>
                  <a:cubicBezTo>
                    <a:pt x="10950" y="27528"/>
                    <a:pt x="11062" y="27444"/>
                    <a:pt x="11146" y="27360"/>
                  </a:cubicBezTo>
                  <a:cubicBezTo>
                    <a:pt x="11370" y="27192"/>
                    <a:pt x="11538" y="26996"/>
                    <a:pt x="11706" y="26800"/>
                  </a:cubicBezTo>
                  <a:cubicBezTo>
                    <a:pt x="12154" y="26156"/>
                    <a:pt x="12462" y="25456"/>
                    <a:pt x="12686" y="24812"/>
                  </a:cubicBezTo>
                  <a:cubicBezTo>
                    <a:pt x="12658" y="25512"/>
                    <a:pt x="12686" y="26268"/>
                    <a:pt x="12910" y="26996"/>
                  </a:cubicBezTo>
                  <a:cubicBezTo>
                    <a:pt x="13078" y="27528"/>
                    <a:pt x="13358" y="28004"/>
                    <a:pt x="13750" y="28312"/>
                  </a:cubicBezTo>
                  <a:cubicBezTo>
                    <a:pt x="13946" y="28509"/>
                    <a:pt x="14142" y="28621"/>
                    <a:pt x="14366" y="28705"/>
                  </a:cubicBezTo>
                  <a:cubicBezTo>
                    <a:pt x="14590" y="28817"/>
                    <a:pt x="14786" y="28845"/>
                    <a:pt x="14982" y="28845"/>
                  </a:cubicBezTo>
                  <a:lnTo>
                    <a:pt x="15038" y="28845"/>
                  </a:lnTo>
                  <a:cubicBezTo>
                    <a:pt x="15262" y="28845"/>
                    <a:pt x="15486" y="28789"/>
                    <a:pt x="15710" y="28677"/>
                  </a:cubicBezTo>
                  <a:cubicBezTo>
                    <a:pt x="15906" y="28565"/>
                    <a:pt x="16102" y="28425"/>
                    <a:pt x="16298" y="28228"/>
                  </a:cubicBezTo>
                  <a:cubicBezTo>
                    <a:pt x="16662" y="27864"/>
                    <a:pt x="16914" y="27360"/>
                    <a:pt x="17026" y="26856"/>
                  </a:cubicBezTo>
                  <a:cubicBezTo>
                    <a:pt x="17138" y="26296"/>
                    <a:pt x="17194" y="25708"/>
                    <a:pt x="17138" y="25064"/>
                  </a:cubicBezTo>
                  <a:cubicBezTo>
                    <a:pt x="17138" y="24924"/>
                    <a:pt x="17110" y="24784"/>
                    <a:pt x="17110" y="24644"/>
                  </a:cubicBezTo>
                  <a:cubicBezTo>
                    <a:pt x="17362" y="25288"/>
                    <a:pt x="17726" y="25960"/>
                    <a:pt x="18230" y="26548"/>
                  </a:cubicBezTo>
                  <a:cubicBezTo>
                    <a:pt x="18399" y="26772"/>
                    <a:pt x="18595" y="26940"/>
                    <a:pt x="18819" y="27080"/>
                  </a:cubicBezTo>
                  <a:cubicBezTo>
                    <a:pt x="19043" y="27220"/>
                    <a:pt x="19295" y="27360"/>
                    <a:pt x="19519" y="27416"/>
                  </a:cubicBezTo>
                  <a:cubicBezTo>
                    <a:pt x="19743" y="27500"/>
                    <a:pt x="19995" y="27528"/>
                    <a:pt x="20219" y="27528"/>
                  </a:cubicBezTo>
                  <a:lnTo>
                    <a:pt x="20247" y="27528"/>
                  </a:lnTo>
                  <a:cubicBezTo>
                    <a:pt x="20471" y="27528"/>
                    <a:pt x="20695" y="27472"/>
                    <a:pt x="20919" y="27360"/>
                  </a:cubicBezTo>
                  <a:cubicBezTo>
                    <a:pt x="21283" y="27192"/>
                    <a:pt x="21619" y="26800"/>
                    <a:pt x="21787" y="26296"/>
                  </a:cubicBezTo>
                  <a:cubicBezTo>
                    <a:pt x="21871" y="26072"/>
                    <a:pt x="21927" y="25820"/>
                    <a:pt x="21955" y="25540"/>
                  </a:cubicBezTo>
                  <a:cubicBezTo>
                    <a:pt x="21955" y="25260"/>
                    <a:pt x="21955" y="25008"/>
                    <a:pt x="21899" y="24756"/>
                  </a:cubicBezTo>
                  <a:cubicBezTo>
                    <a:pt x="21787" y="24196"/>
                    <a:pt x="21591" y="23636"/>
                    <a:pt x="21283" y="23076"/>
                  </a:cubicBezTo>
                  <a:lnTo>
                    <a:pt x="21283" y="23076"/>
                  </a:lnTo>
                  <a:cubicBezTo>
                    <a:pt x="21227" y="22936"/>
                    <a:pt x="21143" y="22824"/>
                    <a:pt x="21059" y="22712"/>
                  </a:cubicBezTo>
                  <a:cubicBezTo>
                    <a:pt x="21171" y="22796"/>
                    <a:pt x="21283" y="22908"/>
                    <a:pt x="21367" y="22992"/>
                  </a:cubicBezTo>
                  <a:cubicBezTo>
                    <a:pt x="21871" y="23412"/>
                    <a:pt x="22347" y="23748"/>
                    <a:pt x="22851" y="24000"/>
                  </a:cubicBezTo>
                  <a:cubicBezTo>
                    <a:pt x="23103" y="24112"/>
                    <a:pt x="23355" y="24196"/>
                    <a:pt x="23607" y="24224"/>
                  </a:cubicBezTo>
                  <a:cubicBezTo>
                    <a:pt x="23775" y="24252"/>
                    <a:pt x="23943" y="24280"/>
                    <a:pt x="24083" y="24280"/>
                  </a:cubicBezTo>
                  <a:cubicBezTo>
                    <a:pt x="24195" y="24280"/>
                    <a:pt x="24279" y="24252"/>
                    <a:pt x="24391" y="24252"/>
                  </a:cubicBezTo>
                  <a:cubicBezTo>
                    <a:pt x="24923" y="24196"/>
                    <a:pt x="25371" y="23972"/>
                    <a:pt x="25651" y="23636"/>
                  </a:cubicBezTo>
                  <a:lnTo>
                    <a:pt x="25735" y="23524"/>
                  </a:lnTo>
                  <a:lnTo>
                    <a:pt x="25735" y="23524"/>
                  </a:lnTo>
                  <a:cubicBezTo>
                    <a:pt x="25820" y="23384"/>
                    <a:pt x="25904" y="23216"/>
                    <a:pt x="25960" y="23020"/>
                  </a:cubicBezTo>
                  <a:cubicBezTo>
                    <a:pt x="26016" y="22796"/>
                    <a:pt x="26044" y="22544"/>
                    <a:pt x="26016" y="22292"/>
                  </a:cubicBezTo>
                  <a:cubicBezTo>
                    <a:pt x="25988" y="21788"/>
                    <a:pt x="25820" y="21284"/>
                    <a:pt x="25511" y="20836"/>
                  </a:cubicBezTo>
                  <a:cubicBezTo>
                    <a:pt x="25175" y="20387"/>
                    <a:pt x="24783" y="19967"/>
                    <a:pt x="24251" y="19547"/>
                  </a:cubicBezTo>
                  <a:cubicBezTo>
                    <a:pt x="24139" y="19463"/>
                    <a:pt x="24027" y="19379"/>
                    <a:pt x="23915" y="19295"/>
                  </a:cubicBezTo>
                  <a:cubicBezTo>
                    <a:pt x="24559" y="19547"/>
                    <a:pt x="25287" y="19715"/>
                    <a:pt x="26072" y="19743"/>
                  </a:cubicBezTo>
                  <a:lnTo>
                    <a:pt x="26128" y="19743"/>
                  </a:lnTo>
                  <a:cubicBezTo>
                    <a:pt x="26380" y="19743"/>
                    <a:pt x="26632" y="19715"/>
                    <a:pt x="26856" y="19659"/>
                  </a:cubicBezTo>
                  <a:cubicBezTo>
                    <a:pt x="27136" y="19575"/>
                    <a:pt x="27388" y="19491"/>
                    <a:pt x="27584" y="19351"/>
                  </a:cubicBezTo>
                  <a:cubicBezTo>
                    <a:pt x="27808" y="19211"/>
                    <a:pt x="28004" y="19071"/>
                    <a:pt x="28144" y="18903"/>
                  </a:cubicBezTo>
                  <a:cubicBezTo>
                    <a:pt x="28312" y="18707"/>
                    <a:pt x="28424" y="18511"/>
                    <a:pt x="28480" y="18287"/>
                  </a:cubicBezTo>
                  <a:cubicBezTo>
                    <a:pt x="28536" y="18091"/>
                    <a:pt x="28536" y="17867"/>
                    <a:pt x="28508" y="17615"/>
                  </a:cubicBezTo>
                  <a:cubicBezTo>
                    <a:pt x="28480" y="17419"/>
                    <a:pt x="28396" y="17167"/>
                    <a:pt x="28284" y="16943"/>
                  </a:cubicBezTo>
                  <a:cubicBezTo>
                    <a:pt x="28172" y="16719"/>
                    <a:pt x="28004" y="16495"/>
                    <a:pt x="27836" y="16299"/>
                  </a:cubicBezTo>
                  <a:cubicBezTo>
                    <a:pt x="27640" y="16103"/>
                    <a:pt x="27444" y="15935"/>
                    <a:pt x="27192" y="15823"/>
                  </a:cubicBezTo>
                  <a:cubicBezTo>
                    <a:pt x="26520" y="15431"/>
                    <a:pt x="25791" y="15207"/>
                    <a:pt x="25119" y="15067"/>
                  </a:cubicBezTo>
                  <a:cubicBezTo>
                    <a:pt x="25259" y="15039"/>
                    <a:pt x="25427" y="15039"/>
                    <a:pt x="25539" y="15011"/>
                  </a:cubicBezTo>
                  <a:cubicBezTo>
                    <a:pt x="26212" y="14927"/>
                    <a:pt x="26772" y="14787"/>
                    <a:pt x="27276" y="1459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4"/>
            <p:cNvSpPr/>
            <p:nvPr/>
          </p:nvSpPr>
          <p:spPr>
            <a:xfrm>
              <a:off x="6485050" y="489350"/>
              <a:ext cx="467000" cy="465575"/>
            </a:xfrm>
            <a:custGeom>
              <a:avLst/>
              <a:gdLst/>
              <a:ahLst/>
              <a:cxnLst/>
              <a:rect l="l" t="t" r="r" b="b"/>
              <a:pathLst>
                <a:path w="18680" h="18623" extrusionOk="0">
                  <a:moveTo>
                    <a:pt x="18651" y="7926"/>
                  </a:moveTo>
                  <a:lnTo>
                    <a:pt x="18651" y="7926"/>
                  </a:lnTo>
                  <a:lnTo>
                    <a:pt x="18651" y="7926"/>
                  </a:lnTo>
                  <a:lnTo>
                    <a:pt x="18651" y="7926"/>
                  </a:lnTo>
                  <a:lnTo>
                    <a:pt x="18651" y="7926"/>
                  </a:lnTo>
                  <a:cubicBezTo>
                    <a:pt x="18623" y="7673"/>
                    <a:pt x="18455" y="7421"/>
                    <a:pt x="18203" y="7225"/>
                  </a:cubicBezTo>
                  <a:cubicBezTo>
                    <a:pt x="18091" y="7113"/>
                    <a:pt x="17923" y="7029"/>
                    <a:pt x="17783" y="6973"/>
                  </a:cubicBezTo>
                  <a:cubicBezTo>
                    <a:pt x="17615" y="6917"/>
                    <a:pt x="17475" y="6861"/>
                    <a:pt x="17307" y="6833"/>
                  </a:cubicBezTo>
                  <a:cubicBezTo>
                    <a:pt x="17111" y="6833"/>
                    <a:pt x="16915" y="6833"/>
                    <a:pt x="16719" y="6833"/>
                  </a:cubicBezTo>
                  <a:cubicBezTo>
                    <a:pt x="16523" y="6833"/>
                    <a:pt x="16355" y="6861"/>
                    <a:pt x="16159" y="6889"/>
                  </a:cubicBezTo>
                  <a:cubicBezTo>
                    <a:pt x="15795" y="6945"/>
                    <a:pt x="15431" y="7057"/>
                    <a:pt x="15067" y="7169"/>
                  </a:cubicBezTo>
                  <a:cubicBezTo>
                    <a:pt x="15011" y="7197"/>
                    <a:pt x="14927" y="7225"/>
                    <a:pt x="14871" y="7253"/>
                  </a:cubicBezTo>
                  <a:lnTo>
                    <a:pt x="14871" y="7253"/>
                  </a:lnTo>
                  <a:cubicBezTo>
                    <a:pt x="14927" y="7225"/>
                    <a:pt x="15011" y="7197"/>
                    <a:pt x="15067" y="7169"/>
                  </a:cubicBezTo>
                  <a:cubicBezTo>
                    <a:pt x="15431" y="7029"/>
                    <a:pt x="15767" y="6889"/>
                    <a:pt x="16075" y="6693"/>
                  </a:cubicBezTo>
                  <a:cubicBezTo>
                    <a:pt x="16411" y="6497"/>
                    <a:pt x="16719" y="6273"/>
                    <a:pt x="16999" y="5993"/>
                  </a:cubicBezTo>
                  <a:cubicBezTo>
                    <a:pt x="17111" y="5853"/>
                    <a:pt x="17195" y="5713"/>
                    <a:pt x="17279" y="5573"/>
                  </a:cubicBezTo>
                  <a:cubicBezTo>
                    <a:pt x="17363" y="5433"/>
                    <a:pt x="17419" y="5265"/>
                    <a:pt x="17447" y="5125"/>
                  </a:cubicBezTo>
                  <a:cubicBezTo>
                    <a:pt x="17447" y="5041"/>
                    <a:pt x="17475" y="4957"/>
                    <a:pt x="17475" y="4873"/>
                  </a:cubicBezTo>
                  <a:cubicBezTo>
                    <a:pt x="17475" y="4817"/>
                    <a:pt x="17475" y="4733"/>
                    <a:pt x="17475" y="4649"/>
                  </a:cubicBezTo>
                  <a:cubicBezTo>
                    <a:pt x="17447" y="4509"/>
                    <a:pt x="17391" y="4397"/>
                    <a:pt x="17335" y="4285"/>
                  </a:cubicBezTo>
                  <a:lnTo>
                    <a:pt x="17335" y="4285"/>
                  </a:lnTo>
                  <a:lnTo>
                    <a:pt x="17335" y="4257"/>
                  </a:lnTo>
                  <a:lnTo>
                    <a:pt x="17335" y="4257"/>
                  </a:lnTo>
                  <a:lnTo>
                    <a:pt x="17335" y="4257"/>
                  </a:lnTo>
                  <a:cubicBezTo>
                    <a:pt x="17251" y="4145"/>
                    <a:pt x="17167" y="4061"/>
                    <a:pt x="17055" y="3977"/>
                  </a:cubicBezTo>
                  <a:cubicBezTo>
                    <a:pt x="16915" y="3893"/>
                    <a:pt x="16775" y="3837"/>
                    <a:pt x="16635" y="3809"/>
                  </a:cubicBezTo>
                  <a:cubicBezTo>
                    <a:pt x="16467" y="3753"/>
                    <a:pt x="16299" y="3753"/>
                    <a:pt x="16131" y="3753"/>
                  </a:cubicBezTo>
                  <a:cubicBezTo>
                    <a:pt x="16047" y="3753"/>
                    <a:pt x="15963" y="3753"/>
                    <a:pt x="15879" y="3781"/>
                  </a:cubicBezTo>
                  <a:cubicBezTo>
                    <a:pt x="15795" y="3781"/>
                    <a:pt x="15739" y="3809"/>
                    <a:pt x="15655" y="3837"/>
                  </a:cubicBezTo>
                  <a:cubicBezTo>
                    <a:pt x="14899" y="4061"/>
                    <a:pt x="14283" y="4537"/>
                    <a:pt x="13751" y="5041"/>
                  </a:cubicBezTo>
                  <a:cubicBezTo>
                    <a:pt x="13695" y="5097"/>
                    <a:pt x="13639" y="5153"/>
                    <a:pt x="13583" y="5209"/>
                  </a:cubicBezTo>
                  <a:lnTo>
                    <a:pt x="13583" y="5209"/>
                  </a:lnTo>
                  <a:cubicBezTo>
                    <a:pt x="13639" y="5153"/>
                    <a:pt x="13695" y="5097"/>
                    <a:pt x="13751" y="5041"/>
                  </a:cubicBezTo>
                  <a:cubicBezTo>
                    <a:pt x="14003" y="4761"/>
                    <a:pt x="14255" y="4481"/>
                    <a:pt x="14451" y="4173"/>
                  </a:cubicBezTo>
                  <a:cubicBezTo>
                    <a:pt x="14675" y="3865"/>
                    <a:pt x="14871" y="3557"/>
                    <a:pt x="15011" y="3165"/>
                  </a:cubicBezTo>
                  <a:cubicBezTo>
                    <a:pt x="15123" y="2857"/>
                    <a:pt x="15123" y="2521"/>
                    <a:pt x="15067" y="2185"/>
                  </a:cubicBezTo>
                  <a:cubicBezTo>
                    <a:pt x="15039" y="2045"/>
                    <a:pt x="14983" y="1905"/>
                    <a:pt x="14899" y="1765"/>
                  </a:cubicBezTo>
                  <a:cubicBezTo>
                    <a:pt x="14815" y="1653"/>
                    <a:pt x="14731" y="1541"/>
                    <a:pt x="14619" y="1485"/>
                  </a:cubicBezTo>
                  <a:lnTo>
                    <a:pt x="14619" y="1485"/>
                  </a:lnTo>
                  <a:lnTo>
                    <a:pt x="14619" y="1485"/>
                  </a:lnTo>
                  <a:lnTo>
                    <a:pt x="14619" y="1485"/>
                  </a:lnTo>
                  <a:lnTo>
                    <a:pt x="14619" y="1485"/>
                  </a:lnTo>
                  <a:cubicBezTo>
                    <a:pt x="14507" y="1401"/>
                    <a:pt x="14367" y="1345"/>
                    <a:pt x="14227" y="1317"/>
                  </a:cubicBezTo>
                  <a:cubicBezTo>
                    <a:pt x="14143" y="1317"/>
                    <a:pt x="14087" y="1317"/>
                    <a:pt x="14003" y="1317"/>
                  </a:cubicBezTo>
                  <a:cubicBezTo>
                    <a:pt x="13919" y="1317"/>
                    <a:pt x="13835" y="1317"/>
                    <a:pt x="13779" y="1317"/>
                  </a:cubicBezTo>
                  <a:cubicBezTo>
                    <a:pt x="13443" y="1373"/>
                    <a:pt x="13134" y="1541"/>
                    <a:pt x="12882" y="1765"/>
                  </a:cubicBezTo>
                  <a:cubicBezTo>
                    <a:pt x="12742" y="1877"/>
                    <a:pt x="12602" y="2017"/>
                    <a:pt x="12490" y="2185"/>
                  </a:cubicBezTo>
                  <a:cubicBezTo>
                    <a:pt x="12378" y="2325"/>
                    <a:pt x="12266" y="2493"/>
                    <a:pt x="12154" y="2633"/>
                  </a:cubicBezTo>
                  <a:cubicBezTo>
                    <a:pt x="11958" y="2969"/>
                    <a:pt x="11790" y="3305"/>
                    <a:pt x="11650" y="3641"/>
                  </a:cubicBezTo>
                  <a:cubicBezTo>
                    <a:pt x="11622" y="3697"/>
                    <a:pt x="11594" y="3781"/>
                    <a:pt x="11566" y="3837"/>
                  </a:cubicBezTo>
                  <a:lnTo>
                    <a:pt x="11538" y="3837"/>
                  </a:lnTo>
                  <a:cubicBezTo>
                    <a:pt x="11566" y="3781"/>
                    <a:pt x="11622" y="3697"/>
                    <a:pt x="11622" y="3641"/>
                  </a:cubicBezTo>
                  <a:cubicBezTo>
                    <a:pt x="11762" y="3277"/>
                    <a:pt x="11874" y="2941"/>
                    <a:pt x="11958" y="2549"/>
                  </a:cubicBezTo>
                  <a:cubicBezTo>
                    <a:pt x="12014" y="2185"/>
                    <a:pt x="12070" y="1821"/>
                    <a:pt x="12042" y="1429"/>
                  </a:cubicBezTo>
                  <a:cubicBezTo>
                    <a:pt x="12014" y="1261"/>
                    <a:pt x="11986" y="1093"/>
                    <a:pt x="11930" y="925"/>
                  </a:cubicBezTo>
                  <a:cubicBezTo>
                    <a:pt x="11902" y="869"/>
                    <a:pt x="11846" y="785"/>
                    <a:pt x="11818" y="701"/>
                  </a:cubicBezTo>
                  <a:cubicBezTo>
                    <a:pt x="11790" y="645"/>
                    <a:pt x="11734" y="561"/>
                    <a:pt x="11678" y="505"/>
                  </a:cubicBezTo>
                  <a:cubicBezTo>
                    <a:pt x="11650" y="449"/>
                    <a:pt x="11594" y="393"/>
                    <a:pt x="11538" y="337"/>
                  </a:cubicBezTo>
                  <a:cubicBezTo>
                    <a:pt x="11510" y="309"/>
                    <a:pt x="11482" y="281"/>
                    <a:pt x="11454" y="253"/>
                  </a:cubicBezTo>
                  <a:cubicBezTo>
                    <a:pt x="11426" y="225"/>
                    <a:pt x="11398" y="225"/>
                    <a:pt x="11370" y="197"/>
                  </a:cubicBezTo>
                  <a:cubicBezTo>
                    <a:pt x="11258" y="113"/>
                    <a:pt x="11118" y="57"/>
                    <a:pt x="11006" y="29"/>
                  </a:cubicBezTo>
                  <a:lnTo>
                    <a:pt x="11006" y="29"/>
                  </a:lnTo>
                  <a:lnTo>
                    <a:pt x="10978" y="29"/>
                  </a:lnTo>
                  <a:lnTo>
                    <a:pt x="10978" y="29"/>
                  </a:lnTo>
                  <a:lnTo>
                    <a:pt x="10978" y="29"/>
                  </a:lnTo>
                  <a:cubicBezTo>
                    <a:pt x="10866" y="0"/>
                    <a:pt x="10726" y="29"/>
                    <a:pt x="10586" y="57"/>
                  </a:cubicBezTo>
                  <a:cubicBezTo>
                    <a:pt x="10446" y="85"/>
                    <a:pt x="10306" y="141"/>
                    <a:pt x="10166" y="253"/>
                  </a:cubicBezTo>
                  <a:cubicBezTo>
                    <a:pt x="10026" y="337"/>
                    <a:pt x="9914" y="449"/>
                    <a:pt x="9802" y="561"/>
                  </a:cubicBezTo>
                  <a:cubicBezTo>
                    <a:pt x="9690" y="701"/>
                    <a:pt x="9606" y="841"/>
                    <a:pt x="9522" y="981"/>
                  </a:cubicBezTo>
                  <a:cubicBezTo>
                    <a:pt x="9382" y="1345"/>
                    <a:pt x="9270" y="1709"/>
                    <a:pt x="9214" y="2101"/>
                  </a:cubicBezTo>
                  <a:cubicBezTo>
                    <a:pt x="9158" y="2465"/>
                    <a:pt x="9158" y="2829"/>
                    <a:pt x="9158" y="3193"/>
                  </a:cubicBezTo>
                  <a:cubicBezTo>
                    <a:pt x="9158" y="3277"/>
                    <a:pt x="9158" y="3333"/>
                    <a:pt x="9158" y="3417"/>
                  </a:cubicBezTo>
                  <a:lnTo>
                    <a:pt x="9158" y="3417"/>
                  </a:lnTo>
                  <a:cubicBezTo>
                    <a:pt x="9158" y="3333"/>
                    <a:pt x="9158" y="3277"/>
                    <a:pt x="9158" y="3193"/>
                  </a:cubicBezTo>
                  <a:cubicBezTo>
                    <a:pt x="9130" y="2829"/>
                    <a:pt x="9074" y="2465"/>
                    <a:pt x="8990" y="2101"/>
                  </a:cubicBezTo>
                  <a:cubicBezTo>
                    <a:pt x="8906" y="1737"/>
                    <a:pt x="8794" y="1373"/>
                    <a:pt x="8598" y="1009"/>
                  </a:cubicBezTo>
                  <a:cubicBezTo>
                    <a:pt x="8514" y="869"/>
                    <a:pt x="8430" y="729"/>
                    <a:pt x="8318" y="617"/>
                  </a:cubicBezTo>
                  <a:cubicBezTo>
                    <a:pt x="8206" y="505"/>
                    <a:pt x="8066" y="393"/>
                    <a:pt x="7926" y="309"/>
                  </a:cubicBezTo>
                  <a:cubicBezTo>
                    <a:pt x="7898" y="309"/>
                    <a:pt x="7842" y="281"/>
                    <a:pt x="7814" y="253"/>
                  </a:cubicBezTo>
                  <a:cubicBezTo>
                    <a:pt x="7786" y="253"/>
                    <a:pt x="7758" y="225"/>
                    <a:pt x="7702" y="225"/>
                  </a:cubicBezTo>
                  <a:cubicBezTo>
                    <a:pt x="7646" y="197"/>
                    <a:pt x="7562" y="169"/>
                    <a:pt x="7506" y="169"/>
                  </a:cubicBezTo>
                  <a:cubicBezTo>
                    <a:pt x="7338" y="141"/>
                    <a:pt x="7198" y="141"/>
                    <a:pt x="7086" y="169"/>
                  </a:cubicBezTo>
                  <a:lnTo>
                    <a:pt x="7086" y="169"/>
                  </a:lnTo>
                  <a:lnTo>
                    <a:pt x="7086" y="169"/>
                  </a:lnTo>
                  <a:lnTo>
                    <a:pt x="7086" y="169"/>
                  </a:lnTo>
                  <a:cubicBezTo>
                    <a:pt x="7002" y="197"/>
                    <a:pt x="6946" y="197"/>
                    <a:pt x="6890" y="253"/>
                  </a:cubicBezTo>
                  <a:cubicBezTo>
                    <a:pt x="6834" y="281"/>
                    <a:pt x="6778" y="309"/>
                    <a:pt x="6722" y="365"/>
                  </a:cubicBezTo>
                  <a:cubicBezTo>
                    <a:pt x="6610" y="449"/>
                    <a:pt x="6498" y="561"/>
                    <a:pt x="6414" y="701"/>
                  </a:cubicBezTo>
                  <a:cubicBezTo>
                    <a:pt x="6330" y="841"/>
                    <a:pt x="6274" y="981"/>
                    <a:pt x="6218" y="1149"/>
                  </a:cubicBezTo>
                  <a:cubicBezTo>
                    <a:pt x="6162" y="1317"/>
                    <a:pt x="6134" y="1485"/>
                    <a:pt x="6134" y="1653"/>
                  </a:cubicBezTo>
                  <a:cubicBezTo>
                    <a:pt x="6134" y="1737"/>
                    <a:pt x="6134" y="1821"/>
                    <a:pt x="6162" y="1933"/>
                  </a:cubicBezTo>
                  <a:cubicBezTo>
                    <a:pt x="6162" y="2017"/>
                    <a:pt x="6162" y="2129"/>
                    <a:pt x="6190" y="2213"/>
                  </a:cubicBezTo>
                  <a:cubicBezTo>
                    <a:pt x="6218" y="2409"/>
                    <a:pt x="6274" y="2605"/>
                    <a:pt x="6302" y="2773"/>
                  </a:cubicBezTo>
                  <a:cubicBezTo>
                    <a:pt x="6414" y="3137"/>
                    <a:pt x="6554" y="3473"/>
                    <a:pt x="6722" y="3809"/>
                  </a:cubicBezTo>
                  <a:cubicBezTo>
                    <a:pt x="6722" y="3865"/>
                    <a:pt x="6750" y="3921"/>
                    <a:pt x="6778" y="3977"/>
                  </a:cubicBezTo>
                  <a:lnTo>
                    <a:pt x="6778" y="3977"/>
                  </a:lnTo>
                  <a:cubicBezTo>
                    <a:pt x="6750" y="3921"/>
                    <a:pt x="6722" y="3865"/>
                    <a:pt x="6694" y="3809"/>
                  </a:cubicBezTo>
                  <a:cubicBezTo>
                    <a:pt x="6526" y="3501"/>
                    <a:pt x="6330" y="3165"/>
                    <a:pt x="6106" y="2857"/>
                  </a:cubicBezTo>
                  <a:cubicBezTo>
                    <a:pt x="5882" y="2577"/>
                    <a:pt x="5630" y="2297"/>
                    <a:pt x="5321" y="2045"/>
                  </a:cubicBezTo>
                  <a:cubicBezTo>
                    <a:pt x="5181" y="1933"/>
                    <a:pt x="5041" y="1877"/>
                    <a:pt x="4901" y="1793"/>
                  </a:cubicBezTo>
                  <a:cubicBezTo>
                    <a:pt x="4817" y="1765"/>
                    <a:pt x="4733" y="1737"/>
                    <a:pt x="4649" y="1737"/>
                  </a:cubicBezTo>
                  <a:cubicBezTo>
                    <a:pt x="4565" y="1709"/>
                    <a:pt x="4509" y="1681"/>
                    <a:pt x="4425" y="1681"/>
                  </a:cubicBezTo>
                  <a:cubicBezTo>
                    <a:pt x="4341" y="1681"/>
                    <a:pt x="4257" y="1681"/>
                    <a:pt x="4173" y="1681"/>
                  </a:cubicBezTo>
                  <a:cubicBezTo>
                    <a:pt x="4117" y="1681"/>
                    <a:pt x="4033" y="1709"/>
                    <a:pt x="3949" y="1709"/>
                  </a:cubicBezTo>
                  <a:cubicBezTo>
                    <a:pt x="3809" y="1737"/>
                    <a:pt x="3697" y="1793"/>
                    <a:pt x="3585" y="1877"/>
                  </a:cubicBezTo>
                  <a:lnTo>
                    <a:pt x="3585" y="1877"/>
                  </a:lnTo>
                  <a:lnTo>
                    <a:pt x="3585" y="1877"/>
                  </a:lnTo>
                  <a:lnTo>
                    <a:pt x="3585" y="1877"/>
                  </a:lnTo>
                  <a:lnTo>
                    <a:pt x="3585" y="1877"/>
                  </a:lnTo>
                  <a:cubicBezTo>
                    <a:pt x="3529" y="1933"/>
                    <a:pt x="3473" y="1961"/>
                    <a:pt x="3445" y="2017"/>
                  </a:cubicBezTo>
                  <a:cubicBezTo>
                    <a:pt x="3389" y="2073"/>
                    <a:pt x="3361" y="2129"/>
                    <a:pt x="3333" y="2213"/>
                  </a:cubicBezTo>
                  <a:cubicBezTo>
                    <a:pt x="3249" y="2325"/>
                    <a:pt x="3221" y="2465"/>
                    <a:pt x="3193" y="2633"/>
                  </a:cubicBezTo>
                  <a:cubicBezTo>
                    <a:pt x="3165" y="2801"/>
                    <a:pt x="3165" y="2969"/>
                    <a:pt x="3193" y="3109"/>
                  </a:cubicBezTo>
                  <a:cubicBezTo>
                    <a:pt x="3221" y="3277"/>
                    <a:pt x="3249" y="3445"/>
                    <a:pt x="3333" y="3613"/>
                  </a:cubicBezTo>
                  <a:cubicBezTo>
                    <a:pt x="3417" y="3781"/>
                    <a:pt x="3501" y="3949"/>
                    <a:pt x="3613" y="4117"/>
                  </a:cubicBezTo>
                  <a:cubicBezTo>
                    <a:pt x="3697" y="4285"/>
                    <a:pt x="3809" y="4425"/>
                    <a:pt x="3949" y="4565"/>
                  </a:cubicBezTo>
                  <a:cubicBezTo>
                    <a:pt x="4173" y="4873"/>
                    <a:pt x="4453" y="5125"/>
                    <a:pt x="4733" y="5377"/>
                  </a:cubicBezTo>
                  <a:cubicBezTo>
                    <a:pt x="4761" y="5405"/>
                    <a:pt x="4789" y="5433"/>
                    <a:pt x="4845" y="5461"/>
                  </a:cubicBezTo>
                  <a:lnTo>
                    <a:pt x="4817" y="5461"/>
                  </a:lnTo>
                  <a:cubicBezTo>
                    <a:pt x="4789" y="5433"/>
                    <a:pt x="4761" y="5405"/>
                    <a:pt x="4705" y="5377"/>
                  </a:cubicBezTo>
                  <a:cubicBezTo>
                    <a:pt x="4425" y="5153"/>
                    <a:pt x="4117" y="4929"/>
                    <a:pt x="3781" y="4733"/>
                  </a:cubicBezTo>
                  <a:cubicBezTo>
                    <a:pt x="3473" y="4537"/>
                    <a:pt x="3109" y="4397"/>
                    <a:pt x="2745" y="4313"/>
                  </a:cubicBezTo>
                  <a:cubicBezTo>
                    <a:pt x="2661" y="4285"/>
                    <a:pt x="2577" y="4285"/>
                    <a:pt x="2493" y="4257"/>
                  </a:cubicBezTo>
                  <a:cubicBezTo>
                    <a:pt x="2409" y="4257"/>
                    <a:pt x="2325" y="4257"/>
                    <a:pt x="2241" y="4257"/>
                  </a:cubicBezTo>
                  <a:cubicBezTo>
                    <a:pt x="2073" y="4257"/>
                    <a:pt x="1905" y="4285"/>
                    <a:pt x="1765" y="4341"/>
                  </a:cubicBezTo>
                  <a:cubicBezTo>
                    <a:pt x="1597" y="4397"/>
                    <a:pt x="1457" y="4481"/>
                    <a:pt x="1345" y="4565"/>
                  </a:cubicBezTo>
                  <a:cubicBezTo>
                    <a:pt x="1233" y="4649"/>
                    <a:pt x="1149" y="4761"/>
                    <a:pt x="1093" y="4873"/>
                  </a:cubicBezTo>
                  <a:lnTo>
                    <a:pt x="1093" y="4873"/>
                  </a:lnTo>
                  <a:lnTo>
                    <a:pt x="1093" y="4873"/>
                  </a:lnTo>
                  <a:lnTo>
                    <a:pt x="1093" y="4873"/>
                  </a:lnTo>
                  <a:lnTo>
                    <a:pt x="1093" y="4873"/>
                  </a:lnTo>
                  <a:cubicBezTo>
                    <a:pt x="953" y="5097"/>
                    <a:pt x="953" y="5433"/>
                    <a:pt x="1037" y="5713"/>
                  </a:cubicBezTo>
                  <a:cubicBezTo>
                    <a:pt x="1065" y="5797"/>
                    <a:pt x="1093" y="5881"/>
                    <a:pt x="1121" y="5965"/>
                  </a:cubicBezTo>
                  <a:cubicBezTo>
                    <a:pt x="1149" y="6021"/>
                    <a:pt x="1177" y="6105"/>
                    <a:pt x="1233" y="6161"/>
                  </a:cubicBezTo>
                  <a:cubicBezTo>
                    <a:pt x="1317" y="6301"/>
                    <a:pt x="1429" y="6441"/>
                    <a:pt x="1541" y="6553"/>
                  </a:cubicBezTo>
                  <a:cubicBezTo>
                    <a:pt x="1849" y="6805"/>
                    <a:pt x="2157" y="7029"/>
                    <a:pt x="2493" y="7197"/>
                  </a:cubicBezTo>
                  <a:cubicBezTo>
                    <a:pt x="2829" y="7365"/>
                    <a:pt x="3193" y="7477"/>
                    <a:pt x="3529" y="7589"/>
                  </a:cubicBezTo>
                  <a:cubicBezTo>
                    <a:pt x="3585" y="7589"/>
                    <a:pt x="3613" y="7617"/>
                    <a:pt x="3641" y="7617"/>
                  </a:cubicBezTo>
                  <a:lnTo>
                    <a:pt x="3641" y="7617"/>
                  </a:lnTo>
                  <a:cubicBezTo>
                    <a:pt x="3613" y="7617"/>
                    <a:pt x="3585" y="7617"/>
                    <a:pt x="3529" y="7589"/>
                  </a:cubicBezTo>
                  <a:cubicBezTo>
                    <a:pt x="3193" y="7505"/>
                    <a:pt x="2829" y="7421"/>
                    <a:pt x="2437" y="7393"/>
                  </a:cubicBezTo>
                  <a:cubicBezTo>
                    <a:pt x="2073" y="7365"/>
                    <a:pt x="1681" y="7365"/>
                    <a:pt x="1289" y="7421"/>
                  </a:cubicBezTo>
                  <a:cubicBezTo>
                    <a:pt x="1121" y="7477"/>
                    <a:pt x="981" y="7505"/>
                    <a:pt x="813" y="7589"/>
                  </a:cubicBezTo>
                  <a:cubicBezTo>
                    <a:pt x="757" y="7617"/>
                    <a:pt x="673" y="7673"/>
                    <a:pt x="617" y="7701"/>
                  </a:cubicBezTo>
                  <a:cubicBezTo>
                    <a:pt x="533" y="7758"/>
                    <a:pt x="477" y="7814"/>
                    <a:pt x="421" y="7870"/>
                  </a:cubicBezTo>
                  <a:cubicBezTo>
                    <a:pt x="197" y="8066"/>
                    <a:pt x="29" y="8346"/>
                    <a:pt x="29" y="8626"/>
                  </a:cubicBezTo>
                  <a:lnTo>
                    <a:pt x="29" y="8626"/>
                  </a:lnTo>
                  <a:lnTo>
                    <a:pt x="29" y="8626"/>
                  </a:lnTo>
                  <a:lnTo>
                    <a:pt x="29" y="8626"/>
                  </a:lnTo>
                  <a:cubicBezTo>
                    <a:pt x="1" y="8766"/>
                    <a:pt x="29" y="8906"/>
                    <a:pt x="85" y="9018"/>
                  </a:cubicBezTo>
                  <a:cubicBezTo>
                    <a:pt x="141" y="9158"/>
                    <a:pt x="225" y="9298"/>
                    <a:pt x="309" y="9410"/>
                  </a:cubicBezTo>
                  <a:cubicBezTo>
                    <a:pt x="421" y="9550"/>
                    <a:pt x="533" y="9662"/>
                    <a:pt x="673" y="9746"/>
                  </a:cubicBezTo>
                  <a:cubicBezTo>
                    <a:pt x="757" y="9802"/>
                    <a:pt x="813" y="9830"/>
                    <a:pt x="897" y="9886"/>
                  </a:cubicBezTo>
                  <a:cubicBezTo>
                    <a:pt x="953" y="9914"/>
                    <a:pt x="1037" y="9942"/>
                    <a:pt x="1121" y="9970"/>
                  </a:cubicBezTo>
                  <a:cubicBezTo>
                    <a:pt x="1485" y="10082"/>
                    <a:pt x="1877" y="10138"/>
                    <a:pt x="2241" y="10166"/>
                  </a:cubicBezTo>
                  <a:cubicBezTo>
                    <a:pt x="2633" y="10194"/>
                    <a:pt x="2997" y="10166"/>
                    <a:pt x="3361" y="10110"/>
                  </a:cubicBezTo>
                  <a:cubicBezTo>
                    <a:pt x="3389" y="10110"/>
                    <a:pt x="3417" y="10110"/>
                    <a:pt x="3445" y="10110"/>
                  </a:cubicBezTo>
                  <a:lnTo>
                    <a:pt x="3445" y="10110"/>
                  </a:lnTo>
                  <a:lnTo>
                    <a:pt x="3361" y="10110"/>
                  </a:lnTo>
                  <a:cubicBezTo>
                    <a:pt x="2997" y="10194"/>
                    <a:pt x="2633" y="10278"/>
                    <a:pt x="2269" y="10390"/>
                  </a:cubicBezTo>
                  <a:cubicBezTo>
                    <a:pt x="2101" y="10446"/>
                    <a:pt x="1933" y="10502"/>
                    <a:pt x="1765" y="10586"/>
                  </a:cubicBezTo>
                  <a:cubicBezTo>
                    <a:pt x="1569" y="10670"/>
                    <a:pt x="1401" y="10782"/>
                    <a:pt x="1261" y="10894"/>
                  </a:cubicBezTo>
                  <a:cubicBezTo>
                    <a:pt x="1121" y="10978"/>
                    <a:pt x="981" y="11090"/>
                    <a:pt x="897" y="11230"/>
                  </a:cubicBezTo>
                  <a:cubicBezTo>
                    <a:pt x="785" y="11342"/>
                    <a:pt x="701" y="11482"/>
                    <a:pt x="617" y="11650"/>
                  </a:cubicBezTo>
                  <a:cubicBezTo>
                    <a:pt x="561" y="11790"/>
                    <a:pt x="533" y="11930"/>
                    <a:pt x="505" y="12070"/>
                  </a:cubicBezTo>
                  <a:cubicBezTo>
                    <a:pt x="505" y="12154"/>
                    <a:pt x="505" y="12210"/>
                    <a:pt x="505" y="12294"/>
                  </a:cubicBezTo>
                  <a:cubicBezTo>
                    <a:pt x="533" y="12350"/>
                    <a:pt x="533" y="12434"/>
                    <a:pt x="561" y="12490"/>
                  </a:cubicBezTo>
                  <a:lnTo>
                    <a:pt x="561" y="12490"/>
                  </a:lnTo>
                  <a:lnTo>
                    <a:pt x="561" y="12490"/>
                  </a:lnTo>
                  <a:lnTo>
                    <a:pt x="561" y="12490"/>
                  </a:lnTo>
                  <a:lnTo>
                    <a:pt x="561" y="12490"/>
                  </a:lnTo>
                  <a:cubicBezTo>
                    <a:pt x="617" y="12602"/>
                    <a:pt x="701" y="12742"/>
                    <a:pt x="785" y="12826"/>
                  </a:cubicBezTo>
                  <a:cubicBezTo>
                    <a:pt x="841" y="12882"/>
                    <a:pt x="897" y="12938"/>
                    <a:pt x="953" y="12966"/>
                  </a:cubicBezTo>
                  <a:cubicBezTo>
                    <a:pt x="1037" y="13022"/>
                    <a:pt x="1093" y="13050"/>
                    <a:pt x="1177" y="13106"/>
                  </a:cubicBezTo>
                  <a:cubicBezTo>
                    <a:pt x="1233" y="13134"/>
                    <a:pt x="1317" y="13162"/>
                    <a:pt x="1401" y="13190"/>
                  </a:cubicBezTo>
                  <a:cubicBezTo>
                    <a:pt x="1457" y="13218"/>
                    <a:pt x="1541" y="13218"/>
                    <a:pt x="1625" y="13246"/>
                  </a:cubicBezTo>
                  <a:cubicBezTo>
                    <a:pt x="1793" y="13274"/>
                    <a:pt x="1961" y="13274"/>
                    <a:pt x="2129" y="13274"/>
                  </a:cubicBezTo>
                  <a:cubicBezTo>
                    <a:pt x="2521" y="13218"/>
                    <a:pt x="2885" y="13134"/>
                    <a:pt x="3221" y="12994"/>
                  </a:cubicBezTo>
                  <a:cubicBezTo>
                    <a:pt x="3585" y="12854"/>
                    <a:pt x="3921" y="12658"/>
                    <a:pt x="4229" y="12490"/>
                  </a:cubicBezTo>
                  <a:cubicBezTo>
                    <a:pt x="4257" y="12462"/>
                    <a:pt x="4257" y="12462"/>
                    <a:pt x="4285" y="12434"/>
                  </a:cubicBezTo>
                  <a:cubicBezTo>
                    <a:pt x="4285" y="12434"/>
                    <a:pt x="4285" y="12462"/>
                    <a:pt x="4285" y="12462"/>
                  </a:cubicBezTo>
                  <a:cubicBezTo>
                    <a:pt x="4285" y="12462"/>
                    <a:pt x="4257" y="12462"/>
                    <a:pt x="4229" y="12490"/>
                  </a:cubicBezTo>
                  <a:cubicBezTo>
                    <a:pt x="3921" y="12686"/>
                    <a:pt x="3641" y="12910"/>
                    <a:pt x="3361" y="13162"/>
                  </a:cubicBezTo>
                  <a:cubicBezTo>
                    <a:pt x="3221" y="13302"/>
                    <a:pt x="3081" y="13442"/>
                    <a:pt x="2969" y="13582"/>
                  </a:cubicBezTo>
                  <a:cubicBezTo>
                    <a:pt x="2885" y="13638"/>
                    <a:pt x="2829" y="13722"/>
                    <a:pt x="2773" y="13806"/>
                  </a:cubicBezTo>
                  <a:cubicBezTo>
                    <a:pt x="2717" y="13890"/>
                    <a:pt x="2661" y="13974"/>
                    <a:pt x="2605" y="14058"/>
                  </a:cubicBezTo>
                  <a:cubicBezTo>
                    <a:pt x="2521" y="14198"/>
                    <a:pt x="2465" y="14338"/>
                    <a:pt x="2409" y="14506"/>
                  </a:cubicBezTo>
                  <a:cubicBezTo>
                    <a:pt x="2381" y="14674"/>
                    <a:pt x="2353" y="14814"/>
                    <a:pt x="2353" y="14982"/>
                  </a:cubicBezTo>
                  <a:cubicBezTo>
                    <a:pt x="2353" y="15150"/>
                    <a:pt x="2381" y="15290"/>
                    <a:pt x="2437" y="15430"/>
                  </a:cubicBezTo>
                  <a:cubicBezTo>
                    <a:pt x="2437" y="15514"/>
                    <a:pt x="2465" y="15571"/>
                    <a:pt x="2521" y="15627"/>
                  </a:cubicBezTo>
                  <a:cubicBezTo>
                    <a:pt x="2549" y="15683"/>
                    <a:pt x="2577" y="15739"/>
                    <a:pt x="2633" y="15795"/>
                  </a:cubicBezTo>
                  <a:lnTo>
                    <a:pt x="2633" y="15795"/>
                  </a:lnTo>
                  <a:lnTo>
                    <a:pt x="2633" y="15795"/>
                  </a:lnTo>
                  <a:lnTo>
                    <a:pt x="2633" y="15795"/>
                  </a:lnTo>
                  <a:lnTo>
                    <a:pt x="2633" y="15795"/>
                  </a:lnTo>
                  <a:cubicBezTo>
                    <a:pt x="2717" y="15879"/>
                    <a:pt x="2829" y="15963"/>
                    <a:pt x="2969" y="15991"/>
                  </a:cubicBezTo>
                  <a:cubicBezTo>
                    <a:pt x="3053" y="16019"/>
                    <a:pt x="3109" y="16047"/>
                    <a:pt x="3193" y="16075"/>
                  </a:cubicBezTo>
                  <a:cubicBezTo>
                    <a:pt x="3221" y="16075"/>
                    <a:pt x="3277" y="16075"/>
                    <a:pt x="3305" y="16075"/>
                  </a:cubicBezTo>
                  <a:cubicBezTo>
                    <a:pt x="3361" y="16075"/>
                    <a:pt x="3389" y="16103"/>
                    <a:pt x="3417" y="16103"/>
                  </a:cubicBezTo>
                  <a:cubicBezTo>
                    <a:pt x="3585" y="16103"/>
                    <a:pt x="3753" y="16075"/>
                    <a:pt x="3921" y="16047"/>
                  </a:cubicBezTo>
                  <a:cubicBezTo>
                    <a:pt x="4061" y="15991"/>
                    <a:pt x="4229" y="15935"/>
                    <a:pt x="4369" y="15851"/>
                  </a:cubicBezTo>
                  <a:cubicBezTo>
                    <a:pt x="4705" y="15655"/>
                    <a:pt x="5013" y="15430"/>
                    <a:pt x="5265" y="15150"/>
                  </a:cubicBezTo>
                  <a:cubicBezTo>
                    <a:pt x="5545" y="14870"/>
                    <a:pt x="5770" y="14590"/>
                    <a:pt x="5994" y="14282"/>
                  </a:cubicBezTo>
                  <a:cubicBezTo>
                    <a:pt x="5994" y="14282"/>
                    <a:pt x="6022" y="14254"/>
                    <a:pt x="6022" y="14226"/>
                  </a:cubicBezTo>
                  <a:cubicBezTo>
                    <a:pt x="6022" y="14226"/>
                    <a:pt x="6022" y="14226"/>
                    <a:pt x="6022" y="14226"/>
                  </a:cubicBezTo>
                  <a:cubicBezTo>
                    <a:pt x="6022" y="14254"/>
                    <a:pt x="5994" y="14282"/>
                    <a:pt x="5994" y="14282"/>
                  </a:cubicBezTo>
                  <a:cubicBezTo>
                    <a:pt x="5798" y="14590"/>
                    <a:pt x="5601" y="14926"/>
                    <a:pt x="5461" y="15262"/>
                  </a:cubicBezTo>
                  <a:cubicBezTo>
                    <a:pt x="5321" y="15627"/>
                    <a:pt x="5209" y="15991"/>
                    <a:pt x="5153" y="16383"/>
                  </a:cubicBezTo>
                  <a:cubicBezTo>
                    <a:pt x="5125" y="16551"/>
                    <a:pt x="5125" y="16719"/>
                    <a:pt x="5153" y="16887"/>
                  </a:cubicBezTo>
                  <a:cubicBezTo>
                    <a:pt x="5181" y="17027"/>
                    <a:pt x="5209" y="17195"/>
                    <a:pt x="5293" y="17335"/>
                  </a:cubicBezTo>
                  <a:cubicBezTo>
                    <a:pt x="5349" y="17475"/>
                    <a:pt x="5433" y="17615"/>
                    <a:pt x="5545" y="17727"/>
                  </a:cubicBezTo>
                  <a:cubicBezTo>
                    <a:pt x="5630" y="17839"/>
                    <a:pt x="5742" y="17923"/>
                    <a:pt x="5882" y="17951"/>
                  </a:cubicBezTo>
                  <a:lnTo>
                    <a:pt x="5882" y="17951"/>
                  </a:lnTo>
                  <a:lnTo>
                    <a:pt x="5882" y="17951"/>
                  </a:lnTo>
                  <a:lnTo>
                    <a:pt x="5882" y="17951"/>
                  </a:lnTo>
                  <a:lnTo>
                    <a:pt x="5882" y="17951"/>
                  </a:lnTo>
                  <a:cubicBezTo>
                    <a:pt x="5994" y="18007"/>
                    <a:pt x="6134" y="18035"/>
                    <a:pt x="6302" y="18035"/>
                  </a:cubicBezTo>
                  <a:cubicBezTo>
                    <a:pt x="6330" y="18035"/>
                    <a:pt x="6358" y="18007"/>
                    <a:pt x="6386" y="18007"/>
                  </a:cubicBezTo>
                  <a:cubicBezTo>
                    <a:pt x="6442" y="18007"/>
                    <a:pt x="6470" y="18007"/>
                    <a:pt x="6498" y="17979"/>
                  </a:cubicBezTo>
                  <a:cubicBezTo>
                    <a:pt x="6582" y="17979"/>
                    <a:pt x="6666" y="17951"/>
                    <a:pt x="6722" y="17923"/>
                  </a:cubicBezTo>
                  <a:cubicBezTo>
                    <a:pt x="6806" y="17895"/>
                    <a:pt x="6890" y="17867"/>
                    <a:pt x="6946" y="17811"/>
                  </a:cubicBezTo>
                  <a:cubicBezTo>
                    <a:pt x="7030" y="17783"/>
                    <a:pt x="7086" y="17727"/>
                    <a:pt x="7142" y="17671"/>
                  </a:cubicBezTo>
                  <a:cubicBezTo>
                    <a:pt x="7282" y="17587"/>
                    <a:pt x="7394" y="17447"/>
                    <a:pt x="7506" y="17307"/>
                  </a:cubicBezTo>
                  <a:cubicBezTo>
                    <a:pt x="7730" y="16999"/>
                    <a:pt x="7898" y="16663"/>
                    <a:pt x="8038" y="16299"/>
                  </a:cubicBezTo>
                  <a:cubicBezTo>
                    <a:pt x="8150" y="15963"/>
                    <a:pt x="8262" y="15599"/>
                    <a:pt x="8318" y="15234"/>
                  </a:cubicBezTo>
                  <a:cubicBezTo>
                    <a:pt x="8346" y="15206"/>
                    <a:pt x="8346" y="15178"/>
                    <a:pt x="8346" y="15150"/>
                  </a:cubicBezTo>
                  <a:lnTo>
                    <a:pt x="8346" y="15150"/>
                  </a:lnTo>
                  <a:cubicBezTo>
                    <a:pt x="8346" y="15178"/>
                    <a:pt x="8346" y="15206"/>
                    <a:pt x="8346" y="15234"/>
                  </a:cubicBezTo>
                  <a:cubicBezTo>
                    <a:pt x="8290" y="15599"/>
                    <a:pt x="8234" y="15963"/>
                    <a:pt x="8262" y="16327"/>
                  </a:cubicBezTo>
                  <a:cubicBezTo>
                    <a:pt x="8262" y="16523"/>
                    <a:pt x="8262" y="16719"/>
                    <a:pt x="8290" y="16915"/>
                  </a:cubicBezTo>
                  <a:cubicBezTo>
                    <a:pt x="8318" y="17083"/>
                    <a:pt x="8346" y="17279"/>
                    <a:pt x="8402" y="17475"/>
                  </a:cubicBezTo>
                  <a:cubicBezTo>
                    <a:pt x="8514" y="17783"/>
                    <a:pt x="8682" y="18091"/>
                    <a:pt x="8934" y="18287"/>
                  </a:cubicBezTo>
                  <a:cubicBezTo>
                    <a:pt x="8990" y="18343"/>
                    <a:pt x="9046" y="18399"/>
                    <a:pt x="9102" y="18427"/>
                  </a:cubicBezTo>
                  <a:cubicBezTo>
                    <a:pt x="9186" y="18483"/>
                    <a:pt x="9242" y="18511"/>
                    <a:pt x="9326" y="18539"/>
                  </a:cubicBezTo>
                  <a:cubicBezTo>
                    <a:pt x="9438" y="18595"/>
                    <a:pt x="9578" y="18623"/>
                    <a:pt x="9718" y="18623"/>
                  </a:cubicBezTo>
                  <a:lnTo>
                    <a:pt x="9718" y="18623"/>
                  </a:lnTo>
                  <a:lnTo>
                    <a:pt x="9718" y="18623"/>
                  </a:lnTo>
                  <a:lnTo>
                    <a:pt x="9718" y="18623"/>
                  </a:lnTo>
                  <a:cubicBezTo>
                    <a:pt x="9858" y="18623"/>
                    <a:pt x="9998" y="18567"/>
                    <a:pt x="10110" y="18511"/>
                  </a:cubicBezTo>
                  <a:cubicBezTo>
                    <a:pt x="10250" y="18455"/>
                    <a:pt x="10362" y="18343"/>
                    <a:pt x="10474" y="18231"/>
                  </a:cubicBezTo>
                  <a:cubicBezTo>
                    <a:pt x="10698" y="18007"/>
                    <a:pt x="10866" y="17699"/>
                    <a:pt x="10950" y="17391"/>
                  </a:cubicBezTo>
                  <a:cubicBezTo>
                    <a:pt x="11034" y="16999"/>
                    <a:pt x="11034" y="16607"/>
                    <a:pt x="11006" y="16243"/>
                  </a:cubicBezTo>
                  <a:cubicBezTo>
                    <a:pt x="11006" y="15851"/>
                    <a:pt x="10922" y="15486"/>
                    <a:pt x="10838" y="15150"/>
                  </a:cubicBezTo>
                  <a:cubicBezTo>
                    <a:pt x="10838" y="15094"/>
                    <a:pt x="10838" y="15066"/>
                    <a:pt x="10838" y="15038"/>
                  </a:cubicBezTo>
                  <a:lnTo>
                    <a:pt x="10838" y="15038"/>
                  </a:lnTo>
                  <a:cubicBezTo>
                    <a:pt x="10838" y="15066"/>
                    <a:pt x="10838" y="15094"/>
                    <a:pt x="10866" y="15150"/>
                  </a:cubicBezTo>
                  <a:cubicBezTo>
                    <a:pt x="11062" y="15851"/>
                    <a:pt x="11342" y="16551"/>
                    <a:pt x="11846" y="17167"/>
                  </a:cubicBezTo>
                  <a:cubicBezTo>
                    <a:pt x="11902" y="17223"/>
                    <a:pt x="11958" y="17279"/>
                    <a:pt x="12014" y="17335"/>
                  </a:cubicBezTo>
                  <a:cubicBezTo>
                    <a:pt x="12070" y="17391"/>
                    <a:pt x="12154" y="17447"/>
                    <a:pt x="12210" y="17475"/>
                  </a:cubicBezTo>
                  <a:cubicBezTo>
                    <a:pt x="12350" y="17587"/>
                    <a:pt x="12490" y="17643"/>
                    <a:pt x="12658" y="17699"/>
                  </a:cubicBezTo>
                  <a:cubicBezTo>
                    <a:pt x="12798" y="17755"/>
                    <a:pt x="12966" y="17755"/>
                    <a:pt x="13106" y="17755"/>
                  </a:cubicBezTo>
                  <a:cubicBezTo>
                    <a:pt x="13247" y="17755"/>
                    <a:pt x="13387" y="17727"/>
                    <a:pt x="13499" y="17671"/>
                  </a:cubicBezTo>
                  <a:lnTo>
                    <a:pt x="13499" y="17671"/>
                  </a:lnTo>
                  <a:lnTo>
                    <a:pt x="13499" y="17671"/>
                  </a:lnTo>
                  <a:lnTo>
                    <a:pt x="13499" y="17671"/>
                  </a:lnTo>
                  <a:lnTo>
                    <a:pt x="13499" y="17671"/>
                  </a:lnTo>
                  <a:cubicBezTo>
                    <a:pt x="13611" y="17615"/>
                    <a:pt x="13723" y="17531"/>
                    <a:pt x="13835" y="17419"/>
                  </a:cubicBezTo>
                  <a:cubicBezTo>
                    <a:pt x="13863" y="17363"/>
                    <a:pt x="13919" y="17307"/>
                    <a:pt x="13947" y="17223"/>
                  </a:cubicBezTo>
                  <a:cubicBezTo>
                    <a:pt x="13975" y="17167"/>
                    <a:pt x="14031" y="17083"/>
                    <a:pt x="14059" y="17027"/>
                  </a:cubicBezTo>
                  <a:cubicBezTo>
                    <a:pt x="14115" y="16859"/>
                    <a:pt x="14143" y="16691"/>
                    <a:pt x="14143" y="16551"/>
                  </a:cubicBezTo>
                  <a:cubicBezTo>
                    <a:pt x="14171" y="16383"/>
                    <a:pt x="14143" y="16215"/>
                    <a:pt x="14115" y="16047"/>
                  </a:cubicBezTo>
                  <a:cubicBezTo>
                    <a:pt x="14031" y="15655"/>
                    <a:pt x="13891" y="15290"/>
                    <a:pt x="13723" y="14954"/>
                  </a:cubicBezTo>
                  <a:cubicBezTo>
                    <a:pt x="13555" y="14646"/>
                    <a:pt x="13331" y="14310"/>
                    <a:pt x="13106" y="14030"/>
                  </a:cubicBezTo>
                  <a:cubicBezTo>
                    <a:pt x="13078" y="13974"/>
                    <a:pt x="13050" y="13946"/>
                    <a:pt x="13050" y="13918"/>
                  </a:cubicBezTo>
                  <a:cubicBezTo>
                    <a:pt x="13050" y="13918"/>
                    <a:pt x="13050" y="13918"/>
                    <a:pt x="13050" y="13918"/>
                  </a:cubicBezTo>
                  <a:cubicBezTo>
                    <a:pt x="13078" y="13946"/>
                    <a:pt x="13106" y="13974"/>
                    <a:pt x="13134" y="14030"/>
                  </a:cubicBezTo>
                  <a:cubicBezTo>
                    <a:pt x="13359" y="14310"/>
                    <a:pt x="13611" y="14590"/>
                    <a:pt x="13891" y="14842"/>
                  </a:cubicBezTo>
                  <a:cubicBezTo>
                    <a:pt x="14031" y="14954"/>
                    <a:pt x="14171" y="15066"/>
                    <a:pt x="14339" y="15178"/>
                  </a:cubicBezTo>
                  <a:cubicBezTo>
                    <a:pt x="14507" y="15290"/>
                    <a:pt x="14675" y="15374"/>
                    <a:pt x="14843" y="15458"/>
                  </a:cubicBezTo>
                  <a:cubicBezTo>
                    <a:pt x="14983" y="15543"/>
                    <a:pt x="15151" y="15599"/>
                    <a:pt x="15319" y="15627"/>
                  </a:cubicBezTo>
                  <a:cubicBezTo>
                    <a:pt x="15487" y="15655"/>
                    <a:pt x="15655" y="15655"/>
                    <a:pt x="15795" y="15627"/>
                  </a:cubicBezTo>
                  <a:cubicBezTo>
                    <a:pt x="16131" y="15599"/>
                    <a:pt x="16411" y="15458"/>
                    <a:pt x="16579" y="15262"/>
                  </a:cubicBezTo>
                  <a:lnTo>
                    <a:pt x="16579" y="15262"/>
                  </a:lnTo>
                  <a:lnTo>
                    <a:pt x="16579" y="15262"/>
                  </a:lnTo>
                  <a:lnTo>
                    <a:pt x="16579" y="15262"/>
                  </a:lnTo>
                  <a:lnTo>
                    <a:pt x="16579" y="15262"/>
                  </a:lnTo>
                  <a:cubicBezTo>
                    <a:pt x="16607" y="15206"/>
                    <a:pt x="16663" y="15150"/>
                    <a:pt x="16691" y="15094"/>
                  </a:cubicBezTo>
                  <a:cubicBezTo>
                    <a:pt x="16719" y="15038"/>
                    <a:pt x="16747" y="14954"/>
                    <a:pt x="16747" y="14898"/>
                  </a:cubicBezTo>
                  <a:cubicBezTo>
                    <a:pt x="16775" y="14814"/>
                    <a:pt x="16775" y="14758"/>
                    <a:pt x="16803" y="14674"/>
                  </a:cubicBezTo>
                  <a:cubicBezTo>
                    <a:pt x="16803" y="14590"/>
                    <a:pt x="16803" y="14534"/>
                    <a:pt x="16803" y="14450"/>
                  </a:cubicBezTo>
                  <a:cubicBezTo>
                    <a:pt x="16775" y="14282"/>
                    <a:pt x="16747" y="14114"/>
                    <a:pt x="16691" y="13974"/>
                  </a:cubicBezTo>
                  <a:cubicBezTo>
                    <a:pt x="16635" y="13806"/>
                    <a:pt x="16551" y="13666"/>
                    <a:pt x="16467" y="13526"/>
                  </a:cubicBezTo>
                  <a:cubicBezTo>
                    <a:pt x="16411" y="13442"/>
                    <a:pt x="16355" y="13358"/>
                    <a:pt x="16299" y="13302"/>
                  </a:cubicBezTo>
                  <a:cubicBezTo>
                    <a:pt x="16215" y="13218"/>
                    <a:pt x="16159" y="13162"/>
                    <a:pt x="16103" y="13078"/>
                  </a:cubicBezTo>
                  <a:cubicBezTo>
                    <a:pt x="15963" y="12938"/>
                    <a:pt x="15823" y="12826"/>
                    <a:pt x="15683" y="12714"/>
                  </a:cubicBezTo>
                  <a:cubicBezTo>
                    <a:pt x="15375" y="12462"/>
                    <a:pt x="15067" y="12266"/>
                    <a:pt x="14731" y="12098"/>
                  </a:cubicBezTo>
                  <a:cubicBezTo>
                    <a:pt x="14703" y="12070"/>
                    <a:pt x="14647" y="12042"/>
                    <a:pt x="14591" y="12014"/>
                  </a:cubicBezTo>
                  <a:lnTo>
                    <a:pt x="14591" y="12014"/>
                  </a:lnTo>
                  <a:cubicBezTo>
                    <a:pt x="14647" y="12042"/>
                    <a:pt x="14675" y="12070"/>
                    <a:pt x="14731" y="12098"/>
                  </a:cubicBezTo>
                  <a:cubicBezTo>
                    <a:pt x="15067" y="12238"/>
                    <a:pt x="15403" y="12406"/>
                    <a:pt x="15767" y="12518"/>
                  </a:cubicBezTo>
                  <a:cubicBezTo>
                    <a:pt x="16131" y="12630"/>
                    <a:pt x="16495" y="12686"/>
                    <a:pt x="16887" y="12714"/>
                  </a:cubicBezTo>
                  <a:cubicBezTo>
                    <a:pt x="17055" y="12714"/>
                    <a:pt x="17223" y="12686"/>
                    <a:pt x="17391" y="12658"/>
                  </a:cubicBezTo>
                  <a:cubicBezTo>
                    <a:pt x="17475" y="12630"/>
                    <a:pt x="17559" y="12602"/>
                    <a:pt x="17615" y="12574"/>
                  </a:cubicBezTo>
                  <a:cubicBezTo>
                    <a:pt x="17699" y="12546"/>
                    <a:pt x="17783" y="12490"/>
                    <a:pt x="17839" y="12462"/>
                  </a:cubicBezTo>
                  <a:cubicBezTo>
                    <a:pt x="17895" y="12406"/>
                    <a:pt x="17979" y="12378"/>
                    <a:pt x="18035" y="12322"/>
                  </a:cubicBezTo>
                  <a:cubicBezTo>
                    <a:pt x="18091" y="12266"/>
                    <a:pt x="18147" y="12238"/>
                    <a:pt x="18203" y="12182"/>
                  </a:cubicBezTo>
                  <a:cubicBezTo>
                    <a:pt x="18287" y="12070"/>
                    <a:pt x="18343" y="11930"/>
                    <a:pt x="18399" y="11818"/>
                  </a:cubicBezTo>
                  <a:lnTo>
                    <a:pt x="18399" y="11818"/>
                  </a:lnTo>
                  <a:lnTo>
                    <a:pt x="18399" y="11818"/>
                  </a:lnTo>
                  <a:lnTo>
                    <a:pt x="18399" y="11818"/>
                  </a:lnTo>
                  <a:lnTo>
                    <a:pt x="18399" y="11818"/>
                  </a:lnTo>
                  <a:cubicBezTo>
                    <a:pt x="18427" y="11678"/>
                    <a:pt x="18427" y="11538"/>
                    <a:pt x="18399" y="11398"/>
                  </a:cubicBezTo>
                  <a:cubicBezTo>
                    <a:pt x="18399" y="11342"/>
                    <a:pt x="18371" y="11258"/>
                    <a:pt x="18343" y="11202"/>
                  </a:cubicBezTo>
                  <a:cubicBezTo>
                    <a:pt x="18343" y="11118"/>
                    <a:pt x="18287" y="11034"/>
                    <a:pt x="18259" y="10978"/>
                  </a:cubicBezTo>
                  <a:cubicBezTo>
                    <a:pt x="18231" y="10894"/>
                    <a:pt x="18175" y="10838"/>
                    <a:pt x="18147" y="10782"/>
                  </a:cubicBezTo>
                  <a:cubicBezTo>
                    <a:pt x="18091" y="10698"/>
                    <a:pt x="18035" y="10642"/>
                    <a:pt x="17979" y="10586"/>
                  </a:cubicBezTo>
                  <a:cubicBezTo>
                    <a:pt x="17867" y="10474"/>
                    <a:pt x="17727" y="10362"/>
                    <a:pt x="17587" y="10278"/>
                  </a:cubicBezTo>
                  <a:cubicBezTo>
                    <a:pt x="17251" y="10082"/>
                    <a:pt x="16887" y="9942"/>
                    <a:pt x="16523" y="9858"/>
                  </a:cubicBezTo>
                  <a:cubicBezTo>
                    <a:pt x="16159" y="9746"/>
                    <a:pt x="15795" y="9690"/>
                    <a:pt x="15431" y="9662"/>
                  </a:cubicBezTo>
                  <a:cubicBezTo>
                    <a:pt x="15375" y="9662"/>
                    <a:pt x="15291" y="9662"/>
                    <a:pt x="15235" y="9662"/>
                  </a:cubicBezTo>
                  <a:lnTo>
                    <a:pt x="15235" y="9634"/>
                  </a:lnTo>
                  <a:cubicBezTo>
                    <a:pt x="15291" y="9662"/>
                    <a:pt x="15347" y="9662"/>
                    <a:pt x="15431" y="9662"/>
                  </a:cubicBezTo>
                  <a:cubicBezTo>
                    <a:pt x="15795" y="9662"/>
                    <a:pt x="16159" y="9662"/>
                    <a:pt x="16551" y="9634"/>
                  </a:cubicBezTo>
                  <a:cubicBezTo>
                    <a:pt x="16719" y="9606"/>
                    <a:pt x="16915" y="9578"/>
                    <a:pt x="17111" y="9522"/>
                  </a:cubicBezTo>
                  <a:cubicBezTo>
                    <a:pt x="17195" y="9522"/>
                    <a:pt x="17279" y="9494"/>
                    <a:pt x="17391" y="9466"/>
                  </a:cubicBezTo>
                  <a:cubicBezTo>
                    <a:pt x="17475" y="9438"/>
                    <a:pt x="17559" y="9382"/>
                    <a:pt x="17643" y="9354"/>
                  </a:cubicBezTo>
                  <a:cubicBezTo>
                    <a:pt x="17811" y="9298"/>
                    <a:pt x="17951" y="9214"/>
                    <a:pt x="18091" y="9102"/>
                  </a:cubicBezTo>
                  <a:cubicBezTo>
                    <a:pt x="18231" y="8990"/>
                    <a:pt x="18315" y="8878"/>
                    <a:pt x="18427" y="8738"/>
                  </a:cubicBezTo>
                  <a:cubicBezTo>
                    <a:pt x="18455" y="8682"/>
                    <a:pt x="18511" y="8626"/>
                    <a:pt x="18539" y="8542"/>
                  </a:cubicBezTo>
                  <a:cubicBezTo>
                    <a:pt x="18567" y="8486"/>
                    <a:pt x="18595" y="8402"/>
                    <a:pt x="18623" y="8346"/>
                  </a:cubicBezTo>
                  <a:cubicBezTo>
                    <a:pt x="18651" y="8262"/>
                    <a:pt x="18651" y="8206"/>
                    <a:pt x="18679" y="8122"/>
                  </a:cubicBezTo>
                  <a:cubicBezTo>
                    <a:pt x="18679" y="8066"/>
                    <a:pt x="18679" y="7982"/>
                    <a:pt x="18651" y="7926"/>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4"/>
            <p:cNvSpPr/>
            <p:nvPr/>
          </p:nvSpPr>
          <p:spPr>
            <a:xfrm>
              <a:off x="6664975" y="662275"/>
              <a:ext cx="116950" cy="117625"/>
            </a:xfrm>
            <a:custGeom>
              <a:avLst/>
              <a:gdLst/>
              <a:ahLst/>
              <a:cxnLst/>
              <a:rect l="l" t="t" r="r" b="b"/>
              <a:pathLst>
                <a:path w="4678" h="4705" extrusionOk="0">
                  <a:moveTo>
                    <a:pt x="2353" y="0"/>
                  </a:moveTo>
                  <a:cubicBezTo>
                    <a:pt x="1037" y="0"/>
                    <a:pt x="1" y="1037"/>
                    <a:pt x="1" y="2353"/>
                  </a:cubicBezTo>
                  <a:cubicBezTo>
                    <a:pt x="1" y="3641"/>
                    <a:pt x="1037" y="4705"/>
                    <a:pt x="2353" y="4705"/>
                  </a:cubicBezTo>
                  <a:cubicBezTo>
                    <a:pt x="3641" y="4705"/>
                    <a:pt x="4677" y="3641"/>
                    <a:pt x="4677" y="2353"/>
                  </a:cubicBezTo>
                  <a:cubicBezTo>
                    <a:pt x="4677" y="1037"/>
                    <a:pt x="3641" y="0"/>
                    <a:pt x="2353"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6"/>
          <p:cNvSpPr txBox="1">
            <a:spLocks noGrp="1"/>
          </p:cNvSpPr>
          <p:nvPr>
            <p:ph type="title"/>
          </p:nvPr>
        </p:nvSpPr>
        <p:spPr>
          <a:xfrm>
            <a:off x="4639807" y="956225"/>
            <a:ext cx="3177600" cy="64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Justificación</a:t>
            </a:r>
            <a:endParaRPr dirty="0">
              <a:solidFill>
                <a:schemeClr val="tx1"/>
              </a:solidFill>
            </a:endParaRPr>
          </a:p>
        </p:txBody>
      </p:sp>
      <p:sp>
        <p:nvSpPr>
          <p:cNvPr id="1200" name="Google Shape;1200;p46"/>
          <p:cNvSpPr txBox="1">
            <a:spLocks noGrp="1"/>
          </p:cNvSpPr>
          <p:nvPr>
            <p:ph type="subTitle" idx="1"/>
          </p:nvPr>
        </p:nvSpPr>
        <p:spPr>
          <a:xfrm>
            <a:off x="4020794" y="1545960"/>
            <a:ext cx="4415625" cy="78230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b="1" dirty="0">
                <a:solidFill>
                  <a:schemeClr val="bg2"/>
                </a:solidFill>
                <a:latin typeface="Poppins"/>
                <a:ea typeface="Poppins"/>
                <a:cs typeface="Poppins"/>
                <a:sym typeface="Poppins"/>
              </a:rPr>
              <a:t>En 2021, a nivel nacional, el 70.1%, del total de mujeres de 15 años y más, han experimentado al menos un incidente de violencia.</a:t>
            </a:r>
            <a:endParaRPr lang="es-ES" b="1" dirty="0">
              <a:solidFill>
                <a:schemeClr val="lt2"/>
              </a:solidFill>
              <a:latin typeface="Poppins"/>
              <a:ea typeface="Poppins"/>
              <a:cs typeface="Poppins"/>
              <a:sym typeface="Poppins"/>
            </a:endParaRPr>
          </a:p>
          <a:p>
            <a:pPr marL="0" lvl="0" indent="0" algn="just" rtl="0">
              <a:spcBef>
                <a:spcPts val="1200"/>
              </a:spcBef>
              <a:spcAft>
                <a:spcPts val="1200"/>
              </a:spcAft>
              <a:buNone/>
            </a:pPr>
            <a:r>
              <a:rPr lang="en" b="1" dirty="0">
                <a:solidFill>
                  <a:schemeClr val="lt2"/>
                </a:solidFill>
                <a:latin typeface="Poppins"/>
                <a:ea typeface="Poppins"/>
                <a:cs typeface="Poppins"/>
                <a:sym typeface="Poppins"/>
              </a:rPr>
              <a:t> </a:t>
            </a:r>
            <a:endParaRPr b="1" dirty="0">
              <a:solidFill>
                <a:schemeClr val="lt2"/>
              </a:solidFill>
              <a:latin typeface="Poppins"/>
              <a:ea typeface="Poppins"/>
              <a:cs typeface="Poppins"/>
              <a:sym typeface="Poppins"/>
            </a:endParaRPr>
          </a:p>
        </p:txBody>
      </p:sp>
      <p:grpSp>
        <p:nvGrpSpPr>
          <p:cNvPr id="1202" name="Google Shape;1202;p46"/>
          <p:cNvGrpSpPr/>
          <p:nvPr/>
        </p:nvGrpSpPr>
        <p:grpSpPr>
          <a:xfrm flipH="1">
            <a:off x="8529737" y="973613"/>
            <a:ext cx="449651" cy="449651"/>
            <a:chOff x="1930662" y="2441838"/>
            <a:chExt cx="449651" cy="449651"/>
          </a:xfrm>
        </p:grpSpPr>
        <p:sp>
          <p:nvSpPr>
            <p:cNvPr id="1203" name="Google Shape;1203;p46"/>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6"/>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3"/>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6"/>
          <p:cNvGrpSpPr/>
          <p:nvPr/>
        </p:nvGrpSpPr>
        <p:grpSpPr>
          <a:xfrm>
            <a:off x="7880550" y="4478538"/>
            <a:ext cx="505975" cy="499100"/>
            <a:chOff x="4287650" y="1268400"/>
            <a:chExt cx="505975" cy="499100"/>
          </a:xfrm>
        </p:grpSpPr>
        <p:sp>
          <p:nvSpPr>
            <p:cNvPr id="1206" name="Google Shape;1206;p46"/>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6"/>
          <p:cNvGrpSpPr/>
          <p:nvPr/>
        </p:nvGrpSpPr>
        <p:grpSpPr>
          <a:xfrm>
            <a:off x="8133541" y="3864985"/>
            <a:ext cx="940136" cy="939772"/>
            <a:chOff x="6184975" y="312250"/>
            <a:chExt cx="1228775" cy="1228300"/>
          </a:xfrm>
        </p:grpSpPr>
        <p:sp>
          <p:nvSpPr>
            <p:cNvPr id="1216" name="Google Shape;1216;p46"/>
            <p:cNvSpPr/>
            <p:nvPr/>
          </p:nvSpPr>
          <p:spPr>
            <a:xfrm>
              <a:off x="6184975" y="312250"/>
              <a:ext cx="1228775" cy="1228300"/>
            </a:xfrm>
            <a:custGeom>
              <a:avLst/>
              <a:gdLst/>
              <a:ahLst/>
              <a:cxnLst/>
              <a:rect l="l" t="t" r="r" b="b"/>
              <a:pathLst>
                <a:path w="49151" h="49132" extrusionOk="0">
                  <a:moveTo>
                    <a:pt x="9777" y="5136"/>
                  </a:moveTo>
                  <a:cubicBezTo>
                    <a:pt x="7514" y="6848"/>
                    <a:pt x="19231" y="19155"/>
                    <a:pt x="23225" y="23244"/>
                  </a:cubicBezTo>
                  <a:cubicBezTo>
                    <a:pt x="19193" y="19193"/>
                    <a:pt x="7000" y="7381"/>
                    <a:pt x="5250" y="9644"/>
                  </a:cubicBezTo>
                  <a:cubicBezTo>
                    <a:pt x="3519" y="11889"/>
                    <a:pt x="18032" y="20714"/>
                    <a:pt x="22940" y="23625"/>
                  </a:cubicBezTo>
                  <a:cubicBezTo>
                    <a:pt x="17975" y="20771"/>
                    <a:pt x="3139" y="12516"/>
                    <a:pt x="2055" y="15122"/>
                  </a:cubicBezTo>
                  <a:cubicBezTo>
                    <a:pt x="952" y="17747"/>
                    <a:pt x="17233" y="22521"/>
                    <a:pt x="22749" y="24062"/>
                  </a:cubicBezTo>
                  <a:cubicBezTo>
                    <a:pt x="17214" y="22597"/>
                    <a:pt x="761" y="18451"/>
                    <a:pt x="381" y="21285"/>
                  </a:cubicBezTo>
                  <a:cubicBezTo>
                    <a:pt x="1" y="24119"/>
                    <a:pt x="16986" y="24500"/>
                    <a:pt x="22711" y="24576"/>
                  </a:cubicBezTo>
                  <a:cubicBezTo>
                    <a:pt x="16986" y="24576"/>
                    <a:pt x="1" y="24823"/>
                    <a:pt x="362" y="27657"/>
                  </a:cubicBezTo>
                  <a:cubicBezTo>
                    <a:pt x="723" y="30491"/>
                    <a:pt x="17214" y="26478"/>
                    <a:pt x="22749" y="25051"/>
                  </a:cubicBezTo>
                  <a:cubicBezTo>
                    <a:pt x="17233" y="26535"/>
                    <a:pt x="914" y="31176"/>
                    <a:pt x="1979" y="33820"/>
                  </a:cubicBezTo>
                  <a:cubicBezTo>
                    <a:pt x="3044" y="36464"/>
                    <a:pt x="17956" y="28304"/>
                    <a:pt x="22940" y="25489"/>
                  </a:cubicBezTo>
                  <a:cubicBezTo>
                    <a:pt x="17994" y="28380"/>
                    <a:pt x="3424" y="37072"/>
                    <a:pt x="5136" y="39355"/>
                  </a:cubicBezTo>
                  <a:cubicBezTo>
                    <a:pt x="6848" y="41618"/>
                    <a:pt x="19136" y="29901"/>
                    <a:pt x="23225" y="25907"/>
                  </a:cubicBezTo>
                  <a:cubicBezTo>
                    <a:pt x="19193" y="29939"/>
                    <a:pt x="7381" y="42132"/>
                    <a:pt x="9625" y="43882"/>
                  </a:cubicBezTo>
                  <a:cubicBezTo>
                    <a:pt x="11889" y="45613"/>
                    <a:pt x="20714" y="31100"/>
                    <a:pt x="23605" y="26192"/>
                  </a:cubicBezTo>
                  <a:cubicBezTo>
                    <a:pt x="20752" y="31157"/>
                    <a:pt x="12516" y="45993"/>
                    <a:pt x="15122" y="47077"/>
                  </a:cubicBezTo>
                  <a:cubicBezTo>
                    <a:pt x="17747" y="48180"/>
                    <a:pt x="22521" y="31899"/>
                    <a:pt x="24062" y="26383"/>
                  </a:cubicBezTo>
                  <a:cubicBezTo>
                    <a:pt x="22597" y="31918"/>
                    <a:pt x="18451" y="48371"/>
                    <a:pt x="21285" y="48751"/>
                  </a:cubicBezTo>
                  <a:cubicBezTo>
                    <a:pt x="24119" y="49131"/>
                    <a:pt x="24499" y="32146"/>
                    <a:pt x="24556" y="26421"/>
                  </a:cubicBezTo>
                  <a:cubicBezTo>
                    <a:pt x="24556" y="32146"/>
                    <a:pt x="24823" y="49131"/>
                    <a:pt x="27657" y="48770"/>
                  </a:cubicBezTo>
                  <a:cubicBezTo>
                    <a:pt x="30491" y="48409"/>
                    <a:pt x="26459" y="31918"/>
                    <a:pt x="25032" y="26383"/>
                  </a:cubicBezTo>
                  <a:cubicBezTo>
                    <a:pt x="26535" y="31899"/>
                    <a:pt x="31176" y="48218"/>
                    <a:pt x="33820" y="47153"/>
                  </a:cubicBezTo>
                  <a:cubicBezTo>
                    <a:pt x="36444" y="46088"/>
                    <a:pt x="28304" y="31176"/>
                    <a:pt x="25488" y="26192"/>
                  </a:cubicBezTo>
                  <a:cubicBezTo>
                    <a:pt x="28361" y="31138"/>
                    <a:pt x="37072" y="45708"/>
                    <a:pt x="39355" y="43996"/>
                  </a:cubicBezTo>
                  <a:cubicBezTo>
                    <a:pt x="41618" y="42284"/>
                    <a:pt x="29882" y="29997"/>
                    <a:pt x="25888" y="25907"/>
                  </a:cubicBezTo>
                  <a:cubicBezTo>
                    <a:pt x="29939" y="29939"/>
                    <a:pt x="42132" y="41751"/>
                    <a:pt x="43863" y="39507"/>
                  </a:cubicBezTo>
                  <a:cubicBezTo>
                    <a:pt x="45613" y="37243"/>
                    <a:pt x="31100" y="28418"/>
                    <a:pt x="26173" y="25527"/>
                  </a:cubicBezTo>
                  <a:cubicBezTo>
                    <a:pt x="31157" y="28380"/>
                    <a:pt x="45993" y="36616"/>
                    <a:pt x="47077" y="34010"/>
                  </a:cubicBezTo>
                  <a:cubicBezTo>
                    <a:pt x="48180" y="31385"/>
                    <a:pt x="31879" y="26611"/>
                    <a:pt x="26363" y="25070"/>
                  </a:cubicBezTo>
                  <a:cubicBezTo>
                    <a:pt x="31918" y="26535"/>
                    <a:pt x="48371" y="30681"/>
                    <a:pt x="48751" y="27847"/>
                  </a:cubicBezTo>
                  <a:cubicBezTo>
                    <a:pt x="49131" y="25013"/>
                    <a:pt x="32146" y="24633"/>
                    <a:pt x="26440" y="24576"/>
                  </a:cubicBezTo>
                  <a:cubicBezTo>
                    <a:pt x="32165" y="24576"/>
                    <a:pt x="49150" y="24309"/>
                    <a:pt x="48789" y="21475"/>
                  </a:cubicBezTo>
                  <a:cubicBezTo>
                    <a:pt x="48428" y="18641"/>
                    <a:pt x="31937" y="22674"/>
                    <a:pt x="26401" y="24100"/>
                  </a:cubicBezTo>
                  <a:cubicBezTo>
                    <a:pt x="31918" y="22597"/>
                    <a:pt x="48237" y="17956"/>
                    <a:pt x="47172" y="15312"/>
                  </a:cubicBezTo>
                  <a:cubicBezTo>
                    <a:pt x="46107" y="12688"/>
                    <a:pt x="31195" y="20828"/>
                    <a:pt x="26211" y="23644"/>
                  </a:cubicBezTo>
                  <a:cubicBezTo>
                    <a:pt x="31157" y="20771"/>
                    <a:pt x="45727" y="12060"/>
                    <a:pt x="44015" y="9777"/>
                  </a:cubicBezTo>
                  <a:cubicBezTo>
                    <a:pt x="42303" y="7514"/>
                    <a:pt x="30015" y="19250"/>
                    <a:pt x="25926" y="23244"/>
                  </a:cubicBezTo>
                  <a:cubicBezTo>
                    <a:pt x="29958" y="19193"/>
                    <a:pt x="41770" y="7000"/>
                    <a:pt x="39526" y="5269"/>
                  </a:cubicBezTo>
                  <a:cubicBezTo>
                    <a:pt x="37262" y="3520"/>
                    <a:pt x="28437" y="18032"/>
                    <a:pt x="25546" y="22959"/>
                  </a:cubicBezTo>
                  <a:cubicBezTo>
                    <a:pt x="28399" y="17994"/>
                    <a:pt x="36635" y="3139"/>
                    <a:pt x="34029" y="2055"/>
                  </a:cubicBezTo>
                  <a:cubicBezTo>
                    <a:pt x="31404" y="952"/>
                    <a:pt x="26630" y="17253"/>
                    <a:pt x="25089" y="22769"/>
                  </a:cubicBezTo>
                  <a:cubicBezTo>
                    <a:pt x="26573" y="17215"/>
                    <a:pt x="30700" y="762"/>
                    <a:pt x="27866" y="381"/>
                  </a:cubicBezTo>
                  <a:cubicBezTo>
                    <a:pt x="25051" y="1"/>
                    <a:pt x="24671" y="16986"/>
                    <a:pt x="24595" y="22712"/>
                  </a:cubicBezTo>
                  <a:cubicBezTo>
                    <a:pt x="24595" y="16986"/>
                    <a:pt x="24328" y="1"/>
                    <a:pt x="21494" y="362"/>
                  </a:cubicBezTo>
                  <a:cubicBezTo>
                    <a:pt x="18679" y="724"/>
                    <a:pt x="22692" y="17234"/>
                    <a:pt x="24119" y="22769"/>
                  </a:cubicBezTo>
                  <a:cubicBezTo>
                    <a:pt x="22616" y="17253"/>
                    <a:pt x="17975" y="914"/>
                    <a:pt x="15350" y="1979"/>
                  </a:cubicBezTo>
                  <a:cubicBezTo>
                    <a:pt x="12706" y="3044"/>
                    <a:pt x="20866" y="17956"/>
                    <a:pt x="23662" y="22959"/>
                  </a:cubicBezTo>
                  <a:cubicBezTo>
                    <a:pt x="20771" y="18013"/>
                    <a:pt x="12041" y="3424"/>
                    <a:pt x="9777" y="5136"/>
                  </a:cubicBezTo>
                  <a:close/>
                </a:path>
              </a:pathLst>
            </a:custGeom>
            <a:solidFill>
              <a:schemeClr val="dk2"/>
            </a:solidFill>
            <a:ln>
              <a:noFill/>
            </a:ln>
            <a:effectLst>
              <a:outerShdw blurRad="57150" dist="38100" dir="1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6745150" y="872900"/>
              <a:ext cx="107000" cy="107000"/>
            </a:xfrm>
            <a:custGeom>
              <a:avLst/>
              <a:gdLst/>
              <a:ahLst/>
              <a:cxnLst/>
              <a:rect l="l" t="t" r="r" b="b"/>
              <a:pathLst>
                <a:path w="4280" h="4280" extrusionOk="0">
                  <a:moveTo>
                    <a:pt x="2130" y="0"/>
                  </a:moveTo>
                  <a:cubicBezTo>
                    <a:pt x="951" y="0"/>
                    <a:pt x="0" y="970"/>
                    <a:pt x="0" y="2150"/>
                  </a:cubicBezTo>
                  <a:cubicBezTo>
                    <a:pt x="0" y="3329"/>
                    <a:pt x="951" y="4280"/>
                    <a:pt x="2130" y="4280"/>
                  </a:cubicBezTo>
                  <a:cubicBezTo>
                    <a:pt x="3310" y="4280"/>
                    <a:pt x="4280" y="3329"/>
                    <a:pt x="4280" y="2150"/>
                  </a:cubicBezTo>
                  <a:cubicBezTo>
                    <a:pt x="4280" y="970"/>
                    <a:pt x="3310" y="0"/>
                    <a:pt x="2130" y="0"/>
                  </a:cubicBezTo>
                  <a:close/>
                </a:path>
              </a:pathLst>
            </a:custGeom>
            <a:solidFill>
              <a:schemeClr val="accent6"/>
            </a:solidFill>
            <a:ln>
              <a:noFill/>
            </a:ln>
            <a:effectLst>
              <a:outerShdw blurRad="57150" dist="38100" dir="1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6"/>
          <p:cNvGrpSpPr/>
          <p:nvPr/>
        </p:nvGrpSpPr>
        <p:grpSpPr>
          <a:xfrm>
            <a:off x="4860804" y="2464415"/>
            <a:ext cx="289266" cy="285335"/>
            <a:chOff x="4287650" y="1268400"/>
            <a:chExt cx="505975" cy="499100"/>
          </a:xfrm>
        </p:grpSpPr>
        <p:sp>
          <p:nvSpPr>
            <p:cNvPr id="1219" name="Google Shape;1219;p46"/>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6"/>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6"/>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6"/>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46"/>
          <p:cNvGrpSpPr/>
          <p:nvPr/>
        </p:nvGrpSpPr>
        <p:grpSpPr>
          <a:xfrm>
            <a:off x="4861329" y="2968798"/>
            <a:ext cx="289266" cy="285335"/>
            <a:chOff x="4287650" y="1268400"/>
            <a:chExt cx="505975" cy="499100"/>
          </a:xfrm>
        </p:grpSpPr>
        <p:sp>
          <p:nvSpPr>
            <p:cNvPr id="1229" name="Google Shape;1229;p46"/>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6"/>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6"/>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6"/>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787;p54">
            <a:extLst>
              <a:ext uri="{FF2B5EF4-FFF2-40B4-BE49-F238E27FC236}">
                <a16:creationId xmlns:a16="http://schemas.microsoft.com/office/drawing/2014/main" id="{9491C559-8DD9-B7E5-9F00-A778EE76A7D3}"/>
              </a:ext>
            </a:extLst>
          </p:cNvPr>
          <p:cNvSpPr txBox="1">
            <a:spLocks/>
          </p:cNvSpPr>
          <p:nvPr/>
        </p:nvSpPr>
        <p:spPr>
          <a:xfrm>
            <a:off x="5177531" y="2364683"/>
            <a:ext cx="2705877"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0" indent="0" algn="l"/>
            <a:r>
              <a:rPr lang="es-ES" dirty="0"/>
              <a:t>Prevalencia de la violencia</a:t>
            </a:r>
          </a:p>
        </p:txBody>
      </p:sp>
      <p:sp>
        <p:nvSpPr>
          <p:cNvPr id="3" name="Google Shape;1787;p54">
            <a:extLst>
              <a:ext uri="{FF2B5EF4-FFF2-40B4-BE49-F238E27FC236}">
                <a16:creationId xmlns:a16="http://schemas.microsoft.com/office/drawing/2014/main" id="{E520A7BE-5F0E-AF1D-E435-C919EB2589E0}"/>
              </a:ext>
            </a:extLst>
          </p:cNvPr>
          <p:cNvSpPr txBox="1">
            <a:spLocks/>
          </p:cNvSpPr>
          <p:nvPr/>
        </p:nvSpPr>
        <p:spPr>
          <a:xfrm>
            <a:off x="5177531" y="2868794"/>
            <a:ext cx="2705877"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0" indent="0" algn="l"/>
            <a:r>
              <a:rPr lang="es-MX" dirty="0"/>
              <a:t>Desaparición de mujeres</a:t>
            </a:r>
            <a:endParaRPr lang="es-ES" dirty="0"/>
          </a:p>
        </p:txBody>
      </p:sp>
      <p:sp>
        <p:nvSpPr>
          <p:cNvPr id="4" name="Google Shape;1333;p49">
            <a:extLst>
              <a:ext uri="{FF2B5EF4-FFF2-40B4-BE49-F238E27FC236}">
                <a16:creationId xmlns:a16="http://schemas.microsoft.com/office/drawing/2014/main" id="{7B6BC5C4-8AC9-6ADA-0367-4E8637D56D79}"/>
              </a:ext>
            </a:extLst>
          </p:cNvPr>
          <p:cNvSpPr/>
          <p:nvPr/>
        </p:nvSpPr>
        <p:spPr>
          <a:xfrm>
            <a:off x="120161" y="307318"/>
            <a:ext cx="3644100" cy="3644100"/>
          </a:xfrm>
          <a:prstGeom prst="ellipse">
            <a:avLst/>
          </a:prstGeom>
          <a:solidFill>
            <a:srgbClr val="674EA7"/>
          </a:solidFill>
          <a:ln>
            <a:noFill/>
          </a:ln>
          <a:effectLst>
            <a:outerShdw blurRad="57150" dist="66675" dir="2940000" algn="bl" rotWithShape="0">
              <a:schemeClr val="dk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334;p49">
            <a:extLst>
              <a:ext uri="{FF2B5EF4-FFF2-40B4-BE49-F238E27FC236}">
                <a16:creationId xmlns:a16="http://schemas.microsoft.com/office/drawing/2014/main" id="{38775B42-50D1-A1C3-49F1-7CB97ACD2236}"/>
              </a:ext>
            </a:extLst>
          </p:cNvPr>
          <p:cNvGrpSpPr/>
          <p:nvPr/>
        </p:nvGrpSpPr>
        <p:grpSpPr>
          <a:xfrm>
            <a:off x="1571901" y="1869840"/>
            <a:ext cx="2328011" cy="3316371"/>
            <a:chOff x="1663725" y="1109225"/>
            <a:chExt cx="2527425" cy="3662475"/>
          </a:xfrm>
        </p:grpSpPr>
        <p:sp>
          <p:nvSpPr>
            <p:cNvPr id="6" name="Google Shape;1335;p49">
              <a:extLst>
                <a:ext uri="{FF2B5EF4-FFF2-40B4-BE49-F238E27FC236}">
                  <a16:creationId xmlns:a16="http://schemas.microsoft.com/office/drawing/2014/main" id="{DEDBA28E-41C2-D402-C6AA-99A1000F7C86}"/>
                </a:ext>
              </a:extLst>
            </p:cNvPr>
            <p:cNvSpPr/>
            <p:nvPr/>
          </p:nvSpPr>
          <p:spPr>
            <a:xfrm>
              <a:off x="3558200" y="1472050"/>
              <a:ext cx="632950" cy="1071375"/>
            </a:xfrm>
            <a:custGeom>
              <a:avLst/>
              <a:gdLst/>
              <a:ahLst/>
              <a:cxnLst/>
              <a:rect l="l" t="t" r="r" b="b"/>
              <a:pathLst>
                <a:path w="25318" h="42855" extrusionOk="0">
                  <a:moveTo>
                    <a:pt x="11622" y="0"/>
                  </a:moveTo>
                  <a:cubicBezTo>
                    <a:pt x="5878" y="0"/>
                    <a:pt x="1218" y="4661"/>
                    <a:pt x="1218" y="10386"/>
                  </a:cubicBezTo>
                  <a:cubicBezTo>
                    <a:pt x="1218" y="14038"/>
                    <a:pt x="3101" y="17252"/>
                    <a:pt x="5935" y="19097"/>
                  </a:cubicBezTo>
                  <a:cubicBezTo>
                    <a:pt x="5098" y="20505"/>
                    <a:pt x="4604" y="22141"/>
                    <a:pt x="4527" y="23872"/>
                  </a:cubicBezTo>
                  <a:cubicBezTo>
                    <a:pt x="1788" y="25755"/>
                    <a:pt x="0" y="28893"/>
                    <a:pt x="0" y="32450"/>
                  </a:cubicBezTo>
                  <a:cubicBezTo>
                    <a:pt x="0" y="38194"/>
                    <a:pt x="4661" y="42854"/>
                    <a:pt x="10405" y="42854"/>
                  </a:cubicBezTo>
                  <a:cubicBezTo>
                    <a:pt x="15978" y="42854"/>
                    <a:pt x="20524" y="38460"/>
                    <a:pt x="20771" y="32906"/>
                  </a:cubicBezTo>
                  <a:cubicBezTo>
                    <a:pt x="23510" y="31023"/>
                    <a:pt x="25279" y="27904"/>
                    <a:pt x="25279" y="24328"/>
                  </a:cubicBezTo>
                  <a:cubicBezTo>
                    <a:pt x="25317" y="20638"/>
                    <a:pt x="23434" y="17462"/>
                    <a:pt x="20600" y="15597"/>
                  </a:cubicBezTo>
                  <a:cubicBezTo>
                    <a:pt x="21513" y="14057"/>
                    <a:pt x="22008" y="12288"/>
                    <a:pt x="22008" y="10386"/>
                  </a:cubicBezTo>
                  <a:cubicBezTo>
                    <a:pt x="22008" y="4661"/>
                    <a:pt x="17347" y="0"/>
                    <a:pt x="11622" y="0"/>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36;p49">
              <a:extLst>
                <a:ext uri="{FF2B5EF4-FFF2-40B4-BE49-F238E27FC236}">
                  <a16:creationId xmlns:a16="http://schemas.microsoft.com/office/drawing/2014/main" id="{CE6998BD-0D1E-60AF-A729-C4EFE479C738}"/>
                </a:ext>
              </a:extLst>
            </p:cNvPr>
            <p:cNvSpPr/>
            <p:nvPr/>
          </p:nvSpPr>
          <p:spPr>
            <a:xfrm>
              <a:off x="2776925" y="3205325"/>
              <a:ext cx="1013825" cy="920150"/>
            </a:xfrm>
            <a:custGeom>
              <a:avLst/>
              <a:gdLst/>
              <a:ahLst/>
              <a:cxnLst/>
              <a:rect l="l" t="t" r="r" b="b"/>
              <a:pathLst>
                <a:path w="40553" h="36806" extrusionOk="0">
                  <a:moveTo>
                    <a:pt x="28056" y="0"/>
                  </a:moveTo>
                  <a:cubicBezTo>
                    <a:pt x="21247" y="0"/>
                    <a:pt x="15711" y="5459"/>
                    <a:pt x="15578" y="12231"/>
                  </a:cubicBezTo>
                  <a:cubicBezTo>
                    <a:pt x="14570" y="11964"/>
                    <a:pt x="13543" y="11850"/>
                    <a:pt x="12478" y="11850"/>
                  </a:cubicBezTo>
                  <a:cubicBezTo>
                    <a:pt x="5592" y="11850"/>
                    <a:pt x="0" y="17442"/>
                    <a:pt x="0" y="24328"/>
                  </a:cubicBezTo>
                  <a:cubicBezTo>
                    <a:pt x="0" y="31232"/>
                    <a:pt x="5592" y="36805"/>
                    <a:pt x="12478" y="36805"/>
                  </a:cubicBezTo>
                  <a:cubicBezTo>
                    <a:pt x="19287" y="36805"/>
                    <a:pt x="24822" y="31365"/>
                    <a:pt x="24956" y="24594"/>
                  </a:cubicBezTo>
                  <a:cubicBezTo>
                    <a:pt x="25964" y="24860"/>
                    <a:pt x="26991" y="24975"/>
                    <a:pt x="28056" y="24975"/>
                  </a:cubicBezTo>
                  <a:cubicBezTo>
                    <a:pt x="34942" y="24975"/>
                    <a:pt x="40534" y="19382"/>
                    <a:pt x="40534" y="12497"/>
                  </a:cubicBezTo>
                  <a:cubicBezTo>
                    <a:pt x="40553" y="5592"/>
                    <a:pt x="34942" y="0"/>
                    <a:pt x="28056" y="0"/>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9">
              <a:extLst>
                <a:ext uri="{FF2B5EF4-FFF2-40B4-BE49-F238E27FC236}">
                  <a16:creationId xmlns:a16="http://schemas.microsoft.com/office/drawing/2014/main" id="{EFB1ACE7-5277-1302-1698-C8C2EB380C3B}"/>
                </a:ext>
              </a:extLst>
            </p:cNvPr>
            <p:cNvSpPr/>
            <p:nvPr/>
          </p:nvSpPr>
          <p:spPr>
            <a:xfrm>
              <a:off x="2149225" y="1758775"/>
              <a:ext cx="1999125" cy="3012925"/>
            </a:xfrm>
            <a:custGeom>
              <a:avLst/>
              <a:gdLst/>
              <a:ahLst/>
              <a:cxnLst/>
              <a:rect l="l" t="t" r="r" b="b"/>
              <a:pathLst>
                <a:path w="79965" h="120517" extrusionOk="0">
                  <a:moveTo>
                    <a:pt x="65528" y="1"/>
                  </a:moveTo>
                  <a:cubicBezTo>
                    <a:pt x="65528" y="1"/>
                    <a:pt x="73516" y="12593"/>
                    <a:pt x="72166" y="20924"/>
                  </a:cubicBezTo>
                  <a:lnTo>
                    <a:pt x="71329" y="23720"/>
                  </a:lnTo>
                  <a:cubicBezTo>
                    <a:pt x="70644" y="26002"/>
                    <a:pt x="71139" y="28513"/>
                    <a:pt x="72641" y="30339"/>
                  </a:cubicBezTo>
                  <a:lnTo>
                    <a:pt x="78367" y="37225"/>
                  </a:lnTo>
                  <a:cubicBezTo>
                    <a:pt x="79964" y="39165"/>
                    <a:pt x="79394" y="42132"/>
                    <a:pt x="77206" y="43273"/>
                  </a:cubicBezTo>
                  <a:lnTo>
                    <a:pt x="74867" y="44491"/>
                  </a:lnTo>
                  <a:cubicBezTo>
                    <a:pt x="74867" y="44491"/>
                    <a:pt x="76883" y="48409"/>
                    <a:pt x="77530" y="48694"/>
                  </a:cubicBezTo>
                  <a:cubicBezTo>
                    <a:pt x="78176" y="48960"/>
                    <a:pt x="79489" y="53164"/>
                    <a:pt x="75323" y="54781"/>
                  </a:cubicBezTo>
                  <a:cubicBezTo>
                    <a:pt x="75323" y="54781"/>
                    <a:pt x="78956" y="58033"/>
                    <a:pt x="75323" y="60050"/>
                  </a:cubicBezTo>
                  <a:cubicBezTo>
                    <a:pt x="75323" y="60050"/>
                    <a:pt x="71424" y="60715"/>
                    <a:pt x="72204" y="63721"/>
                  </a:cubicBezTo>
                  <a:cubicBezTo>
                    <a:pt x="72204" y="63721"/>
                    <a:pt x="74220" y="71900"/>
                    <a:pt x="66364" y="72508"/>
                  </a:cubicBezTo>
                  <a:cubicBezTo>
                    <a:pt x="61419" y="72927"/>
                    <a:pt x="53678" y="67734"/>
                    <a:pt x="49094" y="71462"/>
                  </a:cubicBezTo>
                  <a:cubicBezTo>
                    <a:pt x="46393" y="73688"/>
                    <a:pt x="44414" y="79907"/>
                    <a:pt x="43539" y="83255"/>
                  </a:cubicBezTo>
                  <a:cubicBezTo>
                    <a:pt x="42265" y="88067"/>
                    <a:pt x="42132" y="93184"/>
                    <a:pt x="43216" y="98034"/>
                  </a:cubicBezTo>
                  <a:cubicBezTo>
                    <a:pt x="45841" y="109751"/>
                    <a:pt x="64044" y="116351"/>
                    <a:pt x="76978" y="120517"/>
                  </a:cubicBezTo>
                  <a:lnTo>
                    <a:pt x="1" y="120060"/>
                  </a:lnTo>
                  <a:cubicBezTo>
                    <a:pt x="1" y="120060"/>
                    <a:pt x="2207" y="103797"/>
                    <a:pt x="6639" y="89189"/>
                  </a:cubicBezTo>
                  <a:cubicBezTo>
                    <a:pt x="11052" y="74562"/>
                    <a:pt x="10272" y="60601"/>
                    <a:pt x="10272" y="60601"/>
                  </a:cubicBezTo>
                  <a:lnTo>
                    <a:pt x="17918" y="7115"/>
                  </a:lnTo>
                  <a:close/>
                </a:path>
              </a:pathLst>
            </a:custGeom>
            <a:solidFill>
              <a:srgbClr val="B4634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8;p49">
              <a:extLst>
                <a:ext uri="{FF2B5EF4-FFF2-40B4-BE49-F238E27FC236}">
                  <a16:creationId xmlns:a16="http://schemas.microsoft.com/office/drawing/2014/main" id="{CED84FFF-4ECD-1904-BE3B-133016D97FE8}"/>
                </a:ext>
              </a:extLst>
            </p:cNvPr>
            <p:cNvSpPr/>
            <p:nvPr/>
          </p:nvSpPr>
          <p:spPr>
            <a:xfrm>
              <a:off x="3569600" y="2480150"/>
              <a:ext cx="308650" cy="76600"/>
            </a:xfrm>
            <a:custGeom>
              <a:avLst/>
              <a:gdLst/>
              <a:ahLst/>
              <a:cxnLst/>
              <a:rect l="l" t="t" r="r" b="b"/>
              <a:pathLst>
                <a:path w="12346" h="3064" extrusionOk="0">
                  <a:moveTo>
                    <a:pt x="1" y="1"/>
                  </a:moveTo>
                  <a:lnTo>
                    <a:pt x="1" y="1"/>
                  </a:lnTo>
                  <a:cubicBezTo>
                    <a:pt x="1028" y="1408"/>
                    <a:pt x="2626" y="2454"/>
                    <a:pt x="4433" y="2854"/>
                  </a:cubicBezTo>
                  <a:cubicBezTo>
                    <a:pt x="5024" y="2994"/>
                    <a:pt x="5638" y="3064"/>
                    <a:pt x="6257" y="3064"/>
                  </a:cubicBezTo>
                  <a:cubicBezTo>
                    <a:pt x="7151" y="3064"/>
                    <a:pt x="8056" y="2918"/>
                    <a:pt x="8922" y="2625"/>
                  </a:cubicBezTo>
                  <a:cubicBezTo>
                    <a:pt x="9402" y="2869"/>
                    <a:pt x="9907" y="2953"/>
                    <a:pt x="10378" y="2953"/>
                  </a:cubicBezTo>
                  <a:cubicBezTo>
                    <a:pt x="11453" y="2953"/>
                    <a:pt x="12345" y="2511"/>
                    <a:pt x="12345" y="2511"/>
                  </a:cubicBezTo>
                  <a:cubicBezTo>
                    <a:pt x="11128" y="2226"/>
                    <a:pt x="8827" y="267"/>
                    <a:pt x="8827" y="267"/>
                  </a:cubicBezTo>
                  <a:cubicBezTo>
                    <a:pt x="7723" y="1184"/>
                    <a:pt x="6213" y="1751"/>
                    <a:pt x="4643" y="1751"/>
                  </a:cubicBezTo>
                  <a:cubicBezTo>
                    <a:pt x="4618" y="1751"/>
                    <a:pt x="4592" y="1751"/>
                    <a:pt x="4566" y="1750"/>
                  </a:cubicBezTo>
                  <a:cubicBezTo>
                    <a:pt x="2987" y="1750"/>
                    <a:pt x="1294" y="1142"/>
                    <a:pt x="1" y="1"/>
                  </a:cubicBezTo>
                  <a:close/>
                </a:path>
              </a:pathLst>
            </a:custGeom>
            <a:solidFill>
              <a:schemeClr val="dk1"/>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9;p49">
              <a:extLst>
                <a:ext uri="{FF2B5EF4-FFF2-40B4-BE49-F238E27FC236}">
                  <a16:creationId xmlns:a16="http://schemas.microsoft.com/office/drawing/2014/main" id="{7FD0CFE6-FF1A-987F-EBFE-94110789D632}"/>
                </a:ext>
              </a:extLst>
            </p:cNvPr>
            <p:cNvSpPr/>
            <p:nvPr/>
          </p:nvSpPr>
          <p:spPr>
            <a:xfrm>
              <a:off x="3460725" y="2236900"/>
              <a:ext cx="423700" cy="162850"/>
            </a:xfrm>
            <a:custGeom>
              <a:avLst/>
              <a:gdLst/>
              <a:ahLst/>
              <a:cxnLst/>
              <a:rect l="l" t="t" r="r" b="b"/>
              <a:pathLst>
                <a:path w="16948" h="6514" extrusionOk="0">
                  <a:moveTo>
                    <a:pt x="8468" y="1"/>
                  </a:moveTo>
                  <a:cubicBezTo>
                    <a:pt x="8031" y="1"/>
                    <a:pt x="7596" y="29"/>
                    <a:pt x="7171" y="87"/>
                  </a:cubicBezTo>
                  <a:cubicBezTo>
                    <a:pt x="5174" y="315"/>
                    <a:pt x="3386" y="1171"/>
                    <a:pt x="2150" y="2312"/>
                  </a:cubicBezTo>
                  <a:cubicBezTo>
                    <a:pt x="913" y="3454"/>
                    <a:pt x="209" y="4842"/>
                    <a:pt x="38" y="6193"/>
                  </a:cubicBezTo>
                  <a:cubicBezTo>
                    <a:pt x="0" y="6345"/>
                    <a:pt x="95" y="6459"/>
                    <a:pt x="228" y="6497"/>
                  </a:cubicBezTo>
                  <a:cubicBezTo>
                    <a:pt x="259" y="6508"/>
                    <a:pt x="290" y="6514"/>
                    <a:pt x="321" y="6514"/>
                  </a:cubicBezTo>
                  <a:cubicBezTo>
                    <a:pt x="445" y="6514"/>
                    <a:pt x="567" y="6428"/>
                    <a:pt x="628" y="6307"/>
                  </a:cubicBezTo>
                  <a:cubicBezTo>
                    <a:pt x="1179" y="5146"/>
                    <a:pt x="2073" y="4081"/>
                    <a:pt x="3291" y="3321"/>
                  </a:cubicBezTo>
                  <a:cubicBezTo>
                    <a:pt x="4508" y="2560"/>
                    <a:pt x="5954" y="2103"/>
                    <a:pt x="7437" y="2065"/>
                  </a:cubicBezTo>
                  <a:cubicBezTo>
                    <a:pt x="7537" y="2061"/>
                    <a:pt x="7637" y="2059"/>
                    <a:pt x="7737" y="2059"/>
                  </a:cubicBezTo>
                  <a:cubicBezTo>
                    <a:pt x="9084" y="2059"/>
                    <a:pt x="10430" y="2412"/>
                    <a:pt x="11546" y="2978"/>
                  </a:cubicBezTo>
                  <a:cubicBezTo>
                    <a:pt x="12744" y="3606"/>
                    <a:pt x="13676" y="4500"/>
                    <a:pt x="14304" y="5508"/>
                  </a:cubicBezTo>
                  <a:cubicBezTo>
                    <a:pt x="14567" y="5957"/>
                    <a:pt x="15045" y="6192"/>
                    <a:pt x="15541" y="6192"/>
                  </a:cubicBezTo>
                  <a:cubicBezTo>
                    <a:pt x="15655" y="6192"/>
                    <a:pt x="15769" y="6179"/>
                    <a:pt x="15883" y="6155"/>
                  </a:cubicBezTo>
                  <a:cubicBezTo>
                    <a:pt x="16548" y="5983"/>
                    <a:pt x="16948" y="5337"/>
                    <a:pt x="16643" y="4671"/>
                  </a:cubicBezTo>
                  <a:cubicBezTo>
                    <a:pt x="16035" y="3225"/>
                    <a:pt x="14703" y="1894"/>
                    <a:pt x="12991" y="1038"/>
                  </a:cubicBezTo>
                  <a:cubicBezTo>
                    <a:pt x="11651" y="368"/>
                    <a:pt x="10043" y="1"/>
                    <a:pt x="8468" y="1"/>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40;p49">
              <a:extLst>
                <a:ext uri="{FF2B5EF4-FFF2-40B4-BE49-F238E27FC236}">
                  <a16:creationId xmlns:a16="http://schemas.microsoft.com/office/drawing/2014/main" id="{B5D1870F-3E12-F95C-B8A5-69C80F687816}"/>
                </a:ext>
              </a:extLst>
            </p:cNvPr>
            <p:cNvSpPr/>
            <p:nvPr/>
          </p:nvSpPr>
          <p:spPr>
            <a:xfrm>
              <a:off x="1663725" y="1109225"/>
              <a:ext cx="2388575" cy="2797025"/>
            </a:xfrm>
            <a:custGeom>
              <a:avLst/>
              <a:gdLst/>
              <a:ahLst/>
              <a:cxnLst/>
              <a:rect l="l" t="t" r="r" b="b"/>
              <a:pathLst>
                <a:path w="95543" h="111881" extrusionOk="0">
                  <a:moveTo>
                    <a:pt x="86507" y="9169"/>
                  </a:moveTo>
                  <a:cubicBezTo>
                    <a:pt x="84301" y="4528"/>
                    <a:pt x="79565" y="1351"/>
                    <a:pt x="74087" y="1351"/>
                  </a:cubicBezTo>
                  <a:cubicBezTo>
                    <a:pt x="70416" y="1351"/>
                    <a:pt x="67087" y="2797"/>
                    <a:pt x="64614" y="5136"/>
                  </a:cubicBezTo>
                  <a:cubicBezTo>
                    <a:pt x="62218" y="2017"/>
                    <a:pt x="58451" y="1"/>
                    <a:pt x="54229" y="1"/>
                  </a:cubicBezTo>
                  <a:cubicBezTo>
                    <a:pt x="50444" y="1"/>
                    <a:pt x="47039" y="1579"/>
                    <a:pt x="44661" y="4147"/>
                  </a:cubicBezTo>
                  <a:lnTo>
                    <a:pt x="44642" y="4204"/>
                  </a:lnTo>
                  <a:cubicBezTo>
                    <a:pt x="42740" y="3234"/>
                    <a:pt x="40610" y="2683"/>
                    <a:pt x="38346" y="2683"/>
                  </a:cubicBezTo>
                  <a:cubicBezTo>
                    <a:pt x="31195" y="2683"/>
                    <a:pt x="25317" y="8122"/>
                    <a:pt x="24632" y="15122"/>
                  </a:cubicBezTo>
                  <a:cubicBezTo>
                    <a:pt x="24195" y="15065"/>
                    <a:pt x="23738" y="15046"/>
                    <a:pt x="23301" y="15046"/>
                  </a:cubicBezTo>
                  <a:cubicBezTo>
                    <a:pt x="15693" y="15046"/>
                    <a:pt x="9511" y="21228"/>
                    <a:pt x="9511" y="28836"/>
                  </a:cubicBezTo>
                  <a:cubicBezTo>
                    <a:pt x="9511" y="29920"/>
                    <a:pt x="9644" y="30985"/>
                    <a:pt x="9891" y="32013"/>
                  </a:cubicBezTo>
                  <a:cubicBezTo>
                    <a:pt x="4337" y="33801"/>
                    <a:pt x="305" y="39012"/>
                    <a:pt x="305" y="45137"/>
                  </a:cubicBezTo>
                  <a:cubicBezTo>
                    <a:pt x="305" y="50444"/>
                    <a:pt x="3291" y="55028"/>
                    <a:pt x="7666" y="57348"/>
                  </a:cubicBezTo>
                  <a:cubicBezTo>
                    <a:pt x="3139" y="59593"/>
                    <a:pt x="0" y="64291"/>
                    <a:pt x="0" y="69712"/>
                  </a:cubicBezTo>
                  <a:cubicBezTo>
                    <a:pt x="0" y="76198"/>
                    <a:pt x="4489" y="81638"/>
                    <a:pt x="10557" y="83121"/>
                  </a:cubicBezTo>
                  <a:cubicBezTo>
                    <a:pt x="10215" y="84168"/>
                    <a:pt x="10024" y="85271"/>
                    <a:pt x="10024" y="86412"/>
                  </a:cubicBezTo>
                  <a:cubicBezTo>
                    <a:pt x="10024" y="92270"/>
                    <a:pt x="14780" y="97026"/>
                    <a:pt x="20638" y="97026"/>
                  </a:cubicBezTo>
                  <a:cubicBezTo>
                    <a:pt x="21817" y="97026"/>
                    <a:pt x="22959" y="96835"/>
                    <a:pt x="24024" y="96455"/>
                  </a:cubicBezTo>
                  <a:cubicBezTo>
                    <a:pt x="24956" y="102275"/>
                    <a:pt x="29711" y="106821"/>
                    <a:pt x="35626" y="107411"/>
                  </a:cubicBezTo>
                  <a:cubicBezTo>
                    <a:pt x="37909" y="110150"/>
                    <a:pt x="41371" y="111881"/>
                    <a:pt x="45213" y="111881"/>
                  </a:cubicBezTo>
                  <a:cubicBezTo>
                    <a:pt x="52118" y="111881"/>
                    <a:pt x="57691" y="106289"/>
                    <a:pt x="57691" y="99403"/>
                  </a:cubicBezTo>
                  <a:cubicBezTo>
                    <a:pt x="57691" y="98091"/>
                    <a:pt x="57500" y="96854"/>
                    <a:pt x="57120" y="95675"/>
                  </a:cubicBezTo>
                  <a:cubicBezTo>
                    <a:pt x="60639" y="93773"/>
                    <a:pt x="63055" y="90026"/>
                    <a:pt x="63055" y="85727"/>
                  </a:cubicBezTo>
                  <a:cubicBezTo>
                    <a:pt x="63055" y="82132"/>
                    <a:pt x="61381" y="78956"/>
                    <a:pt x="58775" y="76883"/>
                  </a:cubicBezTo>
                  <a:cubicBezTo>
                    <a:pt x="60030" y="75418"/>
                    <a:pt x="60791" y="73478"/>
                    <a:pt x="60791" y="71386"/>
                  </a:cubicBezTo>
                  <a:cubicBezTo>
                    <a:pt x="60791" y="68685"/>
                    <a:pt x="57196" y="66326"/>
                    <a:pt x="55218" y="64785"/>
                  </a:cubicBezTo>
                  <a:cubicBezTo>
                    <a:pt x="57082" y="63207"/>
                    <a:pt x="57881" y="56625"/>
                    <a:pt x="57481" y="55636"/>
                  </a:cubicBezTo>
                  <a:cubicBezTo>
                    <a:pt x="62008" y="56226"/>
                    <a:pt x="67106" y="50995"/>
                    <a:pt x="67106" y="46811"/>
                  </a:cubicBezTo>
                  <a:cubicBezTo>
                    <a:pt x="67106" y="46050"/>
                    <a:pt x="67011" y="45308"/>
                    <a:pt x="66821" y="44623"/>
                  </a:cubicBezTo>
                  <a:cubicBezTo>
                    <a:pt x="67106" y="44642"/>
                    <a:pt x="67391" y="44661"/>
                    <a:pt x="67677" y="44661"/>
                  </a:cubicBezTo>
                  <a:cubicBezTo>
                    <a:pt x="72869" y="44661"/>
                    <a:pt x="77054" y="40477"/>
                    <a:pt x="77054" y="35303"/>
                  </a:cubicBezTo>
                  <a:cubicBezTo>
                    <a:pt x="77054" y="34714"/>
                    <a:pt x="76997" y="34143"/>
                    <a:pt x="76883" y="33572"/>
                  </a:cubicBezTo>
                  <a:cubicBezTo>
                    <a:pt x="77130" y="33591"/>
                    <a:pt x="77358" y="33610"/>
                    <a:pt x="77624" y="33610"/>
                  </a:cubicBezTo>
                  <a:cubicBezTo>
                    <a:pt x="81029" y="33610"/>
                    <a:pt x="83787" y="30871"/>
                    <a:pt x="83825" y="27486"/>
                  </a:cubicBezTo>
                  <a:cubicBezTo>
                    <a:pt x="84605" y="27695"/>
                    <a:pt x="85442" y="27809"/>
                    <a:pt x="86298" y="27809"/>
                  </a:cubicBezTo>
                  <a:cubicBezTo>
                    <a:pt x="91415" y="27809"/>
                    <a:pt x="95542" y="23624"/>
                    <a:pt x="95542" y="18489"/>
                  </a:cubicBezTo>
                  <a:cubicBezTo>
                    <a:pt x="95523" y="13429"/>
                    <a:pt x="91510" y="9283"/>
                    <a:pt x="86507" y="9169"/>
                  </a:cubicBezTo>
                  <a:close/>
                </a:path>
              </a:pathLst>
            </a:custGeom>
            <a:solidFill>
              <a:schemeClr val="dk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1;p49">
              <a:extLst>
                <a:ext uri="{FF2B5EF4-FFF2-40B4-BE49-F238E27FC236}">
                  <a16:creationId xmlns:a16="http://schemas.microsoft.com/office/drawing/2014/main" id="{6647614A-3EB9-FBE0-1C4B-86221D991F93}"/>
                </a:ext>
              </a:extLst>
            </p:cNvPr>
            <p:cNvSpPr/>
            <p:nvPr/>
          </p:nvSpPr>
          <p:spPr>
            <a:xfrm>
              <a:off x="2958575" y="2430225"/>
              <a:ext cx="318625" cy="435125"/>
            </a:xfrm>
            <a:custGeom>
              <a:avLst/>
              <a:gdLst/>
              <a:ahLst/>
              <a:cxnLst/>
              <a:rect l="l" t="t" r="r" b="b"/>
              <a:pathLst>
                <a:path w="12745" h="17405" extrusionOk="0">
                  <a:moveTo>
                    <a:pt x="12744" y="8712"/>
                  </a:moveTo>
                  <a:cubicBezTo>
                    <a:pt x="12744" y="13505"/>
                    <a:pt x="9891" y="17404"/>
                    <a:pt x="6372" y="17404"/>
                  </a:cubicBezTo>
                  <a:cubicBezTo>
                    <a:pt x="2853" y="17404"/>
                    <a:pt x="0" y="13505"/>
                    <a:pt x="0" y="8712"/>
                  </a:cubicBezTo>
                  <a:cubicBezTo>
                    <a:pt x="0" y="3900"/>
                    <a:pt x="2853" y="0"/>
                    <a:pt x="6372" y="0"/>
                  </a:cubicBezTo>
                  <a:cubicBezTo>
                    <a:pt x="9891" y="0"/>
                    <a:pt x="12744" y="3900"/>
                    <a:pt x="12744" y="8712"/>
                  </a:cubicBezTo>
                  <a:close/>
                </a:path>
              </a:pathLst>
            </a:custGeom>
            <a:solidFill>
              <a:srgbClr val="B4634A"/>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2;p49">
              <a:extLst>
                <a:ext uri="{FF2B5EF4-FFF2-40B4-BE49-F238E27FC236}">
                  <a16:creationId xmlns:a16="http://schemas.microsoft.com/office/drawing/2014/main" id="{92F22A71-291B-FBDD-C9E2-31FEB85CF5B9}"/>
                </a:ext>
              </a:extLst>
            </p:cNvPr>
            <p:cNvSpPr/>
            <p:nvPr/>
          </p:nvSpPr>
          <p:spPr>
            <a:xfrm>
              <a:off x="3072225" y="2784950"/>
              <a:ext cx="191175" cy="191675"/>
            </a:xfrm>
            <a:custGeom>
              <a:avLst/>
              <a:gdLst/>
              <a:ahLst/>
              <a:cxnLst/>
              <a:rect l="l" t="t" r="r" b="b"/>
              <a:pathLst>
                <a:path w="7647" h="7667" extrusionOk="0">
                  <a:moveTo>
                    <a:pt x="3823" y="1"/>
                  </a:moveTo>
                  <a:cubicBezTo>
                    <a:pt x="1712" y="1"/>
                    <a:pt x="0" y="1732"/>
                    <a:pt x="0" y="3843"/>
                  </a:cubicBezTo>
                  <a:cubicBezTo>
                    <a:pt x="0" y="5954"/>
                    <a:pt x="1712" y="7666"/>
                    <a:pt x="3823" y="7666"/>
                  </a:cubicBezTo>
                  <a:cubicBezTo>
                    <a:pt x="5935" y="7666"/>
                    <a:pt x="7647" y="5954"/>
                    <a:pt x="7647" y="3843"/>
                  </a:cubicBezTo>
                  <a:cubicBezTo>
                    <a:pt x="7647" y="1732"/>
                    <a:pt x="5935" y="1"/>
                    <a:pt x="3823" y="1"/>
                  </a:cubicBezTo>
                  <a:close/>
                </a:path>
              </a:pathLst>
            </a:custGeom>
            <a:solidFill>
              <a:srgbClr val="F1E2DE"/>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343;p49">
            <a:extLst>
              <a:ext uri="{FF2B5EF4-FFF2-40B4-BE49-F238E27FC236}">
                <a16:creationId xmlns:a16="http://schemas.microsoft.com/office/drawing/2014/main" id="{5063721B-1F2E-7BF8-5E3C-41C07FE1831D}"/>
              </a:ext>
            </a:extLst>
          </p:cNvPr>
          <p:cNvGrpSpPr/>
          <p:nvPr/>
        </p:nvGrpSpPr>
        <p:grpSpPr>
          <a:xfrm>
            <a:off x="466341" y="1836244"/>
            <a:ext cx="2357371" cy="3349965"/>
            <a:chOff x="465875" y="1116825"/>
            <a:chExt cx="2559300" cy="3699575"/>
          </a:xfrm>
        </p:grpSpPr>
        <p:sp>
          <p:nvSpPr>
            <p:cNvPr id="15" name="Google Shape;1344;p49">
              <a:extLst>
                <a:ext uri="{FF2B5EF4-FFF2-40B4-BE49-F238E27FC236}">
                  <a16:creationId xmlns:a16="http://schemas.microsoft.com/office/drawing/2014/main" id="{4554DC6C-0766-CE0A-3B86-B16A5727BAC7}"/>
                </a:ext>
              </a:extLst>
            </p:cNvPr>
            <p:cNvSpPr/>
            <p:nvPr/>
          </p:nvSpPr>
          <p:spPr>
            <a:xfrm>
              <a:off x="1831575" y="1289925"/>
              <a:ext cx="1124650" cy="3367175"/>
            </a:xfrm>
            <a:custGeom>
              <a:avLst/>
              <a:gdLst/>
              <a:ahLst/>
              <a:cxnLst/>
              <a:rect l="l" t="t" r="r" b="b"/>
              <a:pathLst>
                <a:path w="44986" h="134687" extrusionOk="0">
                  <a:moveTo>
                    <a:pt x="17918" y="0"/>
                  </a:moveTo>
                  <a:cubicBezTo>
                    <a:pt x="23434" y="2207"/>
                    <a:pt x="28989" y="4604"/>
                    <a:pt x="33630" y="8484"/>
                  </a:cubicBezTo>
                  <a:cubicBezTo>
                    <a:pt x="38271" y="12364"/>
                    <a:pt x="41980" y="17937"/>
                    <a:pt x="42474" y="24214"/>
                  </a:cubicBezTo>
                  <a:cubicBezTo>
                    <a:pt x="43330" y="34828"/>
                    <a:pt x="35189" y="44585"/>
                    <a:pt x="36407" y="55142"/>
                  </a:cubicBezTo>
                  <a:cubicBezTo>
                    <a:pt x="37567" y="65356"/>
                    <a:pt x="44985" y="73250"/>
                    <a:pt x="42874" y="83920"/>
                  </a:cubicBezTo>
                  <a:cubicBezTo>
                    <a:pt x="42132" y="87686"/>
                    <a:pt x="40458" y="91243"/>
                    <a:pt x="38081" y="94229"/>
                  </a:cubicBezTo>
                  <a:cubicBezTo>
                    <a:pt x="35608" y="97349"/>
                    <a:pt x="33230" y="99822"/>
                    <a:pt x="32108" y="103816"/>
                  </a:cubicBezTo>
                  <a:cubicBezTo>
                    <a:pt x="31081" y="107487"/>
                    <a:pt x="31823" y="111653"/>
                    <a:pt x="34029" y="114658"/>
                  </a:cubicBezTo>
                  <a:cubicBezTo>
                    <a:pt x="36236" y="117663"/>
                    <a:pt x="39849" y="119413"/>
                    <a:pt x="43425" y="119223"/>
                  </a:cubicBezTo>
                  <a:cubicBezTo>
                    <a:pt x="43425" y="119223"/>
                    <a:pt x="26972" y="134687"/>
                    <a:pt x="1" y="121772"/>
                  </a:cubicBezTo>
                  <a:lnTo>
                    <a:pt x="8218" y="134"/>
                  </a:lnTo>
                  <a:close/>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5;p49">
              <a:extLst>
                <a:ext uri="{FF2B5EF4-FFF2-40B4-BE49-F238E27FC236}">
                  <a16:creationId xmlns:a16="http://schemas.microsoft.com/office/drawing/2014/main" id="{BA56FBE2-157E-A434-D996-C9F92569D212}"/>
                </a:ext>
              </a:extLst>
            </p:cNvPr>
            <p:cNvSpPr/>
            <p:nvPr/>
          </p:nvSpPr>
          <p:spPr>
            <a:xfrm>
              <a:off x="1390775" y="1463500"/>
              <a:ext cx="1634400" cy="3352900"/>
            </a:xfrm>
            <a:custGeom>
              <a:avLst/>
              <a:gdLst/>
              <a:ahLst/>
              <a:cxnLst/>
              <a:rect l="l" t="t" r="r" b="b"/>
              <a:pathLst>
                <a:path w="65376" h="134116" extrusionOk="0">
                  <a:moveTo>
                    <a:pt x="38232" y="0"/>
                  </a:moveTo>
                  <a:cubicBezTo>
                    <a:pt x="38232" y="0"/>
                    <a:pt x="53487" y="9929"/>
                    <a:pt x="50995" y="28379"/>
                  </a:cubicBezTo>
                  <a:cubicBezTo>
                    <a:pt x="49531" y="39278"/>
                    <a:pt x="51775" y="43710"/>
                    <a:pt x="55922" y="48427"/>
                  </a:cubicBezTo>
                  <a:cubicBezTo>
                    <a:pt x="59669" y="52669"/>
                    <a:pt x="58433" y="55693"/>
                    <a:pt x="55922" y="56321"/>
                  </a:cubicBezTo>
                  <a:lnTo>
                    <a:pt x="53734" y="57024"/>
                  </a:lnTo>
                  <a:cubicBezTo>
                    <a:pt x="52536" y="57081"/>
                    <a:pt x="51737" y="58242"/>
                    <a:pt x="52118" y="59383"/>
                  </a:cubicBezTo>
                  <a:cubicBezTo>
                    <a:pt x="52403" y="60220"/>
                    <a:pt x="52688" y="61019"/>
                    <a:pt x="53088" y="61799"/>
                  </a:cubicBezTo>
                  <a:cubicBezTo>
                    <a:pt x="53449" y="62464"/>
                    <a:pt x="53772" y="63301"/>
                    <a:pt x="53810" y="64062"/>
                  </a:cubicBezTo>
                  <a:cubicBezTo>
                    <a:pt x="53829" y="64728"/>
                    <a:pt x="53240" y="65279"/>
                    <a:pt x="52726" y="65603"/>
                  </a:cubicBezTo>
                  <a:cubicBezTo>
                    <a:pt x="52403" y="65831"/>
                    <a:pt x="51262" y="66345"/>
                    <a:pt x="51090" y="66421"/>
                  </a:cubicBezTo>
                  <a:cubicBezTo>
                    <a:pt x="51395" y="66630"/>
                    <a:pt x="52612" y="67029"/>
                    <a:pt x="52974" y="67847"/>
                  </a:cubicBezTo>
                  <a:cubicBezTo>
                    <a:pt x="53240" y="68437"/>
                    <a:pt x="53240" y="69597"/>
                    <a:pt x="51775" y="70225"/>
                  </a:cubicBezTo>
                  <a:cubicBezTo>
                    <a:pt x="51775" y="70225"/>
                    <a:pt x="48808" y="71157"/>
                    <a:pt x="49398" y="74162"/>
                  </a:cubicBezTo>
                  <a:lnTo>
                    <a:pt x="49740" y="77072"/>
                  </a:lnTo>
                  <a:cubicBezTo>
                    <a:pt x="50177" y="80800"/>
                    <a:pt x="48637" y="85194"/>
                    <a:pt x="43235" y="84281"/>
                  </a:cubicBezTo>
                  <a:lnTo>
                    <a:pt x="35969" y="82779"/>
                  </a:lnTo>
                  <a:cubicBezTo>
                    <a:pt x="29863" y="82893"/>
                    <a:pt x="24309" y="86050"/>
                    <a:pt x="23396" y="91889"/>
                  </a:cubicBezTo>
                  <a:cubicBezTo>
                    <a:pt x="21913" y="101115"/>
                    <a:pt x="20961" y="104025"/>
                    <a:pt x="26820" y="113535"/>
                  </a:cubicBezTo>
                  <a:cubicBezTo>
                    <a:pt x="34162" y="125480"/>
                    <a:pt x="62902" y="131072"/>
                    <a:pt x="65375" y="132822"/>
                  </a:cubicBezTo>
                  <a:lnTo>
                    <a:pt x="1" y="134116"/>
                  </a:lnTo>
                  <a:lnTo>
                    <a:pt x="1846" y="0"/>
                  </a:lnTo>
                  <a:lnTo>
                    <a:pt x="38061" y="533"/>
                  </a:lnTo>
                </a:path>
              </a:pathLst>
            </a:custGeom>
            <a:solidFill>
              <a:srgbClr val="F1B09B"/>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6;p49">
              <a:extLst>
                <a:ext uri="{FF2B5EF4-FFF2-40B4-BE49-F238E27FC236}">
                  <a16:creationId xmlns:a16="http://schemas.microsoft.com/office/drawing/2014/main" id="{F7892DB8-3645-4B0E-8478-6B9946928CCF}"/>
                </a:ext>
              </a:extLst>
            </p:cNvPr>
            <p:cNvSpPr/>
            <p:nvPr/>
          </p:nvSpPr>
          <p:spPr>
            <a:xfrm>
              <a:off x="2280950" y="2423100"/>
              <a:ext cx="325275" cy="80125"/>
            </a:xfrm>
            <a:custGeom>
              <a:avLst/>
              <a:gdLst/>
              <a:ahLst/>
              <a:cxnLst/>
              <a:rect l="l" t="t" r="r" b="b"/>
              <a:pathLst>
                <a:path w="13011" h="3205" extrusionOk="0">
                  <a:moveTo>
                    <a:pt x="1" y="0"/>
                  </a:moveTo>
                  <a:lnTo>
                    <a:pt x="1" y="0"/>
                  </a:lnTo>
                  <a:cubicBezTo>
                    <a:pt x="1085" y="1484"/>
                    <a:pt x="2759" y="2568"/>
                    <a:pt x="4661" y="3005"/>
                  </a:cubicBezTo>
                  <a:cubicBezTo>
                    <a:pt x="5276" y="3136"/>
                    <a:pt x="5914" y="3205"/>
                    <a:pt x="6558" y="3205"/>
                  </a:cubicBezTo>
                  <a:cubicBezTo>
                    <a:pt x="7506" y="3205"/>
                    <a:pt x="8468" y="3056"/>
                    <a:pt x="9397" y="2739"/>
                  </a:cubicBezTo>
                  <a:cubicBezTo>
                    <a:pt x="9909" y="3001"/>
                    <a:pt x="10447" y="3092"/>
                    <a:pt x="10946" y="3092"/>
                  </a:cubicBezTo>
                  <a:cubicBezTo>
                    <a:pt x="12077" y="3092"/>
                    <a:pt x="13011" y="2625"/>
                    <a:pt x="13011" y="2625"/>
                  </a:cubicBezTo>
                  <a:cubicBezTo>
                    <a:pt x="11736" y="2340"/>
                    <a:pt x="9302" y="266"/>
                    <a:pt x="9302" y="266"/>
                  </a:cubicBezTo>
                  <a:cubicBezTo>
                    <a:pt x="8141" y="1236"/>
                    <a:pt x="6487" y="1845"/>
                    <a:pt x="4813" y="1845"/>
                  </a:cubicBezTo>
                  <a:cubicBezTo>
                    <a:pt x="3120" y="1845"/>
                    <a:pt x="1370" y="1217"/>
                    <a:pt x="1" y="0"/>
                  </a:cubicBezTo>
                  <a:close/>
                </a:path>
              </a:pathLst>
            </a:custGeom>
            <a:solidFill>
              <a:schemeClr val="dk1"/>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7;p49">
              <a:extLst>
                <a:ext uri="{FF2B5EF4-FFF2-40B4-BE49-F238E27FC236}">
                  <a16:creationId xmlns:a16="http://schemas.microsoft.com/office/drawing/2014/main" id="{AF185B21-6568-389D-1D6E-6B880707070B}"/>
                </a:ext>
              </a:extLst>
            </p:cNvPr>
            <p:cNvSpPr/>
            <p:nvPr/>
          </p:nvSpPr>
          <p:spPr>
            <a:xfrm>
              <a:off x="2169200" y="2200075"/>
              <a:ext cx="431800" cy="140800"/>
            </a:xfrm>
            <a:custGeom>
              <a:avLst/>
              <a:gdLst/>
              <a:ahLst/>
              <a:cxnLst/>
              <a:rect l="l" t="t" r="r" b="b"/>
              <a:pathLst>
                <a:path w="17272" h="5632" extrusionOk="0">
                  <a:moveTo>
                    <a:pt x="8884" y="1"/>
                  </a:moveTo>
                  <a:cubicBezTo>
                    <a:pt x="8458" y="1"/>
                    <a:pt x="8032" y="26"/>
                    <a:pt x="7609" y="76"/>
                  </a:cubicBezTo>
                  <a:cubicBezTo>
                    <a:pt x="5878" y="267"/>
                    <a:pt x="4242" y="894"/>
                    <a:pt x="2930" y="1826"/>
                  </a:cubicBezTo>
                  <a:cubicBezTo>
                    <a:pt x="1617" y="2720"/>
                    <a:pt x="628" y="3919"/>
                    <a:pt x="58" y="5212"/>
                  </a:cubicBezTo>
                  <a:cubicBezTo>
                    <a:pt x="1" y="5345"/>
                    <a:pt x="39" y="5497"/>
                    <a:pt x="153" y="5573"/>
                  </a:cubicBezTo>
                  <a:cubicBezTo>
                    <a:pt x="206" y="5612"/>
                    <a:pt x="269" y="5631"/>
                    <a:pt x="334" y="5631"/>
                  </a:cubicBezTo>
                  <a:cubicBezTo>
                    <a:pt x="430" y="5631"/>
                    <a:pt x="530" y="5588"/>
                    <a:pt x="609" y="5497"/>
                  </a:cubicBezTo>
                  <a:cubicBezTo>
                    <a:pt x="1465" y="4451"/>
                    <a:pt x="2568" y="3595"/>
                    <a:pt x="3805" y="3025"/>
                  </a:cubicBezTo>
                  <a:cubicBezTo>
                    <a:pt x="5079" y="2454"/>
                    <a:pt x="6449" y="2131"/>
                    <a:pt x="7799" y="2131"/>
                  </a:cubicBezTo>
                  <a:cubicBezTo>
                    <a:pt x="7842" y="2130"/>
                    <a:pt x="7885" y="2130"/>
                    <a:pt x="7928" y="2130"/>
                  </a:cubicBezTo>
                  <a:cubicBezTo>
                    <a:pt x="9253" y="2130"/>
                    <a:pt x="10556" y="2413"/>
                    <a:pt x="11698" y="2910"/>
                  </a:cubicBezTo>
                  <a:cubicBezTo>
                    <a:pt x="12916" y="3405"/>
                    <a:pt x="13962" y="4166"/>
                    <a:pt x="14799" y="5060"/>
                  </a:cubicBezTo>
                  <a:cubicBezTo>
                    <a:pt x="15080" y="5352"/>
                    <a:pt x="15462" y="5501"/>
                    <a:pt x="15838" y="5501"/>
                  </a:cubicBezTo>
                  <a:cubicBezTo>
                    <a:pt x="16073" y="5501"/>
                    <a:pt x="16306" y="5443"/>
                    <a:pt x="16511" y="5326"/>
                  </a:cubicBezTo>
                  <a:cubicBezTo>
                    <a:pt x="17100" y="4984"/>
                    <a:pt x="17272" y="4223"/>
                    <a:pt x="16815" y="3614"/>
                  </a:cubicBezTo>
                  <a:cubicBezTo>
                    <a:pt x="15826" y="2359"/>
                    <a:pt x="14399" y="1332"/>
                    <a:pt x="12783" y="723"/>
                  </a:cubicBezTo>
                  <a:cubicBezTo>
                    <a:pt x="11557" y="247"/>
                    <a:pt x="10221" y="1"/>
                    <a:pt x="8884" y="1"/>
                  </a:cubicBezTo>
                  <a:close/>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8;p49">
              <a:extLst>
                <a:ext uri="{FF2B5EF4-FFF2-40B4-BE49-F238E27FC236}">
                  <a16:creationId xmlns:a16="http://schemas.microsoft.com/office/drawing/2014/main" id="{5073A624-0E4F-3D1D-31C3-711A0191A5C1}"/>
                </a:ext>
              </a:extLst>
            </p:cNvPr>
            <p:cNvSpPr/>
            <p:nvPr/>
          </p:nvSpPr>
          <p:spPr>
            <a:xfrm>
              <a:off x="465875" y="1116825"/>
              <a:ext cx="2076150" cy="3450400"/>
            </a:xfrm>
            <a:custGeom>
              <a:avLst/>
              <a:gdLst/>
              <a:ahLst/>
              <a:cxnLst/>
              <a:rect l="l" t="t" r="r" b="b"/>
              <a:pathLst>
                <a:path w="83046" h="138016" extrusionOk="0">
                  <a:moveTo>
                    <a:pt x="1922" y="105642"/>
                  </a:moveTo>
                  <a:cubicBezTo>
                    <a:pt x="1351" y="108115"/>
                    <a:pt x="1" y="120003"/>
                    <a:pt x="23263" y="128239"/>
                  </a:cubicBezTo>
                  <a:cubicBezTo>
                    <a:pt x="50863" y="138016"/>
                    <a:pt x="73783" y="127098"/>
                    <a:pt x="73783" y="127098"/>
                  </a:cubicBezTo>
                  <a:cubicBezTo>
                    <a:pt x="68115" y="128372"/>
                    <a:pt x="60944" y="118006"/>
                    <a:pt x="57919" y="113022"/>
                  </a:cubicBezTo>
                  <a:cubicBezTo>
                    <a:pt x="54895" y="108077"/>
                    <a:pt x="55371" y="101230"/>
                    <a:pt x="59080" y="96760"/>
                  </a:cubicBezTo>
                  <a:cubicBezTo>
                    <a:pt x="61039" y="94420"/>
                    <a:pt x="63759" y="92670"/>
                    <a:pt x="65166" y="89950"/>
                  </a:cubicBezTo>
                  <a:cubicBezTo>
                    <a:pt x="67468" y="85442"/>
                    <a:pt x="65376" y="79907"/>
                    <a:pt x="62389" y="75837"/>
                  </a:cubicBezTo>
                  <a:cubicBezTo>
                    <a:pt x="59384" y="71785"/>
                    <a:pt x="55466" y="68267"/>
                    <a:pt x="53621" y="63568"/>
                  </a:cubicBezTo>
                  <a:cubicBezTo>
                    <a:pt x="51681" y="58756"/>
                    <a:pt x="52289" y="52974"/>
                    <a:pt x="55142" y="48618"/>
                  </a:cubicBezTo>
                  <a:cubicBezTo>
                    <a:pt x="57615" y="44890"/>
                    <a:pt x="61514" y="42341"/>
                    <a:pt x="65433" y="40211"/>
                  </a:cubicBezTo>
                  <a:cubicBezTo>
                    <a:pt x="69351" y="38062"/>
                    <a:pt x="73497" y="36159"/>
                    <a:pt x="76921" y="33268"/>
                  </a:cubicBezTo>
                  <a:cubicBezTo>
                    <a:pt x="80345" y="30377"/>
                    <a:pt x="83046" y="26250"/>
                    <a:pt x="82951" y="21761"/>
                  </a:cubicBezTo>
                  <a:cubicBezTo>
                    <a:pt x="82856" y="17253"/>
                    <a:pt x="82114" y="9682"/>
                    <a:pt x="68971" y="4851"/>
                  </a:cubicBezTo>
                  <a:cubicBezTo>
                    <a:pt x="55827" y="1"/>
                    <a:pt x="38746" y="5308"/>
                    <a:pt x="38746" y="5308"/>
                  </a:cubicBezTo>
                  <a:cubicBezTo>
                    <a:pt x="28057" y="8161"/>
                    <a:pt x="12764" y="16378"/>
                    <a:pt x="10215" y="34314"/>
                  </a:cubicBezTo>
                  <a:cubicBezTo>
                    <a:pt x="9359" y="40344"/>
                    <a:pt x="12365" y="46259"/>
                    <a:pt x="11775" y="52346"/>
                  </a:cubicBezTo>
                  <a:cubicBezTo>
                    <a:pt x="11433" y="55751"/>
                    <a:pt x="10367" y="59079"/>
                    <a:pt x="8674" y="62047"/>
                  </a:cubicBezTo>
                  <a:cubicBezTo>
                    <a:pt x="7305" y="64481"/>
                    <a:pt x="5498" y="66707"/>
                    <a:pt x="4737" y="69427"/>
                  </a:cubicBezTo>
                  <a:cubicBezTo>
                    <a:pt x="2759" y="76388"/>
                    <a:pt x="8408" y="83445"/>
                    <a:pt x="7800" y="90654"/>
                  </a:cubicBezTo>
                  <a:cubicBezTo>
                    <a:pt x="7495" y="94173"/>
                    <a:pt x="5726" y="97387"/>
                    <a:pt x="4281" y="100621"/>
                  </a:cubicBezTo>
                  <a:cubicBezTo>
                    <a:pt x="2835" y="103854"/>
                    <a:pt x="1656" y="107487"/>
                    <a:pt x="2645" y="110892"/>
                  </a:cubicBezTo>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9;p49">
              <a:extLst>
                <a:ext uri="{FF2B5EF4-FFF2-40B4-BE49-F238E27FC236}">
                  <a16:creationId xmlns:a16="http://schemas.microsoft.com/office/drawing/2014/main" id="{0A3C60C6-AF63-D76E-46BB-4972CC85E1EC}"/>
                </a:ext>
              </a:extLst>
            </p:cNvPr>
            <p:cNvSpPr/>
            <p:nvPr/>
          </p:nvSpPr>
          <p:spPr>
            <a:xfrm>
              <a:off x="1468275" y="1434950"/>
              <a:ext cx="1099925" cy="2727625"/>
            </a:xfrm>
            <a:custGeom>
              <a:avLst/>
              <a:gdLst/>
              <a:ahLst/>
              <a:cxnLst/>
              <a:rect l="l" t="t" r="r" b="b"/>
              <a:pathLst>
                <a:path w="43997" h="109105" extrusionOk="0">
                  <a:moveTo>
                    <a:pt x="39298" y="1"/>
                  </a:moveTo>
                  <a:cubicBezTo>
                    <a:pt x="40477" y="762"/>
                    <a:pt x="41504" y="1808"/>
                    <a:pt x="42265" y="3044"/>
                  </a:cubicBezTo>
                  <a:cubicBezTo>
                    <a:pt x="43026" y="4280"/>
                    <a:pt x="43521" y="5650"/>
                    <a:pt x="43768" y="7096"/>
                  </a:cubicBezTo>
                  <a:cubicBezTo>
                    <a:pt x="43996" y="8541"/>
                    <a:pt x="43996" y="10025"/>
                    <a:pt x="43711" y="11470"/>
                  </a:cubicBezTo>
                  <a:cubicBezTo>
                    <a:pt x="43444" y="12935"/>
                    <a:pt x="42912" y="14362"/>
                    <a:pt x="42189" y="15636"/>
                  </a:cubicBezTo>
                  <a:cubicBezTo>
                    <a:pt x="41485" y="16929"/>
                    <a:pt x="40591" y="18128"/>
                    <a:pt x="39602" y="19212"/>
                  </a:cubicBezTo>
                  <a:cubicBezTo>
                    <a:pt x="38632" y="20296"/>
                    <a:pt x="37529" y="21266"/>
                    <a:pt x="36407" y="22198"/>
                  </a:cubicBezTo>
                  <a:cubicBezTo>
                    <a:pt x="34162" y="24005"/>
                    <a:pt x="31690" y="25527"/>
                    <a:pt x="29255" y="26934"/>
                  </a:cubicBezTo>
                  <a:cubicBezTo>
                    <a:pt x="26801" y="28342"/>
                    <a:pt x="24386" y="29635"/>
                    <a:pt x="22122" y="31119"/>
                  </a:cubicBezTo>
                  <a:cubicBezTo>
                    <a:pt x="20981" y="31861"/>
                    <a:pt x="19916" y="32621"/>
                    <a:pt x="18889" y="33420"/>
                  </a:cubicBezTo>
                  <a:cubicBezTo>
                    <a:pt x="17861" y="34238"/>
                    <a:pt x="16948" y="35094"/>
                    <a:pt x="16112" y="36045"/>
                  </a:cubicBezTo>
                  <a:cubicBezTo>
                    <a:pt x="14438" y="37890"/>
                    <a:pt x="13163" y="40040"/>
                    <a:pt x="12688" y="42227"/>
                  </a:cubicBezTo>
                  <a:cubicBezTo>
                    <a:pt x="12441" y="43311"/>
                    <a:pt x="12422" y="44357"/>
                    <a:pt x="12574" y="45422"/>
                  </a:cubicBezTo>
                  <a:cubicBezTo>
                    <a:pt x="12726" y="46488"/>
                    <a:pt x="13068" y="47572"/>
                    <a:pt x="13563" y="48656"/>
                  </a:cubicBezTo>
                  <a:cubicBezTo>
                    <a:pt x="14571" y="50843"/>
                    <a:pt x="16093" y="53031"/>
                    <a:pt x="17576" y="55503"/>
                  </a:cubicBezTo>
                  <a:cubicBezTo>
                    <a:pt x="18318" y="56740"/>
                    <a:pt x="19060" y="58033"/>
                    <a:pt x="19706" y="59460"/>
                  </a:cubicBezTo>
                  <a:cubicBezTo>
                    <a:pt x="20334" y="60886"/>
                    <a:pt x="20867" y="62427"/>
                    <a:pt x="21171" y="64101"/>
                  </a:cubicBezTo>
                  <a:cubicBezTo>
                    <a:pt x="21437" y="65756"/>
                    <a:pt x="21456" y="67487"/>
                    <a:pt x="21190" y="69103"/>
                  </a:cubicBezTo>
                  <a:cubicBezTo>
                    <a:pt x="20962" y="70758"/>
                    <a:pt x="20486" y="72299"/>
                    <a:pt x="19859" y="73744"/>
                  </a:cubicBezTo>
                  <a:cubicBezTo>
                    <a:pt x="18641" y="76655"/>
                    <a:pt x="16910" y="79127"/>
                    <a:pt x="15046" y="81353"/>
                  </a:cubicBezTo>
                  <a:cubicBezTo>
                    <a:pt x="13163" y="83597"/>
                    <a:pt x="11185" y="85556"/>
                    <a:pt x="9283" y="87592"/>
                  </a:cubicBezTo>
                  <a:cubicBezTo>
                    <a:pt x="7400" y="89589"/>
                    <a:pt x="5650" y="91624"/>
                    <a:pt x="4224" y="93868"/>
                  </a:cubicBezTo>
                  <a:cubicBezTo>
                    <a:pt x="3501" y="94972"/>
                    <a:pt x="2930" y="96151"/>
                    <a:pt x="2474" y="97387"/>
                  </a:cubicBezTo>
                  <a:cubicBezTo>
                    <a:pt x="2036" y="98624"/>
                    <a:pt x="1694" y="99898"/>
                    <a:pt x="1561" y="101229"/>
                  </a:cubicBezTo>
                  <a:cubicBezTo>
                    <a:pt x="1408" y="102542"/>
                    <a:pt x="1427" y="103892"/>
                    <a:pt x="1713" y="105205"/>
                  </a:cubicBezTo>
                  <a:cubicBezTo>
                    <a:pt x="1998" y="106517"/>
                    <a:pt x="2512" y="107792"/>
                    <a:pt x="3272" y="108952"/>
                  </a:cubicBezTo>
                  <a:lnTo>
                    <a:pt x="3082" y="109104"/>
                  </a:lnTo>
                  <a:cubicBezTo>
                    <a:pt x="2131" y="108058"/>
                    <a:pt x="1332" y="106822"/>
                    <a:pt x="857" y="105433"/>
                  </a:cubicBezTo>
                  <a:cubicBezTo>
                    <a:pt x="362" y="104083"/>
                    <a:pt x="96" y="102618"/>
                    <a:pt x="58" y="101153"/>
                  </a:cubicBezTo>
                  <a:cubicBezTo>
                    <a:pt x="1" y="99689"/>
                    <a:pt x="172" y="98205"/>
                    <a:pt x="514" y="96779"/>
                  </a:cubicBezTo>
                  <a:cubicBezTo>
                    <a:pt x="838" y="95352"/>
                    <a:pt x="1332" y="93964"/>
                    <a:pt x="1979" y="92632"/>
                  </a:cubicBezTo>
                  <a:cubicBezTo>
                    <a:pt x="3234" y="89969"/>
                    <a:pt x="4927" y="87592"/>
                    <a:pt x="6639" y="85328"/>
                  </a:cubicBezTo>
                  <a:cubicBezTo>
                    <a:pt x="8351" y="83065"/>
                    <a:pt x="10120" y="80934"/>
                    <a:pt x="11642" y="78747"/>
                  </a:cubicBezTo>
                  <a:cubicBezTo>
                    <a:pt x="13125" y="76579"/>
                    <a:pt x="14419" y="74277"/>
                    <a:pt x="15180" y="71956"/>
                  </a:cubicBezTo>
                  <a:cubicBezTo>
                    <a:pt x="15560" y="70796"/>
                    <a:pt x="15826" y="69636"/>
                    <a:pt x="15883" y="68514"/>
                  </a:cubicBezTo>
                  <a:cubicBezTo>
                    <a:pt x="15959" y="67372"/>
                    <a:pt x="15864" y="66288"/>
                    <a:pt x="15598" y="65242"/>
                  </a:cubicBezTo>
                  <a:cubicBezTo>
                    <a:pt x="15084" y="63093"/>
                    <a:pt x="13848" y="60905"/>
                    <a:pt x="12441" y="58604"/>
                  </a:cubicBezTo>
                  <a:cubicBezTo>
                    <a:pt x="11756" y="57444"/>
                    <a:pt x="11014" y="56245"/>
                    <a:pt x="10310" y="54971"/>
                  </a:cubicBezTo>
                  <a:cubicBezTo>
                    <a:pt x="9949" y="54324"/>
                    <a:pt x="9587" y="53658"/>
                    <a:pt x="9264" y="52993"/>
                  </a:cubicBezTo>
                  <a:cubicBezTo>
                    <a:pt x="8922" y="52308"/>
                    <a:pt x="8598" y="51585"/>
                    <a:pt x="8332" y="50843"/>
                  </a:cubicBezTo>
                  <a:cubicBezTo>
                    <a:pt x="7761" y="49379"/>
                    <a:pt x="7324" y="47743"/>
                    <a:pt x="7191" y="46031"/>
                  </a:cubicBezTo>
                  <a:cubicBezTo>
                    <a:pt x="7172" y="45594"/>
                    <a:pt x="7134" y="45175"/>
                    <a:pt x="7172" y="44738"/>
                  </a:cubicBezTo>
                  <a:lnTo>
                    <a:pt x="7191" y="44091"/>
                  </a:lnTo>
                  <a:cubicBezTo>
                    <a:pt x="7191" y="43882"/>
                    <a:pt x="7229" y="43673"/>
                    <a:pt x="7267" y="43463"/>
                  </a:cubicBezTo>
                  <a:lnTo>
                    <a:pt x="7324" y="42817"/>
                  </a:lnTo>
                  <a:lnTo>
                    <a:pt x="7457" y="42189"/>
                  </a:lnTo>
                  <a:cubicBezTo>
                    <a:pt x="7514" y="41770"/>
                    <a:pt x="7647" y="41371"/>
                    <a:pt x="7761" y="40953"/>
                  </a:cubicBezTo>
                  <a:cubicBezTo>
                    <a:pt x="8237" y="39336"/>
                    <a:pt x="8979" y="37871"/>
                    <a:pt x="9854" y="36540"/>
                  </a:cubicBezTo>
                  <a:cubicBezTo>
                    <a:pt x="10729" y="35208"/>
                    <a:pt x="11756" y="34010"/>
                    <a:pt x="12840" y="32945"/>
                  </a:cubicBezTo>
                  <a:cubicBezTo>
                    <a:pt x="13943" y="31880"/>
                    <a:pt x="15161" y="30929"/>
                    <a:pt x="16359" y="30073"/>
                  </a:cubicBezTo>
                  <a:cubicBezTo>
                    <a:pt x="17595" y="29236"/>
                    <a:pt x="18870" y="28475"/>
                    <a:pt x="20125" y="27790"/>
                  </a:cubicBezTo>
                  <a:cubicBezTo>
                    <a:pt x="22674" y="26402"/>
                    <a:pt x="25242" y="25260"/>
                    <a:pt x="27733" y="24081"/>
                  </a:cubicBezTo>
                  <a:cubicBezTo>
                    <a:pt x="30225" y="22883"/>
                    <a:pt x="32660" y="21685"/>
                    <a:pt x="34866" y="20163"/>
                  </a:cubicBezTo>
                  <a:cubicBezTo>
                    <a:pt x="37073" y="18660"/>
                    <a:pt x="39127" y="16891"/>
                    <a:pt x="40572" y="14704"/>
                  </a:cubicBezTo>
                  <a:cubicBezTo>
                    <a:pt x="41314" y="13620"/>
                    <a:pt x="41904" y="12459"/>
                    <a:pt x="42265" y="11185"/>
                  </a:cubicBezTo>
                  <a:cubicBezTo>
                    <a:pt x="42627" y="9930"/>
                    <a:pt x="42760" y="8598"/>
                    <a:pt x="42665" y="7267"/>
                  </a:cubicBezTo>
                  <a:cubicBezTo>
                    <a:pt x="42570" y="5935"/>
                    <a:pt x="42246" y="4623"/>
                    <a:pt x="41638" y="3425"/>
                  </a:cubicBezTo>
                  <a:cubicBezTo>
                    <a:pt x="41048" y="2207"/>
                    <a:pt x="40192" y="1104"/>
                    <a:pt x="39127" y="229"/>
                  </a:cubicBezTo>
                  <a:close/>
                </a:path>
              </a:pathLst>
            </a:custGeom>
            <a:solidFill>
              <a:schemeClr val="accent3"/>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350;p49">
            <a:extLst>
              <a:ext uri="{FF2B5EF4-FFF2-40B4-BE49-F238E27FC236}">
                <a16:creationId xmlns:a16="http://schemas.microsoft.com/office/drawing/2014/main" id="{CEF667F7-2D8A-026F-4632-2BE7493103B1}"/>
              </a:ext>
            </a:extLst>
          </p:cNvPr>
          <p:cNvGrpSpPr/>
          <p:nvPr/>
        </p:nvGrpSpPr>
        <p:grpSpPr>
          <a:xfrm>
            <a:off x="-128022" y="1736366"/>
            <a:ext cx="1915842" cy="3449842"/>
            <a:chOff x="-179400" y="1056925"/>
            <a:chExt cx="2079950" cy="3809875"/>
          </a:xfrm>
        </p:grpSpPr>
        <p:sp>
          <p:nvSpPr>
            <p:cNvPr id="22" name="Google Shape;1351;p49">
              <a:extLst>
                <a:ext uri="{FF2B5EF4-FFF2-40B4-BE49-F238E27FC236}">
                  <a16:creationId xmlns:a16="http://schemas.microsoft.com/office/drawing/2014/main" id="{5A25D8E2-25CA-5EFE-CED3-D8D38832FD70}"/>
                </a:ext>
              </a:extLst>
            </p:cNvPr>
            <p:cNvSpPr/>
            <p:nvPr/>
          </p:nvSpPr>
          <p:spPr>
            <a:xfrm>
              <a:off x="470175" y="1230475"/>
              <a:ext cx="1430375" cy="3636325"/>
            </a:xfrm>
            <a:custGeom>
              <a:avLst/>
              <a:gdLst/>
              <a:ahLst/>
              <a:cxnLst/>
              <a:rect l="l" t="t" r="r" b="b"/>
              <a:pathLst>
                <a:path w="57215" h="145453" extrusionOk="0">
                  <a:moveTo>
                    <a:pt x="51223" y="145453"/>
                  </a:moveTo>
                  <a:cubicBezTo>
                    <a:pt x="57215" y="133565"/>
                    <a:pt x="53087" y="117511"/>
                    <a:pt x="42093" y="109979"/>
                  </a:cubicBezTo>
                  <a:cubicBezTo>
                    <a:pt x="37776" y="107012"/>
                    <a:pt x="32393" y="105091"/>
                    <a:pt x="29521" y="100678"/>
                  </a:cubicBezTo>
                  <a:cubicBezTo>
                    <a:pt x="26553" y="96113"/>
                    <a:pt x="27105" y="90159"/>
                    <a:pt x="28398" y="84872"/>
                  </a:cubicBezTo>
                  <a:cubicBezTo>
                    <a:pt x="30966" y="74524"/>
                    <a:pt x="35969" y="64995"/>
                    <a:pt x="39716" y="55009"/>
                  </a:cubicBezTo>
                  <a:cubicBezTo>
                    <a:pt x="43463" y="45042"/>
                    <a:pt x="45974" y="34086"/>
                    <a:pt x="43292" y="23777"/>
                  </a:cubicBezTo>
                  <a:cubicBezTo>
                    <a:pt x="40248" y="12079"/>
                    <a:pt x="30186" y="2474"/>
                    <a:pt x="18336" y="1"/>
                  </a:cubicBezTo>
                  <a:lnTo>
                    <a:pt x="0" y="141687"/>
                  </a:lnTo>
                  <a:close/>
                </a:path>
              </a:pathLst>
            </a:custGeom>
            <a:solidFill>
              <a:schemeClr val="dk2"/>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2;p49">
              <a:extLst>
                <a:ext uri="{FF2B5EF4-FFF2-40B4-BE49-F238E27FC236}">
                  <a16:creationId xmlns:a16="http://schemas.microsoft.com/office/drawing/2014/main" id="{6047DA90-817A-B190-242F-C061D1DFDEA4}"/>
                </a:ext>
              </a:extLst>
            </p:cNvPr>
            <p:cNvSpPr/>
            <p:nvPr/>
          </p:nvSpPr>
          <p:spPr>
            <a:xfrm>
              <a:off x="208625" y="1478700"/>
              <a:ext cx="1617275" cy="3319625"/>
            </a:xfrm>
            <a:custGeom>
              <a:avLst/>
              <a:gdLst/>
              <a:ahLst/>
              <a:cxnLst/>
              <a:rect l="l" t="t" r="r" b="b"/>
              <a:pathLst>
                <a:path w="64691" h="132785" extrusionOk="0">
                  <a:moveTo>
                    <a:pt x="37776" y="1"/>
                  </a:moveTo>
                  <a:cubicBezTo>
                    <a:pt x="37776" y="1"/>
                    <a:pt x="52879" y="9853"/>
                    <a:pt x="50425" y="28075"/>
                  </a:cubicBezTo>
                  <a:cubicBezTo>
                    <a:pt x="48979" y="38860"/>
                    <a:pt x="53202" y="46050"/>
                    <a:pt x="57387" y="50615"/>
                  </a:cubicBezTo>
                  <a:cubicBezTo>
                    <a:pt x="59156" y="52555"/>
                    <a:pt x="57786" y="55085"/>
                    <a:pt x="55294" y="55732"/>
                  </a:cubicBezTo>
                  <a:lnTo>
                    <a:pt x="53126" y="56454"/>
                  </a:lnTo>
                  <a:cubicBezTo>
                    <a:pt x="51966" y="56492"/>
                    <a:pt x="51167" y="57653"/>
                    <a:pt x="51547" y="58775"/>
                  </a:cubicBezTo>
                  <a:cubicBezTo>
                    <a:pt x="51547" y="58775"/>
                    <a:pt x="52517" y="61457"/>
                    <a:pt x="52517" y="61495"/>
                  </a:cubicBezTo>
                  <a:cubicBezTo>
                    <a:pt x="52593" y="61685"/>
                    <a:pt x="52726" y="61837"/>
                    <a:pt x="52822" y="62008"/>
                  </a:cubicBezTo>
                  <a:cubicBezTo>
                    <a:pt x="52898" y="62180"/>
                    <a:pt x="52974" y="62332"/>
                    <a:pt x="53012" y="62503"/>
                  </a:cubicBezTo>
                  <a:cubicBezTo>
                    <a:pt x="53088" y="62788"/>
                    <a:pt x="53107" y="63074"/>
                    <a:pt x="53012" y="63359"/>
                  </a:cubicBezTo>
                  <a:cubicBezTo>
                    <a:pt x="52936" y="63606"/>
                    <a:pt x="52841" y="63796"/>
                    <a:pt x="52707" y="63987"/>
                  </a:cubicBezTo>
                  <a:cubicBezTo>
                    <a:pt x="51890" y="64957"/>
                    <a:pt x="50425" y="64633"/>
                    <a:pt x="50311" y="64824"/>
                  </a:cubicBezTo>
                  <a:cubicBezTo>
                    <a:pt x="50824" y="65166"/>
                    <a:pt x="53792" y="66821"/>
                    <a:pt x="51205" y="68628"/>
                  </a:cubicBezTo>
                  <a:cubicBezTo>
                    <a:pt x="51205" y="68628"/>
                    <a:pt x="48276" y="70435"/>
                    <a:pt x="48846" y="73421"/>
                  </a:cubicBezTo>
                  <a:lnTo>
                    <a:pt x="49189" y="76293"/>
                  </a:lnTo>
                  <a:cubicBezTo>
                    <a:pt x="49607" y="79983"/>
                    <a:pt x="46221" y="82950"/>
                    <a:pt x="42626" y="82037"/>
                  </a:cubicBezTo>
                  <a:lnTo>
                    <a:pt x="35570" y="80192"/>
                  </a:lnTo>
                  <a:cubicBezTo>
                    <a:pt x="29901" y="78728"/>
                    <a:pt x="24214" y="82475"/>
                    <a:pt x="23301" y="88257"/>
                  </a:cubicBezTo>
                  <a:cubicBezTo>
                    <a:pt x="21837" y="97387"/>
                    <a:pt x="20733" y="102998"/>
                    <a:pt x="26535" y="112414"/>
                  </a:cubicBezTo>
                  <a:cubicBezTo>
                    <a:pt x="33801" y="124226"/>
                    <a:pt x="62237" y="129742"/>
                    <a:pt x="64691" y="131510"/>
                  </a:cubicBezTo>
                  <a:lnTo>
                    <a:pt x="1" y="132785"/>
                  </a:lnTo>
                  <a:lnTo>
                    <a:pt x="1808" y="1"/>
                  </a:lnTo>
                  <a:lnTo>
                    <a:pt x="37605" y="533"/>
                  </a:lnTo>
                </a:path>
              </a:pathLst>
            </a:custGeom>
            <a:solidFill>
              <a:srgbClr val="E8AA97"/>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3;p49">
              <a:extLst>
                <a:ext uri="{FF2B5EF4-FFF2-40B4-BE49-F238E27FC236}">
                  <a16:creationId xmlns:a16="http://schemas.microsoft.com/office/drawing/2014/main" id="{4CCAECCC-43C0-BE9C-99DB-83F081A3FAF3}"/>
                </a:ext>
              </a:extLst>
            </p:cNvPr>
            <p:cNvSpPr/>
            <p:nvPr/>
          </p:nvSpPr>
          <p:spPr>
            <a:xfrm>
              <a:off x="1088350" y="2427850"/>
              <a:ext cx="321475" cy="79525"/>
            </a:xfrm>
            <a:custGeom>
              <a:avLst/>
              <a:gdLst/>
              <a:ahLst/>
              <a:cxnLst/>
              <a:rect l="l" t="t" r="r" b="b"/>
              <a:pathLst>
                <a:path w="12859" h="3181" extrusionOk="0">
                  <a:moveTo>
                    <a:pt x="0" y="0"/>
                  </a:moveTo>
                  <a:lnTo>
                    <a:pt x="0" y="0"/>
                  </a:lnTo>
                  <a:cubicBezTo>
                    <a:pt x="1046" y="1484"/>
                    <a:pt x="2720" y="2549"/>
                    <a:pt x="4603" y="2986"/>
                  </a:cubicBezTo>
                  <a:cubicBezTo>
                    <a:pt x="5200" y="3115"/>
                    <a:pt x="5818" y="3180"/>
                    <a:pt x="6443" y="3180"/>
                  </a:cubicBezTo>
                  <a:cubicBezTo>
                    <a:pt x="7391" y="3180"/>
                    <a:pt x="8354" y="3030"/>
                    <a:pt x="9282" y="2720"/>
                  </a:cubicBezTo>
                  <a:cubicBezTo>
                    <a:pt x="9795" y="2982"/>
                    <a:pt x="10329" y="3073"/>
                    <a:pt x="10823" y="3073"/>
                  </a:cubicBezTo>
                  <a:cubicBezTo>
                    <a:pt x="11943" y="3073"/>
                    <a:pt x="12858" y="2606"/>
                    <a:pt x="12858" y="2606"/>
                  </a:cubicBezTo>
                  <a:cubicBezTo>
                    <a:pt x="11603" y="2321"/>
                    <a:pt x="9187" y="267"/>
                    <a:pt x="9187" y="267"/>
                  </a:cubicBezTo>
                  <a:cubicBezTo>
                    <a:pt x="8027" y="1237"/>
                    <a:pt x="6410" y="1807"/>
                    <a:pt x="4755" y="1807"/>
                  </a:cubicBezTo>
                  <a:cubicBezTo>
                    <a:pt x="3082" y="1807"/>
                    <a:pt x="1351" y="1199"/>
                    <a:pt x="0" y="0"/>
                  </a:cubicBezTo>
                  <a:close/>
                </a:path>
              </a:pathLst>
            </a:custGeom>
            <a:solidFill>
              <a:schemeClr val="dk1"/>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4;p49">
              <a:extLst>
                <a:ext uri="{FF2B5EF4-FFF2-40B4-BE49-F238E27FC236}">
                  <a16:creationId xmlns:a16="http://schemas.microsoft.com/office/drawing/2014/main" id="{9A9E234B-B3E2-D91E-B7C3-0368B6CA84CC}"/>
                </a:ext>
              </a:extLst>
            </p:cNvPr>
            <p:cNvSpPr/>
            <p:nvPr/>
          </p:nvSpPr>
          <p:spPr>
            <a:xfrm>
              <a:off x="971850" y="2185775"/>
              <a:ext cx="408025" cy="106450"/>
            </a:xfrm>
            <a:custGeom>
              <a:avLst/>
              <a:gdLst/>
              <a:ahLst/>
              <a:cxnLst/>
              <a:rect l="l" t="t" r="r" b="b"/>
              <a:pathLst>
                <a:path w="16321" h="4258" extrusionOk="0">
                  <a:moveTo>
                    <a:pt x="8723" y="0"/>
                  </a:moveTo>
                  <a:cubicBezTo>
                    <a:pt x="8307" y="0"/>
                    <a:pt x="7891" y="20"/>
                    <a:pt x="7475" y="59"/>
                  </a:cubicBezTo>
                  <a:cubicBezTo>
                    <a:pt x="6087" y="211"/>
                    <a:pt x="4698" y="591"/>
                    <a:pt x="3443" y="1200"/>
                  </a:cubicBezTo>
                  <a:cubicBezTo>
                    <a:pt x="2188" y="1790"/>
                    <a:pt x="1046" y="2607"/>
                    <a:pt x="114" y="3597"/>
                  </a:cubicBezTo>
                  <a:cubicBezTo>
                    <a:pt x="19" y="3692"/>
                    <a:pt x="0" y="3844"/>
                    <a:pt x="57" y="3958"/>
                  </a:cubicBezTo>
                  <a:cubicBezTo>
                    <a:pt x="117" y="4054"/>
                    <a:pt x="216" y="4105"/>
                    <a:pt x="318" y="4105"/>
                  </a:cubicBezTo>
                  <a:cubicBezTo>
                    <a:pt x="378" y="4105"/>
                    <a:pt x="439" y="4088"/>
                    <a:pt x="495" y="4053"/>
                  </a:cubicBezTo>
                  <a:cubicBezTo>
                    <a:pt x="1598" y="3387"/>
                    <a:pt x="2777" y="2893"/>
                    <a:pt x="3956" y="2550"/>
                  </a:cubicBezTo>
                  <a:cubicBezTo>
                    <a:pt x="5094" y="2261"/>
                    <a:pt x="6232" y="2092"/>
                    <a:pt x="7387" y="2092"/>
                  </a:cubicBezTo>
                  <a:cubicBezTo>
                    <a:pt x="7448" y="2092"/>
                    <a:pt x="7509" y="2093"/>
                    <a:pt x="7570" y="2094"/>
                  </a:cubicBezTo>
                  <a:cubicBezTo>
                    <a:pt x="8769" y="2132"/>
                    <a:pt x="9948" y="2322"/>
                    <a:pt x="11089" y="2646"/>
                  </a:cubicBezTo>
                  <a:cubicBezTo>
                    <a:pt x="12231" y="2988"/>
                    <a:pt x="13334" y="3482"/>
                    <a:pt x="14323" y="4072"/>
                  </a:cubicBezTo>
                  <a:cubicBezTo>
                    <a:pt x="14527" y="4199"/>
                    <a:pt x="14749" y="4258"/>
                    <a:pt x="14967" y="4258"/>
                  </a:cubicBezTo>
                  <a:cubicBezTo>
                    <a:pt x="15339" y="4258"/>
                    <a:pt x="15700" y="4086"/>
                    <a:pt x="15940" y="3787"/>
                  </a:cubicBezTo>
                  <a:cubicBezTo>
                    <a:pt x="16320" y="3254"/>
                    <a:pt x="16206" y="2474"/>
                    <a:pt x="15654" y="2094"/>
                  </a:cubicBezTo>
                  <a:cubicBezTo>
                    <a:pt x="14475" y="1276"/>
                    <a:pt x="13144" y="705"/>
                    <a:pt x="11736" y="344"/>
                  </a:cubicBezTo>
                  <a:cubicBezTo>
                    <a:pt x="10739" y="115"/>
                    <a:pt x="9732" y="0"/>
                    <a:pt x="8723" y="0"/>
                  </a:cubicBezTo>
                  <a:close/>
                </a:path>
              </a:pathLst>
            </a:custGeom>
            <a:solidFill>
              <a:schemeClr val="dk2"/>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5;p49">
              <a:extLst>
                <a:ext uri="{FF2B5EF4-FFF2-40B4-BE49-F238E27FC236}">
                  <a16:creationId xmlns:a16="http://schemas.microsoft.com/office/drawing/2014/main" id="{A2485C00-9DBC-8D8A-56CD-3371D02F7788}"/>
                </a:ext>
              </a:extLst>
            </p:cNvPr>
            <p:cNvSpPr/>
            <p:nvPr/>
          </p:nvSpPr>
          <p:spPr>
            <a:xfrm>
              <a:off x="-62900" y="1056925"/>
              <a:ext cx="1372850" cy="3729525"/>
            </a:xfrm>
            <a:custGeom>
              <a:avLst/>
              <a:gdLst/>
              <a:ahLst/>
              <a:cxnLst/>
              <a:rect l="l" t="t" r="r" b="b"/>
              <a:pathLst>
                <a:path w="54914" h="149181" extrusionOk="0">
                  <a:moveTo>
                    <a:pt x="15807" y="147240"/>
                  </a:moveTo>
                  <a:cubicBezTo>
                    <a:pt x="12288" y="143094"/>
                    <a:pt x="12478" y="136665"/>
                    <a:pt x="14685" y="131643"/>
                  </a:cubicBezTo>
                  <a:cubicBezTo>
                    <a:pt x="16891" y="126622"/>
                    <a:pt x="20753" y="122627"/>
                    <a:pt x="24290" y="118519"/>
                  </a:cubicBezTo>
                  <a:cubicBezTo>
                    <a:pt x="27828" y="114391"/>
                    <a:pt x="31252" y="109807"/>
                    <a:pt x="32203" y="104386"/>
                  </a:cubicBezTo>
                  <a:cubicBezTo>
                    <a:pt x="34752" y="90216"/>
                    <a:pt x="19935" y="77434"/>
                    <a:pt x="22141" y="63187"/>
                  </a:cubicBezTo>
                  <a:cubicBezTo>
                    <a:pt x="23168" y="56625"/>
                    <a:pt x="27695" y="51204"/>
                    <a:pt x="32641" y="46944"/>
                  </a:cubicBezTo>
                  <a:cubicBezTo>
                    <a:pt x="37586" y="42683"/>
                    <a:pt x="43140" y="39164"/>
                    <a:pt x="47496" y="34276"/>
                  </a:cubicBezTo>
                  <a:cubicBezTo>
                    <a:pt x="51833" y="29368"/>
                    <a:pt x="54914" y="22559"/>
                    <a:pt x="53335" y="16111"/>
                  </a:cubicBezTo>
                  <a:cubicBezTo>
                    <a:pt x="52194" y="11356"/>
                    <a:pt x="48675" y="7475"/>
                    <a:pt x="44529" y="5117"/>
                  </a:cubicBezTo>
                  <a:cubicBezTo>
                    <a:pt x="40363" y="2777"/>
                    <a:pt x="35627" y="1769"/>
                    <a:pt x="30910" y="1218"/>
                  </a:cubicBezTo>
                  <a:cubicBezTo>
                    <a:pt x="20600" y="0"/>
                    <a:pt x="10044" y="856"/>
                    <a:pt x="1" y="3709"/>
                  </a:cubicBezTo>
                  <a:lnTo>
                    <a:pt x="1" y="149180"/>
                  </a:lnTo>
                  <a:close/>
                </a:path>
              </a:pathLst>
            </a:custGeom>
            <a:solidFill>
              <a:schemeClr val="dk2"/>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6;p49">
              <a:extLst>
                <a:ext uri="{FF2B5EF4-FFF2-40B4-BE49-F238E27FC236}">
                  <a16:creationId xmlns:a16="http://schemas.microsoft.com/office/drawing/2014/main" id="{15CCE919-0FC5-14B4-5A65-A0E1360289B6}"/>
                </a:ext>
              </a:extLst>
            </p:cNvPr>
            <p:cNvSpPr/>
            <p:nvPr/>
          </p:nvSpPr>
          <p:spPr>
            <a:xfrm>
              <a:off x="-179400" y="1369800"/>
              <a:ext cx="1505525" cy="3397150"/>
            </a:xfrm>
            <a:custGeom>
              <a:avLst/>
              <a:gdLst/>
              <a:ahLst/>
              <a:cxnLst/>
              <a:rect l="l" t="t" r="r" b="b"/>
              <a:pathLst>
                <a:path w="60221" h="135886" extrusionOk="0">
                  <a:moveTo>
                    <a:pt x="56664" y="1"/>
                  </a:moveTo>
                  <a:cubicBezTo>
                    <a:pt x="60221" y="7077"/>
                    <a:pt x="58718" y="14248"/>
                    <a:pt x="55199" y="20639"/>
                  </a:cubicBezTo>
                  <a:cubicBezTo>
                    <a:pt x="54324" y="22236"/>
                    <a:pt x="53297" y="23739"/>
                    <a:pt x="52156" y="25146"/>
                  </a:cubicBezTo>
                  <a:cubicBezTo>
                    <a:pt x="51015" y="26535"/>
                    <a:pt x="49778" y="27847"/>
                    <a:pt x="48466" y="29065"/>
                  </a:cubicBezTo>
                  <a:cubicBezTo>
                    <a:pt x="47153" y="30282"/>
                    <a:pt x="45803" y="31442"/>
                    <a:pt x="44433" y="32527"/>
                  </a:cubicBezTo>
                  <a:cubicBezTo>
                    <a:pt x="43045" y="33630"/>
                    <a:pt x="41618" y="34676"/>
                    <a:pt x="40249" y="35703"/>
                  </a:cubicBezTo>
                  <a:lnTo>
                    <a:pt x="36083" y="38746"/>
                  </a:lnTo>
                  <a:cubicBezTo>
                    <a:pt x="34695" y="39735"/>
                    <a:pt x="33363" y="40782"/>
                    <a:pt x="32108" y="41828"/>
                  </a:cubicBezTo>
                  <a:cubicBezTo>
                    <a:pt x="30833" y="42874"/>
                    <a:pt x="29597" y="43977"/>
                    <a:pt x="28456" y="45118"/>
                  </a:cubicBezTo>
                  <a:lnTo>
                    <a:pt x="27619" y="45993"/>
                  </a:lnTo>
                  <a:lnTo>
                    <a:pt x="26839" y="46868"/>
                  </a:lnTo>
                  <a:cubicBezTo>
                    <a:pt x="26573" y="47173"/>
                    <a:pt x="26307" y="47458"/>
                    <a:pt x="26078" y="47781"/>
                  </a:cubicBezTo>
                  <a:cubicBezTo>
                    <a:pt x="25831" y="48086"/>
                    <a:pt x="25565" y="48390"/>
                    <a:pt x="25355" y="48732"/>
                  </a:cubicBezTo>
                  <a:cubicBezTo>
                    <a:pt x="24423" y="49988"/>
                    <a:pt x="23625" y="51338"/>
                    <a:pt x="22959" y="52727"/>
                  </a:cubicBezTo>
                  <a:cubicBezTo>
                    <a:pt x="22293" y="54096"/>
                    <a:pt x="21799" y="55523"/>
                    <a:pt x="21475" y="56968"/>
                  </a:cubicBezTo>
                  <a:cubicBezTo>
                    <a:pt x="21171" y="58433"/>
                    <a:pt x="21095" y="59878"/>
                    <a:pt x="21247" y="61305"/>
                  </a:cubicBezTo>
                  <a:cubicBezTo>
                    <a:pt x="21285" y="62009"/>
                    <a:pt x="21437" y="62751"/>
                    <a:pt x="21608" y="63473"/>
                  </a:cubicBezTo>
                  <a:cubicBezTo>
                    <a:pt x="21684" y="63816"/>
                    <a:pt x="21761" y="64196"/>
                    <a:pt x="21913" y="64558"/>
                  </a:cubicBezTo>
                  <a:lnTo>
                    <a:pt x="22084" y="65109"/>
                  </a:lnTo>
                  <a:lnTo>
                    <a:pt x="22274" y="65661"/>
                  </a:lnTo>
                  <a:cubicBezTo>
                    <a:pt x="22788" y="67106"/>
                    <a:pt x="23472" y="68552"/>
                    <a:pt x="24233" y="70036"/>
                  </a:cubicBezTo>
                  <a:cubicBezTo>
                    <a:pt x="24994" y="71481"/>
                    <a:pt x="25831" y="72946"/>
                    <a:pt x="26687" y="74467"/>
                  </a:cubicBezTo>
                  <a:cubicBezTo>
                    <a:pt x="27543" y="75970"/>
                    <a:pt x="28399" y="77511"/>
                    <a:pt x="29217" y="79165"/>
                  </a:cubicBezTo>
                  <a:cubicBezTo>
                    <a:pt x="29997" y="80801"/>
                    <a:pt x="30700" y="82513"/>
                    <a:pt x="31233" y="84358"/>
                  </a:cubicBezTo>
                  <a:cubicBezTo>
                    <a:pt x="31347" y="84815"/>
                    <a:pt x="31499" y="85290"/>
                    <a:pt x="31594" y="85766"/>
                  </a:cubicBezTo>
                  <a:cubicBezTo>
                    <a:pt x="31708" y="86241"/>
                    <a:pt x="31785" y="86717"/>
                    <a:pt x="31842" y="87192"/>
                  </a:cubicBezTo>
                  <a:cubicBezTo>
                    <a:pt x="31975" y="88162"/>
                    <a:pt x="32070" y="89151"/>
                    <a:pt x="32013" y="90140"/>
                  </a:cubicBezTo>
                  <a:cubicBezTo>
                    <a:pt x="31975" y="92138"/>
                    <a:pt x="31556" y="94116"/>
                    <a:pt x="30891" y="95923"/>
                  </a:cubicBezTo>
                  <a:cubicBezTo>
                    <a:pt x="30225" y="97749"/>
                    <a:pt x="29312" y="99423"/>
                    <a:pt x="28228" y="100963"/>
                  </a:cubicBezTo>
                  <a:cubicBezTo>
                    <a:pt x="27162" y="102504"/>
                    <a:pt x="25983" y="103912"/>
                    <a:pt x="24690" y="105205"/>
                  </a:cubicBezTo>
                  <a:cubicBezTo>
                    <a:pt x="23415" y="106517"/>
                    <a:pt x="22046" y="107716"/>
                    <a:pt x="20676" y="108800"/>
                  </a:cubicBezTo>
                  <a:cubicBezTo>
                    <a:pt x="19288" y="109922"/>
                    <a:pt x="17861" y="110949"/>
                    <a:pt x="16492" y="111957"/>
                  </a:cubicBezTo>
                  <a:cubicBezTo>
                    <a:pt x="15084" y="112984"/>
                    <a:pt x="13715" y="113993"/>
                    <a:pt x="12345" y="115001"/>
                  </a:cubicBezTo>
                  <a:cubicBezTo>
                    <a:pt x="10995" y="116028"/>
                    <a:pt x="9682" y="117093"/>
                    <a:pt x="8484" y="118215"/>
                  </a:cubicBezTo>
                  <a:cubicBezTo>
                    <a:pt x="7248" y="119356"/>
                    <a:pt x="6106" y="120555"/>
                    <a:pt x="5098" y="121848"/>
                  </a:cubicBezTo>
                  <a:cubicBezTo>
                    <a:pt x="4604" y="122495"/>
                    <a:pt x="4128" y="123180"/>
                    <a:pt x="3672" y="123902"/>
                  </a:cubicBezTo>
                  <a:lnTo>
                    <a:pt x="3025" y="124968"/>
                  </a:lnTo>
                  <a:cubicBezTo>
                    <a:pt x="2835" y="125329"/>
                    <a:pt x="2645" y="125709"/>
                    <a:pt x="2454" y="126071"/>
                  </a:cubicBezTo>
                  <a:cubicBezTo>
                    <a:pt x="1751" y="127554"/>
                    <a:pt x="1237" y="129152"/>
                    <a:pt x="990" y="130788"/>
                  </a:cubicBezTo>
                  <a:cubicBezTo>
                    <a:pt x="723" y="132443"/>
                    <a:pt x="762" y="134155"/>
                    <a:pt x="1161" y="135809"/>
                  </a:cubicBezTo>
                  <a:lnTo>
                    <a:pt x="933" y="135885"/>
                  </a:lnTo>
                  <a:cubicBezTo>
                    <a:pt x="267" y="134269"/>
                    <a:pt x="1" y="132481"/>
                    <a:pt x="39" y="130731"/>
                  </a:cubicBezTo>
                  <a:cubicBezTo>
                    <a:pt x="58" y="128943"/>
                    <a:pt x="438" y="127174"/>
                    <a:pt x="990" y="125500"/>
                  </a:cubicBezTo>
                  <a:cubicBezTo>
                    <a:pt x="1560" y="123807"/>
                    <a:pt x="2359" y="122191"/>
                    <a:pt x="3310" y="120669"/>
                  </a:cubicBezTo>
                  <a:cubicBezTo>
                    <a:pt x="4261" y="119147"/>
                    <a:pt x="5384" y="117721"/>
                    <a:pt x="6601" y="116408"/>
                  </a:cubicBezTo>
                  <a:cubicBezTo>
                    <a:pt x="7780" y="115077"/>
                    <a:pt x="9074" y="113859"/>
                    <a:pt x="10367" y="112699"/>
                  </a:cubicBezTo>
                  <a:cubicBezTo>
                    <a:pt x="11680" y="111539"/>
                    <a:pt x="13011" y="110398"/>
                    <a:pt x="14323" y="109294"/>
                  </a:cubicBezTo>
                  <a:cubicBezTo>
                    <a:pt x="15636" y="108191"/>
                    <a:pt x="16948" y="107088"/>
                    <a:pt x="18166" y="105947"/>
                  </a:cubicBezTo>
                  <a:cubicBezTo>
                    <a:pt x="19440" y="104825"/>
                    <a:pt x="20600" y="103664"/>
                    <a:pt x="21665" y="102447"/>
                  </a:cubicBezTo>
                  <a:cubicBezTo>
                    <a:pt x="22750" y="101211"/>
                    <a:pt x="23720" y="99955"/>
                    <a:pt x="24557" y="98605"/>
                  </a:cubicBezTo>
                  <a:cubicBezTo>
                    <a:pt x="25375" y="97273"/>
                    <a:pt x="26040" y="95866"/>
                    <a:pt x="26516" y="94439"/>
                  </a:cubicBezTo>
                  <a:cubicBezTo>
                    <a:pt x="26972" y="93013"/>
                    <a:pt x="27220" y="91567"/>
                    <a:pt x="27181" y="90121"/>
                  </a:cubicBezTo>
                  <a:cubicBezTo>
                    <a:pt x="27162" y="88657"/>
                    <a:pt x="26896" y="87211"/>
                    <a:pt x="26440" y="85747"/>
                  </a:cubicBezTo>
                  <a:cubicBezTo>
                    <a:pt x="25527" y="82817"/>
                    <a:pt x="23872" y="79964"/>
                    <a:pt x="22160" y="77035"/>
                  </a:cubicBezTo>
                  <a:cubicBezTo>
                    <a:pt x="21304" y="75571"/>
                    <a:pt x="20410" y="74068"/>
                    <a:pt x="19554" y="72470"/>
                  </a:cubicBezTo>
                  <a:cubicBezTo>
                    <a:pt x="18717" y="70872"/>
                    <a:pt x="17880" y="69237"/>
                    <a:pt x="17253" y="67449"/>
                  </a:cubicBezTo>
                  <a:lnTo>
                    <a:pt x="17005" y="66783"/>
                  </a:lnTo>
                  <a:lnTo>
                    <a:pt x="16796" y="66098"/>
                  </a:lnTo>
                  <a:cubicBezTo>
                    <a:pt x="16644" y="65642"/>
                    <a:pt x="16530" y="65166"/>
                    <a:pt x="16416" y="64691"/>
                  </a:cubicBezTo>
                  <a:cubicBezTo>
                    <a:pt x="16206" y="63740"/>
                    <a:pt x="16016" y="62770"/>
                    <a:pt x="15921" y="61800"/>
                  </a:cubicBezTo>
                  <a:cubicBezTo>
                    <a:pt x="15731" y="59821"/>
                    <a:pt x="15864" y="57805"/>
                    <a:pt x="16264" y="55884"/>
                  </a:cubicBezTo>
                  <a:cubicBezTo>
                    <a:pt x="16682" y="53944"/>
                    <a:pt x="17348" y="52118"/>
                    <a:pt x="18204" y="50425"/>
                  </a:cubicBezTo>
                  <a:cubicBezTo>
                    <a:pt x="19060" y="48732"/>
                    <a:pt x="20049" y="47134"/>
                    <a:pt x="21190" y="45632"/>
                  </a:cubicBezTo>
                  <a:cubicBezTo>
                    <a:pt x="21475" y="45251"/>
                    <a:pt x="21761" y="44890"/>
                    <a:pt x="22065" y="44548"/>
                  </a:cubicBezTo>
                  <a:cubicBezTo>
                    <a:pt x="22350" y="44186"/>
                    <a:pt x="22693" y="43825"/>
                    <a:pt x="22978" y="43502"/>
                  </a:cubicBezTo>
                  <a:cubicBezTo>
                    <a:pt x="23282" y="43159"/>
                    <a:pt x="23625" y="42817"/>
                    <a:pt x="23929" y="42474"/>
                  </a:cubicBezTo>
                  <a:lnTo>
                    <a:pt x="24899" y="41523"/>
                  </a:lnTo>
                  <a:cubicBezTo>
                    <a:pt x="26230" y="40249"/>
                    <a:pt x="27638" y="39089"/>
                    <a:pt x="29046" y="38024"/>
                  </a:cubicBezTo>
                  <a:cubicBezTo>
                    <a:pt x="30472" y="36939"/>
                    <a:pt x="31918" y="35931"/>
                    <a:pt x="33363" y="34961"/>
                  </a:cubicBezTo>
                  <a:lnTo>
                    <a:pt x="35551" y="33516"/>
                  </a:lnTo>
                  <a:lnTo>
                    <a:pt x="37719" y="32108"/>
                  </a:lnTo>
                  <a:cubicBezTo>
                    <a:pt x="39165" y="31176"/>
                    <a:pt x="40572" y="30225"/>
                    <a:pt x="41942" y="29274"/>
                  </a:cubicBezTo>
                  <a:cubicBezTo>
                    <a:pt x="43330" y="28323"/>
                    <a:pt x="44681" y="27334"/>
                    <a:pt x="45974" y="26288"/>
                  </a:cubicBezTo>
                  <a:cubicBezTo>
                    <a:pt x="48561" y="24176"/>
                    <a:pt x="50881" y="21856"/>
                    <a:pt x="52726" y="19174"/>
                  </a:cubicBezTo>
                  <a:cubicBezTo>
                    <a:pt x="54552" y="16473"/>
                    <a:pt x="55846" y="13392"/>
                    <a:pt x="56474" y="10139"/>
                  </a:cubicBezTo>
                  <a:cubicBezTo>
                    <a:pt x="57120" y="6867"/>
                    <a:pt x="57139" y="3425"/>
                    <a:pt x="56455" y="77"/>
                  </a:cubicBezTo>
                  <a:close/>
                </a:path>
              </a:pathLst>
            </a:custGeom>
            <a:solidFill>
              <a:schemeClr val="dk2"/>
            </a:solidFill>
            <a:ln>
              <a:noFill/>
            </a:ln>
            <a:effectLst>
              <a:outerShdw blurRad="57150" dist="4762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18;p46">
            <a:extLst>
              <a:ext uri="{FF2B5EF4-FFF2-40B4-BE49-F238E27FC236}">
                <a16:creationId xmlns:a16="http://schemas.microsoft.com/office/drawing/2014/main" id="{3695F846-22BF-DD82-E00B-1DA7252773C2}"/>
              </a:ext>
            </a:extLst>
          </p:cNvPr>
          <p:cNvGrpSpPr/>
          <p:nvPr/>
        </p:nvGrpSpPr>
        <p:grpSpPr>
          <a:xfrm>
            <a:off x="4860804" y="3417833"/>
            <a:ext cx="289266" cy="285335"/>
            <a:chOff x="4287650" y="1268400"/>
            <a:chExt cx="505975" cy="499100"/>
          </a:xfrm>
        </p:grpSpPr>
        <p:sp>
          <p:nvSpPr>
            <p:cNvPr id="29" name="Google Shape;1219;p46">
              <a:extLst>
                <a:ext uri="{FF2B5EF4-FFF2-40B4-BE49-F238E27FC236}">
                  <a16:creationId xmlns:a16="http://schemas.microsoft.com/office/drawing/2014/main" id="{F88D86FF-6429-4F7C-8C01-CF744B14DCC7}"/>
                </a:ext>
              </a:extLst>
            </p:cNvPr>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0;p46">
              <a:extLst>
                <a:ext uri="{FF2B5EF4-FFF2-40B4-BE49-F238E27FC236}">
                  <a16:creationId xmlns:a16="http://schemas.microsoft.com/office/drawing/2014/main" id="{B7620182-3124-1357-CE1F-B87C2696FEF5}"/>
                </a:ext>
              </a:extLst>
            </p:cNvPr>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1;p46">
              <a:extLst>
                <a:ext uri="{FF2B5EF4-FFF2-40B4-BE49-F238E27FC236}">
                  <a16:creationId xmlns:a16="http://schemas.microsoft.com/office/drawing/2014/main" id="{21302F4C-81B1-175C-FAAF-9EC0094323AB}"/>
                </a:ext>
              </a:extLst>
            </p:cNvPr>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2;p46">
              <a:extLst>
                <a:ext uri="{FF2B5EF4-FFF2-40B4-BE49-F238E27FC236}">
                  <a16:creationId xmlns:a16="http://schemas.microsoft.com/office/drawing/2014/main" id="{425029F3-5F05-B3A7-E265-F391F5EEF009}"/>
                </a:ext>
              </a:extLst>
            </p:cNvPr>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3;p46">
              <a:extLst>
                <a:ext uri="{FF2B5EF4-FFF2-40B4-BE49-F238E27FC236}">
                  <a16:creationId xmlns:a16="http://schemas.microsoft.com/office/drawing/2014/main" id="{E38867D1-F0A6-401F-69F0-C5577DEDDB3F}"/>
                </a:ext>
              </a:extLst>
            </p:cNvPr>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4;p46">
              <a:extLst>
                <a:ext uri="{FF2B5EF4-FFF2-40B4-BE49-F238E27FC236}">
                  <a16:creationId xmlns:a16="http://schemas.microsoft.com/office/drawing/2014/main" id="{7A01FE00-B1BD-B944-8B09-358C7A073C00}"/>
                </a:ext>
              </a:extLst>
            </p:cNvPr>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5;p46">
              <a:extLst>
                <a:ext uri="{FF2B5EF4-FFF2-40B4-BE49-F238E27FC236}">
                  <a16:creationId xmlns:a16="http://schemas.microsoft.com/office/drawing/2014/main" id="{7266BFA7-079F-1C67-E4C1-FDA79527314F}"/>
                </a:ext>
              </a:extLst>
            </p:cNvPr>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26;p46">
              <a:extLst>
                <a:ext uri="{FF2B5EF4-FFF2-40B4-BE49-F238E27FC236}">
                  <a16:creationId xmlns:a16="http://schemas.microsoft.com/office/drawing/2014/main" id="{37FF9AED-1383-296A-3932-7D12704F56C9}"/>
                </a:ext>
              </a:extLst>
            </p:cNvPr>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27;p46">
              <a:extLst>
                <a:ext uri="{FF2B5EF4-FFF2-40B4-BE49-F238E27FC236}">
                  <a16:creationId xmlns:a16="http://schemas.microsoft.com/office/drawing/2014/main" id="{C011D2E0-056A-F58E-78E3-6BB20954B238}"/>
                </a:ext>
              </a:extLst>
            </p:cNvPr>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1787;p54">
            <a:extLst>
              <a:ext uri="{FF2B5EF4-FFF2-40B4-BE49-F238E27FC236}">
                <a16:creationId xmlns:a16="http://schemas.microsoft.com/office/drawing/2014/main" id="{C15D2EE1-8506-CE1E-0DFC-BAD392E17618}"/>
              </a:ext>
            </a:extLst>
          </p:cNvPr>
          <p:cNvSpPr txBox="1">
            <a:spLocks/>
          </p:cNvSpPr>
          <p:nvPr/>
        </p:nvSpPr>
        <p:spPr>
          <a:xfrm>
            <a:off x="5177531" y="3318101"/>
            <a:ext cx="2832651"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0" indent="0" algn="l"/>
            <a:r>
              <a:rPr lang="es-ES" dirty="0"/>
              <a:t>Normalización de la violencia</a:t>
            </a:r>
          </a:p>
        </p:txBody>
      </p:sp>
      <p:grpSp>
        <p:nvGrpSpPr>
          <p:cNvPr id="39" name="Google Shape;1218;p46">
            <a:extLst>
              <a:ext uri="{FF2B5EF4-FFF2-40B4-BE49-F238E27FC236}">
                <a16:creationId xmlns:a16="http://schemas.microsoft.com/office/drawing/2014/main" id="{F3966F7A-BDAA-7429-E3D0-8513C5BE9DBE}"/>
              </a:ext>
            </a:extLst>
          </p:cNvPr>
          <p:cNvGrpSpPr/>
          <p:nvPr/>
        </p:nvGrpSpPr>
        <p:grpSpPr>
          <a:xfrm>
            <a:off x="4873607" y="3879853"/>
            <a:ext cx="289266" cy="285335"/>
            <a:chOff x="4287650" y="1268400"/>
            <a:chExt cx="505975" cy="499100"/>
          </a:xfrm>
        </p:grpSpPr>
        <p:sp>
          <p:nvSpPr>
            <p:cNvPr id="40" name="Google Shape;1219;p46">
              <a:extLst>
                <a:ext uri="{FF2B5EF4-FFF2-40B4-BE49-F238E27FC236}">
                  <a16:creationId xmlns:a16="http://schemas.microsoft.com/office/drawing/2014/main" id="{8C475084-FABB-E876-3837-3186448F4F02}"/>
                </a:ext>
              </a:extLst>
            </p:cNvPr>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0;p46">
              <a:extLst>
                <a:ext uri="{FF2B5EF4-FFF2-40B4-BE49-F238E27FC236}">
                  <a16:creationId xmlns:a16="http://schemas.microsoft.com/office/drawing/2014/main" id="{9660D18F-7D0C-6A9D-09E9-B823129C8A16}"/>
                </a:ext>
              </a:extLst>
            </p:cNvPr>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1;p46">
              <a:extLst>
                <a:ext uri="{FF2B5EF4-FFF2-40B4-BE49-F238E27FC236}">
                  <a16:creationId xmlns:a16="http://schemas.microsoft.com/office/drawing/2014/main" id="{6E7DEDAB-CEE8-D053-ECDF-92C40C250823}"/>
                </a:ext>
              </a:extLst>
            </p:cNvPr>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p46">
              <a:extLst>
                <a:ext uri="{FF2B5EF4-FFF2-40B4-BE49-F238E27FC236}">
                  <a16:creationId xmlns:a16="http://schemas.microsoft.com/office/drawing/2014/main" id="{89D28461-7FD8-E4EE-2F76-24BF4179774F}"/>
                </a:ext>
              </a:extLst>
            </p:cNvPr>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3;p46">
              <a:extLst>
                <a:ext uri="{FF2B5EF4-FFF2-40B4-BE49-F238E27FC236}">
                  <a16:creationId xmlns:a16="http://schemas.microsoft.com/office/drawing/2014/main" id="{F2E0CCBB-37E1-7E3E-1584-BB16FE2584B0}"/>
                </a:ext>
              </a:extLst>
            </p:cNvPr>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p46">
              <a:extLst>
                <a:ext uri="{FF2B5EF4-FFF2-40B4-BE49-F238E27FC236}">
                  <a16:creationId xmlns:a16="http://schemas.microsoft.com/office/drawing/2014/main" id="{FF4D4EA8-E9C6-A231-1057-9C7541566F29}"/>
                </a:ext>
              </a:extLst>
            </p:cNvPr>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5;p46">
              <a:extLst>
                <a:ext uri="{FF2B5EF4-FFF2-40B4-BE49-F238E27FC236}">
                  <a16:creationId xmlns:a16="http://schemas.microsoft.com/office/drawing/2014/main" id="{39999F2A-46BA-E84C-C7A8-F2C003C1F47E}"/>
                </a:ext>
              </a:extLst>
            </p:cNvPr>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6;p46">
              <a:extLst>
                <a:ext uri="{FF2B5EF4-FFF2-40B4-BE49-F238E27FC236}">
                  <a16:creationId xmlns:a16="http://schemas.microsoft.com/office/drawing/2014/main" id="{671644A3-884C-D6EC-5076-818FE266AA19}"/>
                </a:ext>
              </a:extLst>
            </p:cNvPr>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7;p46">
              <a:extLst>
                <a:ext uri="{FF2B5EF4-FFF2-40B4-BE49-F238E27FC236}">
                  <a16:creationId xmlns:a16="http://schemas.microsoft.com/office/drawing/2014/main" id="{EC474E15-92B9-0127-E863-945EB3230F5C}"/>
                </a:ext>
              </a:extLst>
            </p:cNvPr>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787;p54">
            <a:extLst>
              <a:ext uri="{FF2B5EF4-FFF2-40B4-BE49-F238E27FC236}">
                <a16:creationId xmlns:a16="http://schemas.microsoft.com/office/drawing/2014/main" id="{694DD346-29D6-2599-C407-C7E66790C490}"/>
              </a:ext>
            </a:extLst>
          </p:cNvPr>
          <p:cNvSpPr txBox="1">
            <a:spLocks/>
          </p:cNvSpPr>
          <p:nvPr/>
        </p:nvSpPr>
        <p:spPr>
          <a:xfrm>
            <a:off x="5181335" y="3780121"/>
            <a:ext cx="2705877"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0" indent="0" algn="l"/>
            <a:r>
              <a:rPr lang="es-MX" dirty="0"/>
              <a:t>F</a:t>
            </a:r>
            <a:r>
              <a:rPr lang="es-ES" dirty="0" err="1"/>
              <a:t>eminicidios</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4"/>
          <p:cNvSpPr txBox="1">
            <a:spLocks noGrp="1"/>
          </p:cNvSpPr>
          <p:nvPr>
            <p:ph type="title"/>
          </p:nvPr>
        </p:nvSpPr>
        <p:spPr>
          <a:xfrm>
            <a:off x="3001330" y="313615"/>
            <a:ext cx="314134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Funcionalidades</a:t>
            </a:r>
            <a:endParaRPr dirty="0">
              <a:solidFill>
                <a:schemeClr val="dk2"/>
              </a:solidFill>
            </a:endParaRPr>
          </a:p>
        </p:txBody>
      </p:sp>
      <p:sp>
        <p:nvSpPr>
          <p:cNvPr id="1048" name="Google Shape;1048;p44"/>
          <p:cNvSpPr txBox="1">
            <a:spLocks noGrp="1"/>
          </p:cNvSpPr>
          <p:nvPr>
            <p:ph type="title" idx="2"/>
          </p:nvPr>
        </p:nvSpPr>
        <p:spPr>
          <a:xfrm>
            <a:off x="2172689" y="4359000"/>
            <a:ext cx="21825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Mapa</a:t>
            </a:r>
            <a:endParaRPr dirty="0"/>
          </a:p>
        </p:txBody>
      </p:sp>
      <p:sp>
        <p:nvSpPr>
          <p:cNvPr id="1049" name="Google Shape;1049;p44"/>
          <p:cNvSpPr txBox="1">
            <a:spLocks noGrp="1"/>
          </p:cNvSpPr>
          <p:nvPr>
            <p:ph type="title" idx="3"/>
          </p:nvPr>
        </p:nvSpPr>
        <p:spPr>
          <a:xfrm>
            <a:off x="1997906" y="2364408"/>
            <a:ext cx="2443595"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Botón de emergencia</a:t>
            </a:r>
            <a:endParaRPr dirty="0"/>
          </a:p>
        </p:txBody>
      </p:sp>
      <p:sp>
        <p:nvSpPr>
          <p:cNvPr id="1050" name="Google Shape;1050;p44"/>
          <p:cNvSpPr txBox="1">
            <a:spLocks noGrp="1"/>
          </p:cNvSpPr>
          <p:nvPr>
            <p:ph type="title" idx="5"/>
          </p:nvPr>
        </p:nvSpPr>
        <p:spPr>
          <a:xfrm>
            <a:off x="5083303" y="2322873"/>
            <a:ext cx="21825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Foros</a:t>
            </a:r>
            <a:endParaRPr dirty="0"/>
          </a:p>
        </p:txBody>
      </p:sp>
      <p:sp>
        <p:nvSpPr>
          <p:cNvPr id="1051" name="Google Shape;1051;p44"/>
          <p:cNvSpPr/>
          <p:nvPr/>
        </p:nvSpPr>
        <p:spPr>
          <a:xfrm>
            <a:off x="2727839" y="3059059"/>
            <a:ext cx="1072200" cy="1072200"/>
          </a:xfrm>
          <a:prstGeom prst="ellipse">
            <a:avLst/>
          </a:prstGeom>
          <a:solidFill>
            <a:schemeClr val="accent4"/>
          </a:solidFill>
          <a:ln>
            <a:noFill/>
          </a:ln>
          <a:effectLst>
            <a:outerShdw blurRad="128588" dist="85725" dir="2280000" algn="bl" rotWithShape="0">
              <a:schemeClr val="dk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2580887" y="1179084"/>
            <a:ext cx="1072200" cy="1072200"/>
          </a:xfrm>
          <a:prstGeom prst="ellipse">
            <a:avLst/>
          </a:prstGeom>
          <a:solidFill>
            <a:schemeClr val="accent4"/>
          </a:solidFill>
          <a:ln>
            <a:noFill/>
          </a:ln>
          <a:effectLst>
            <a:outerShdw blurRad="128588" dist="85725" dir="2280000" algn="bl" rotWithShape="0">
              <a:schemeClr val="dk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5642572" y="966207"/>
            <a:ext cx="1072200" cy="1072200"/>
          </a:xfrm>
          <a:prstGeom prst="ellipse">
            <a:avLst/>
          </a:prstGeom>
          <a:solidFill>
            <a:schemeClr val="accent4"/>
          </a:solidFill>
          <a:ln>
            <a:noFill/>
          </a:ln>
          <a:effectLst>
            <a:outerShdw blurRad="128588" dist="85725" dir="2280000" algn="bl" rotWithShape="0">
              <a:schemeClr val="dk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4"/>
          <p:cNvGrpSpPr/>
          <p:nvPr/>
        </p:nvGrpSpPr>
        <p:grpSpPr>
          <a:xfrm>
            <a:off x="2094754" y="2761339"/>
            <a:ext cx="1433793" cy="1370137"/>
            <a:chOff x="722752" y="1201665"/>
            <a:chExt cx="1433793" cy="1370137"/>
          </a:xfrm>
        </p:grpSpPr>
        <p:sp>
          <p:nvSpPr>
            <p:cNvPr id="1055" name="Google Shape;1055;p44"/>
            <p:cNvSpPr/>
            <p:nvPr/>
          </p:nvSpPr>
          <p:spPr>
            <a:xfrm rot="-3263483" flipH="1">
              <a:off x="753239" y="1690878"/>
              <a:ext cx="1010552" cy="594255"/>
            </a:xfrm>
            <a:custGeom>
              <a:avLst/>
              <a:gdLst/>
              <a:ahLst/>
              <a:cxnLst/>
              <a:rect l="l" t="t" r="r" b="b"/>
              <a:pathLst>
                <a:path w="55196" h="32458" extrusionOk="0">
                  <a:moveTo>
                    <a:pt x="20779" y="15431"/>
                  </a:moveTo>
                  <a:cubicBezTo>
                    <a:pt x="25484" y="5826"/>
                    <a:pt x="34557" y="6246"/>
                    <a:pt x="34641" y="6414"/>
                  </a:cubicBezTo>
                  <a:cubicBezTo>
                    <a:pt x="32737" y="12183"/>
                    <a:pt x="26324" y="14759"/>
                    <a:pt x="22795" y="15711"/>
                  </a:cubicBezTo>
                  <a:cubicBezTo>
                    <a:pt x="24672" y="15963"/>
                    <a:pt x="26548" y="16299"/>
                    <a:pt x="28452" y="16663"/>
                  </a:cubicBezTo>
                  <a:cubicBezTo>
                    <a:pt x="28480" y="16663"/>
                    <a:pt x="28480" y="16691"/>
                    <a:pt x="28508" y="16691"/>
                  </a:cubicBezTo>
                  <a:cubicBezTo>
                    <a:pt x="35397" y="9522"/>
                    <a:pt x="44526" y="12771"/>
                    <a:pt x="44526" y="12911"/>
                  </a:cubicBezTo>
                  <a:cubicBezTo>
                    <a:pt x="41530" y="16579"/>
                    <a:pt x="35761" y="17391"/>
                    <a:pt x="31925" y="17447"/>
                  </a:cubicBezTo>
                  <a:cubicBezTo>
                    <a:pt x="32373" y="17559"/>
                    <a:pt x="32849" y="17643"/>
                    <a:pt x="33297" y="17755"/>
                  </a:cubicBezTo>
                  <a:cubicBezTo>
                    <a:pt x="34109" y="17979"/>
                    <a:pt x="34949" y="18203"/>
                    <a:pt x="35761" y="18427"/>
                  </a:cubicBezTo>
                  <a:cubicBezTo>
                    <a:pt x="36125" y="18539"/>
                    <a:pt x="36489" y="18623"/>
                    <a:pt x="36853" y="18735"/>
                  </a:cubicBezTo>
                  <a:cubicBezTo>
                    <a:pt x="47439" y="16831"/>
                    <a:pt x="55196" y="25316"/>
                    <a:pt x="55084" y="25316"/>
                  </a:cubicBezTo>
                  <a:cubicBezTo>
                    <a:pt x="48475" y="26128"/>
                    <a:pt x="39626" y="21004"/>
                    <a:pt x="37105" y="19351"/>
                  </a:cubicBezTo>
                  <a:cubicBezTo>
                    <a:pt x="35845" y="19015"/>
                    <a:pt x="34585" y="18707"/>
                    <a:pt x="33325" y="18427"/>
                  </a:cubicBezTo>
                  <a:cubicBezTo>
                    <a:pt x="32597" y="18259"/>
                    <a:pt x="31869" y="18119"/>
                    <a:pt x="31140" y="17979"/>
                  </a:cubicBezTo>
                  <a:cubicBezTo>
                    <a:pt x="35005" y="19603"/>
                    <a:pt x="41446" y="23384"/>
                    <a:pt x="44162" y="29657"/>
                  </a:cubicBezTo>
                  <a:cubicBezTo>
                    <a:pt x="44022" y="29629"/>
                    <a:pt x="35985" y="27220"/>
                    <a:pt x="28340" y="17475"/>
                  </a:cubicBezTo>
                  <a:cubicBezTo>
                    <a:pt x="26296" y="17139"/>
                    <a:pt x="24252" y="16859"/>
                    <a:pt x="22235" y="16663"/>
                  </a:cubicBezTo>
                  <a:cubicBezTo>
                    <a:pt x="25736" y="18343"/>
                    <a:pt x="33213" y="23216"/>
                    <a:pt x="35117" y="30525"/>
                  </a:cubicBezTo>
                  <a:cubicBezTo>
                    <a:pt x="34949" y="30441"/>
                    <a:pt x="27052" y="27220"/>
                    <a:pt x="20695" y="16523"/>
                  </a:cubicBezTo>
                  <a:cubicBezTo>
                    <a:pt x="20135" y="16467"/>
                    <a:pt x="19547" y="16411"/>
                    <a:pt x="18959" y="16355"/>
                  </a:cubicBezTo>
                  <a:cubicBezTo>
                    <a:pt x="17419" y="16243"/>
                    <a:pt x="15850" y="16187"/>
                    <a:pt x="14310" y="16131"/>
                  </a:cubicBezTo>
                  <a:cubicBezTo>
                    <a:pt x="17111" y="17475"/>
                    <a:pt x="25232" y="22796"/>
                    <a:pt x="26492" y="30385"/>
                  </a:cubicBezTo>
                  <a:cubicBezTo>
                    <a:pt x="26324" y="30273"/>
                    <a:pt x="18735" y="26884"/>
                    <a:pt x="13470" y="16131"/>
                  </a:cubicBezTo>
                  <a:cubicBezTo>
                    <a:pt x="11650" y="16103"/>
                    <a:pt x="9830" y="16131"/>
                    <a:pt x="8037" y="16187"/>
                  </a:cubicBezTo>
                  <a:cubicBezTo>
                    <a:pt x="11482" y="17783"/>
                    <a:pt x="19575" y="23132"/>
                    <a:pt x="20723" y="31365"/>
                  </a:cubicBezTo>
                  <a:cubicBezTo>
                    <a:pt x="20471" y="31253"/>
                    <a:pt x="12574" y="28173"/>
                    <a:pt x="6777" y="16243"/>
                  </a:cubicBezTo>
                  <a:cubicBezTo>
                    <a:pt x="5097" y="16327"/>
                    <a:pt x="3417" y="16467"/>
                    <a:pt x="1765" y="16635"/>
                  </a:cubicBezTo>
                  <a:cubicBezTo>
                    <a:pt x="5097" y="18679"/>
                    <a:pt x="11986" y="24476"/>
                    <a:pt x="11902" y="32457"/>
                  </a:cubicBezTo>
                  <a:cubicBezTo>
                    <a:pt x="11650" y="32317"/>
                    <a:pt x="4201" y="28985"/>
                    <a:pt x="28" y="15935"/>
                  </a:cubicBezTo>
                  <a:cubicBezTo>
                    <a:pt x="0" y="15795"/>
                    <a:pt x="224" y="15823"/>
                    <a:pt x="644" y="16019"/>
                  </a:cubicBezTo>
                  <a:cubicBezTo>
                    <a:pt x="588" y="15683"/>
                    <a:pt x="532" y="15347"/>
                    <a:pt x="476" y="14983"/>
                  </a:cubicBezTo>
                  <a:cubicBezTo>
                    <a:pt x="2521" y="14815"/>
                    <a:pt x="4593" y="14731"/>
                    <a:pt x="6665" y="14675"/>
                  </a:cubicBezTo>
                  <a:cubicBezTo>
                    <a:pt x="9046" y="2353"/>
                    <a:pt x="17811" y="1"/>
                    <a:pt x="18035" y="169"/>
                  </a:cubicBezTo>
                  <a:cubicBezTo>
                    <a:pt x="17895" y="7842"/>
                    <a:pt x="11706" y="12715"/>
                    <a:pt x="8457" y="14675"/>
                  </a:cubicBezTo>
                  <a:cubicBezTo>
                    <a:pt x="10110" y="14675"/>
                    <a:pt x="11790" y="14703"/>
                    <a:pt x="13470" y="14787"/>
                  </a:cubicBezTo>
                  <a:cubicBezTo>
                    <a:pt x="16327" y="4258"/>
                    <a:pt x="24700" y="2689"/>
                    <a:pt x="24840" y="2857"/>
                  </a:cubicBezTo>
                  <a:cubicBezTo>
                    <a:pt x="24140" y="9550"/>
                    <a:pt x="17727" y="13499"/>
                    <a:pt x="14786" y="14871"/>
                  </a:cubicBezTo>
                  <a:cubicBezTo>
                    <a:pt x="16130" y="14955"/>
                    <a:pt x="17503" y="15067"/>
                    <a:pt x="18875" y="15207"/>
                  </a:cubicBezTo>
                  <a:cubicBezTo>
                    <a:pt x="19491" y="15263"/>
                    <a:pt x="20135" y="15347"/>
                    <a:pt x="20779" y="1543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44"/>
            <p:cNvGrpSpPr/>
            <p:nvPr/>
          </p:nvGrpSpPr>
          <p:grpSpPr>
            <a:xfrm>
              <a:off x="1280412" y="1201665"/>
              <a:ext cx="876132" cy="677797"/>
              <a:chOff x="2114312" y="1164490"/>
              <a:chExt cx="876132" cy="677797"/>
            </a:xfrm>
          </p:grpSpPr>
          <p:sp>
            <p:nvSpPr>
              <p:cNvPr id="1057" name="Google Shape;1057;p44"/>
              <p:cNvSpPr/>
              <p:nvPr/>
            </p:nvSpPr>
            <p:spPr>
              <a:xfrm rot="-2700000">
                <a:off x="2401106" y="1274554"/>
                <a:ext cx="500880" cy="457670"/>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44"/>
              <p:cNvGrpSpPr/>
              <p:nvPr/>
            </p:nvGrpSpPr>
            <p:grpSpPr>
              <a:xfrm>
                <a:off x="2114312" y="1362988"/>
                <a:ext cx="449651" cy="449651"/>
                <a:chOff x="1930662" y="2441838"/>
                <a:chExt cx="449651" cy="449651"/>
              </a:xfrm>
            </p:grpSpPr>
            <p:sp>
              <p:nvSpPr>
                <p:cNvPr id="1059" name="Google Shape;1059;p44"/>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61" name="Google Shape;1061;p44"/>
          <p:cNvGrpSpPr/>
          <p:nvPr/>
        </p:nvGrpSpPr>
        <p:grpSpPr>
          <a:xfrm>
            <a:off x="2350979" y="792389"/>
            <a:ext cx="1108697" cy="842088"/>
            <a:chOff x="3805998" y="1112690"/>
            <a:chExt cx="1108697" cy="842088"/>
          </a:xfrm>
        </p:grpSpPr>
        <p:sp>
          <p:nvSpPr>
            <p:cNvPr id="1062" name="Google Shape;1062;p44"/>
            <p:cNvSpPr/>
            <p:nvPr/>
          </p:nvSpPr>
          <p:spPr>
            <a:xfrm rot="-2700000">
              <a:off x="4325356" y="1222754"/>
              <a:ext cx="500880" cy="457670"/>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4"/>
            <p:cNvGrpSpPr/>
            <p:nvPr/>
          </p:nvGrpSpPr>
          <p:grpSpPr>
            <a:xfrm>
              <a:off x="3805998" y="1515870"/>
              <a:ext cx="444954" cy="438909"/>
              <a:chOff x="4287650" y="1268400"/>
              <a:chExt cx="505975" cy="499100"/>
            </a:xfrm>
          </p:grpSpPr>
          <p:sp>
            <p:nvSpPr>
              <p:cNvPr id="1064" name="Google Shape;1064;p44"/>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44"/>
            <p:cNvGrpSpPr/>
            <p:nvPr/>
          </p:nvGrpSpPr>
          <p:grpSpPr>
            <a:xfrm>
              <a:off x="4058575" y="1269376"/>
              <a:ext cx="484875" cy="484810"/>
              <a:chOff x="6184975" y="312250"/>
              <a:chExt cx="1228775" cy="1228300"/>
            </a:xfrm>
          </p:grpSpPr>
          <p:sp>
            <p:nvSpPr>
              <p:cNvPr id="1074" name="Google Shape;1074;p44"/>
              <p:cNvSpPr/>
              <p:nvPr/>
            </p:nvSpPr>
            <p:spPr>
              <a:xfrm>
                <a:off x="6184975" y="312250"/>
                <a:ext cx="1228775" cy="1228300"/>
              </a:xfrm>
              <a:custGeom>
                <a:avLst/>
                <a:gdLst/>
                <a:ahLst/>
                <a:cxnLst/>
                <a:rect l="l" t="t" r="r" b="b"/>
                <a:pathLst>
                  <a:path w="49151" h="49132" extrusionOk="0">
                    <a:moveTo>
                      <a:pt x="9777" y="5136"/>
                    </a:moveTo>
                    <a:cubicBezTo>
                      <a:pt x="7514" y="6848"/>
                      <a:pt x="19231" y="19155"/>
                      <a:pt x="23225" y="23244"/>
                    </a:cubicBezTo>
                    <a:cubicBezTo>
                      <a:pt x="19193" y="19193"/>
                      <a:pt x="7000" y="7381"/>
                      <a:pt x="5250" y="9644"/>
                    </a:cubicBezTo>
                    <a:cubicBezTo>
                      <a:pt x="3519" y="11889"/>
                      <a:pt x="18032" y="20714"/>
                      <a:pt x="22940" y="23625"/>
                    </a:cubicBezTo>
                    <a:cubicBezTo>
                      <a:pt x="17975" y="20771"/>
                      <a:pt x="3139" y="12516"/>
                      <a:pt x="2055" y="15122"/>
                    </a:cubicBezTo>
                    <a:cubicBezTo>
                      <a:pt x="952" y="17747"/>
                      <a:pt x="17233" y="22521"/>
                      <a:pt x="22749" y="24062"/>
                    </a:cubicBezTo>
                    <a:cubicBezTo>
                      <a:pt x="17214" y="22597"/>
                      <a:pt x="761" y="18451"/>
                      <a:pt x="381" y="21285"/>
                    </a:cubicBezTo>
                    <a:cubicBezTo>
                      <a:pt x="1" y="24119"/>
                      <a:pt x="16986" y="24500"/>
                      <a:pt x="22711" y="24576"/>
                    </a:cubicBezTo>
                    <a:cubicBezTo>
                      <a:pt x="16986" y="24576"/>
                      <a:pt x="1" y="24823"/>
                      <a:pt x="362" y="27657"/>
                    </a:cubicBezTo>
                    <a:cubicBezTo>
                      <a:pt x="723" y="30491"/>
                      <a:pt x="17214" y="26478"/>
                      <a:pt x="22749" y="25051"/>
                    </a:cubicBezTo>
                    <a:cubicBezTo>
                      <a:pt x="17233" y="26535"/>
                      <a:pt x="914" y="31176"/>
                      <a:pt x="1979" y="33820"/>
                    </a:cubicBezTo>
                    <a:cubicBezTo>
                      <a:pt x="3044" y="36464"/>
                      <a:pt x="17956" y="28304"/>
                      <a:pt x="22940" y="25489"/>
                    </a:cubicBezTo>
                    <a:cubicBezTo>
                      <a:pt x="17994" y="28380"/>
                      <a:pt x="3424" y="37072"/>
                      <a:pt x="5136" y="39355"/>
                    </a:cubicBezTo>
                    <a:cubicBezTo>
                      <a:pt x="6848" y="41618"/>
                      <a:pt x="19136" y="29901"/>
                      <a:pt x="23225" y="25907"/>
                    </a:cubicBezTo>
                    <a:cubicBezTo>
                      <a:pt x="19193" y="29939"/>
                      <a:pt x="7381" y="42132"/>
                      <a:pt x="9625" y="43882"/>
                    </a:cubicBezTo>
                    <a:cubicBezTo>
                      <a:pt x="11889" y="45613"/>
                      <a:pt x="20714" y="31100"/>
                      <a:pt x="23605" y="26192"/>
                    </a:cubicBezTo>
                    <a:cubicBezTo>
                      <a:pt x="20752" y="31157"/>
                      <a:pt x="12516" y="45993"/>
                      <a:pt x="15122" y="47077"/>
                    </a:cubicBezTo>
                    <a:cubicBezTo>
                      <a:pt x="17747" y="48180"/>
                      <a:pt x="22521" y="31899"/>
                      <a:pt x="24062" y="26383"/>
                    </a:cubicBezTo>
                    <a:cubicBezTo>
                      <a:pt x="22597" y="31918"/>
                      <a:pt x="18451" y="48371"/>
                      <a:pt x="21285" y="48751"/>
                    </a:cubicBezTo>
                    <a:cubicBezTo>
                      <a:pt x="24119" y="49131"/>
                      <a:pt x="24499" y="32146"/>
                      <a:pt x="24556" y="26421"/>
                    </a:cubicBezTo>
                    <a:cubicBezTo>
                      <a:pt x="24556" y="32146"/>
                      <a:pt x="24823" y="49131"/>
                      <a:pt x="27657" y="48770"/>
                    </a:cubicBezTo>
                    <a:cubicBezTo>
                      <a:pt x="30491" y="48409"/>
                      <a:pt x="26459" y="31918"/>
                      <a:pt x="25032" y="26383"/>
                    </a:cubicBezTo>
                    <a:cubicBezTo>
                      <a:pt x="26535" y="31899"/>
                      <a:pt x="31176" y="48218"/>
                      <a:pt x="33820" y="47153"/>
                    </a:cubicBezTo>
                    <a:cubicBezTo>
                      <a:pt x="36444" y="46088"/>
                      <a:pt x="28304" y="31176"/>
                      <a:pt x="25488" y="26192"/>
                    </a:cubicBezTo>
                    <a:cubicBezTo>
                      <a:pt x="28361" y="31138"/>
                      <a:pt x="37072" y="45708"/>
                      <a:pt x="39355" y="43996"/>
                    </a:cubicBezTo>
                    <a:cubicBezTo>
                      <a:pt x="41618" y="42284"/>
                      <a:pt x="29882" y="29997"/>
                      <a:pt x="25888" y="25907"/>
                    </a:cubicBezTo>
                    <a:cubicBezTo>
                      <a:pt x="29939" y="29939"/>
                      <a:pt x="42132" y="41751"/>
                      <a:pt x="43863" y="39507"/>
                    </a:cubicBezTo>
                    <a:cubicBezTo>
                      <a:pt x="45613" y="37243"/>
                      <a:pt x="31100" y="28418"/>
                      <a:pt x="26173" y="25527"/>
                    </a:cubicBezTo>
                    <a:cubicBezTo>
                      <a:pt x="31157" y="28380"/>
                      <a:pt x="45993" y="36616"/>
                      <a:pt x="47077" y="34010"/>
                    </a:cubicBezTo>
                    <a:cubicBezTo>
                      <a:pt x="48180" y="31385"/>
                      <a:pt x="31879" y="26611"/>
                      <a:pt x="26363" y="25070"/>
                    </a:cubicBezTo>
                    <a:cubicBezTo>
                      <a:pt x="31918" y="26535"/>
                      <a:pt x="48371" y="30681"/>
                      <a:pt x="48751" y="27847"/>
                    </a:cubicBezTo>
                    <a:cubicBezTo>
                      <a:pt x="49131" y="25013"/>
                      <a:pt x="32146" y="24633"/>
                      <a:pt x="26440" y="24576"/>
                    </a:cubicBezTo>
                    <a:cubicBezTo>
                      <a:pt x="32165" y="24576"/>
                      <a:pt x="49150" y="24309"/>
                      <a:pt x="48789" y="21475"/>
                    </a:cubicBezTo>
                    <a:cubicBezTo>
                      <a:pt x="48428" y="18641"/>
                      <a:pt x="31937" y="22674"/>
                      <a:pt x="26401" y="24100"/>
                    </a:cubicBezTo>
                    <a:cubicBezTo>
                      <a:pt x="31918" y="22597"/>
                      <a:pt x="48237" y="17956"/>
                      <a:pt x="47172" y="15312"/>
                    </a:cubicBezTo>
                    <a:cubicBezTo>
                      <a:pt x="46107" y="12688"/>
                      <a:pt x="31195" y="20828"/>
                      <a:pt x="26211" y="23644"/>
                    </a:cubicBezTo>
                    <a:cubicBezTo>
                      <a:pt x="31157" y="20771"/>
                      <a:pt x="45727" y="12060"/>
                      <a:pt x="44015" y="9777"/>
                    </a:cubicBezTo>
                    <a:cubicBezTo>
                      <a:pt x="42303" y="7514"/>
                      <a:pt x="30015" y="19250"/>
                      <a:pt x="25926" y="23244"/>
                    </a:cubicBezTo>
                    <a:cubicBezTo>
                      <a:pt x="29958" y="19193"/>
                      <a:pt x="41770" y="7000"/>
                      <a:pt x="39526" y="5269"/>
                    </a:cubicBezTo>
                    <a:cubicBezTo>
                      <a:pt x="37262" y="3520"/>
                      <a:pt x="28437" y="18032"/>
                      <a:pt x="25546" y="22959"/>
                    </a:cubicBezTo>
                    <a:cubicBezTo>
                      <a:pt x="28399" y="17994"/>
                      <a:pt x="36635" y="3139"/>
                      <a:pt x="34029" y="2055"/>
                    </a:cubicBezTo>
                    <a:cubicBezTo>
                      <a:pt x="31404" y="952"/>
                      <a:pt x="26630" y="17253"/>
                      <a:pt x="25089" y="22769"/>
                    </a:cubicBezTo>
                    <a:cubicBezTo>
                      <a:pt x="26573" y="17215"/>
                      <a:pt x="30700" y="762"/>
                      <a:pt x="27866" y="381"/>
                    </a:cubicBezTo>
                    <a:cubicBezTo>
                      <a:pt x="25051" y="1"/>
                      <a:pt x="24671" y="16986"/>
                      <a:pt x="24595" y="22712"/>
                    </a:cubicBezTo>
                    <a:cubicBezTo>
                      <a:pt x="24595" y="16986"/>
                      <a:pt x="24328" y="1"/>
                      <a:pt x="21494" y="362"/>
                    </a:cubicBezTo>
                    <a:cubicBezTo>
                      <a:pt x="18679" y="724"/>
                      <a:pt x="22692" y="17234"/>
                      <a:pt x="24119" y="22769"/>
                    </a:cubicBezTo>
                    <a:cubicBezTo>
                      <a:pt x="22616" y="17253"/>
                      <a:pt x="17975" y="914"/>
                      <a:pt x="15350" y="1979"/>
                    </a:cubicBezTo>
                    <a:cubicBezTo>
                      <a:pt x="12706" y="3044"/>
                      <a:pt x="20866" y="17956"/>
                      <a:pt x="23662" y="22959"/>
                    </a:cubicBezTo>
                    <a:cubicBezTo>
                      <a:pt x="20771" y="18013"/>
                      <a:pt x="12041" y="3424"/>
                      <a:pt x="9777" y="5136"/>
                    </a:cubicBezTo>
                    <a:close/>
                  </a:path>
                </a:pathLst>
              </a:custGeom>
              <a:solidFill>
                <a:schemeClr val="dk2"/>
              </a:solidFill>
              <a:ln>
                <a:noFill/>
              </a:ln>
              <a:effectLst>
                <a:outerShdw blurRad="57150" dist="38100" dir="1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6672467" y="763922"/>
                <a:ext cx="294475" cy="294464"/>
              </a:xfrm>
              <a:custGeom>
                <a:avLst/>
                <a:gdLst/>
                <a:ahLst/>
                <a:cxnLst/>
                <a:rect l="l" t="t" r="r" b="b"/>
                <a:pathLst>
                  <a:path w="4280" h="4280" extrusionOk="0">
                    <a:moveTo>
                      <a:pt x="2130" y="0"/>
                    </a:moveTo>
                    <a:cubicBezTo>
                      <a:pt x="951" y="0"/>
                      <a:pt x="0" y="970"/>
                      <a:pt x="0" y="2150"/>
                    </a:cubicBezTo>
                    <a:cubicBezTo>
                      <a:pt x="0" y="3329"/>
                      <a:pt x="951" y="4280"/>
                      <a:pt x="2130" y="4280"/>
                    </a:cubicBezTo>
                    <a:cubicBezTo>
                      <a:pt x="3310" y="4280"/>
                      <a:pt x="4280" y="3329"/>
                      <a:pt x="4280" y="2150"/>
                    </a:cubicBezTo>
                    <a:cubicBezTo>
                      <a:pt x="4280" y="970"/>
                      <a:pt x="3310" y="0"/>
                      <a:pt x="2130" y="0"/>
                    </a:cubicBezTo>
                    <a:close/>
                  </a:path>
                </a:pathLst>
              </a:custGeom>
              <a:solidFill>
                <a:schemeClr val="accent6"/>
              </a:solidFill>
              <a:ln>
                <a:noFill/>
              </a:ln>
              <a:effectLst>
                <a:outerShdw blurRad="57150" dist="38100" dir="1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6" name="Google Shape;1076;p44"/>
          <p:cNvGrpSpPr/>
          <p:nvPr/>
        </p:nvGrpSpPr>
        <p:grpSpPr>
          <a:xfrm flipH="1">
            <a:off x="6181646" y="668489"/>
            <a:ext cx="846214" cy="1098898"/>
            <a:chOff x="-2275572" y="3920889"/>
            <a:chExt cx="1351347" cy="1754867"/>
          </a:xfrm>
        </p:grpSpPr>
        <p:grpSp>
          <p:nvGrpSpPr>
            <p:cNvPr id="1077" name="Google Shape;1077;p44"/>
            <p:cNvGrpSpPr/>
            <p:nvPr/>
          </p:nvGrpSpPr>
          <p:grpSpPr>
            <a:xfrm>
              <a:off x="-2275572" y="3920889"/>
              <a:ext cx="1351347" cy="1754867"/>
              <a:chOff x="-2275572" y="3920889"/>
              <a:chExt cx="1351347" cy="1754867"/>
            </a:xfrm>
          </p:grpSpPr>
          <p:sp>
            <p:nvSpPr>
              <p:cNvPr id="1078" name="Google Shape;1078;p44"/>
              <p:cNvSpPr/>
              <p:nvPr/>
            </p:nvSpPr>
            <p:spPr>
              <a:xfrm rot="-10086751" flipH="1">
                <a:off x="-2187326" y="4721122"/>
                <a:ext cx="519524" cy="910893"/>
              </a:xfrm>
              <a:custGeom>
                <a:avLst/>
                <a:gdLst/>
                <a:ahLst/>
                <a:cxnLst/>
                <a:rect l="l" t="t" r="r" b="b"/>
                <a:pathLst>
                  <a:path w="20780" h="36434" extrusionOk="0">
                    <a:moveTo>
                      <a:pt x="1905" y="19603"/>
                    </a:moveTo>
                    <a:cubicBezTo>
                      <a:pt x="3193" y="11482"/>
                      <a:pt x="9270" y="4957"/>
                      <a:pt x="15431" y="1"/>
                    </a:cubicBezTo>
                    <a:cubicBezTo>
                      <a:pt x="15431" y="1"/>
                      <a:pt x="14647" y="6190"/>
                      <a:pt x="18539" y="18175"/>
                    </a:cubicBezTo>
                    <a:cubicBezTo>
                      <a:pt x="20780" y="27444"/>
                      <a:pt x="13331" y="35593"/>
                      <a:pt x="9942" y="36181"/>
                    </a:cubicBezTo>
                    <a:cubicBezTo>
                      <a:pt x="8514" y="36433"/>
                      <a:pt x="1" y="31729"/>
                      <a:pt x="1905" y="19603"/>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rot="-10086751" flipH="1">
                <a:off x="-2185136" y="4713259"/>
                <a:ext cx="382468" cy="903442"/>
              </a:xfrm>
              <a:custGeom>
                <a:avLst/>
                <a:gdLst/>
                <a:ahLst/>
                <a:cxnLst/>
                <a:rect l="l" t="t" r="r" b="b"/>
                <a:pathLst>
                  <a:path w="15298" h="36136" extrusionOk="0">
                    <a:moveTo>
                      <a:pt x="15298" y="1"/>
                    </a:moveTo>
                    <a:lnTo>
                      <a:pt x="15298" y="1"/>
                    </a:lnTo>
                    <a:cubicBezTo>
                      <a:pt x="9165" y="4957"/>
                      <a:pt x="3144" y="11454"/>
                      <a:pt x="1856" y="19547"/>
                    </a:cubicBezTo>
                    <a:cubicBezTo>
                      <a:pt x="0" y="31392"/>
                      <a:pt x="8039" y="36135"/>
                      <a:pt x="9771" y="36135"/>
                    </a:cubicBezTo>
                    <a:cubicBezTo>
                      <a:pt x="9816" y="36135"/>
                      <a:pt x="9857" y="36132"/>
                      <a:pt x="9893" y="36125"/>
                    </a:cubicBezTo>
                    <a:lnTo>
                      <a:pt x="9921" y="36125"/>
                    </a:lnTo>
                    <a:cubicBezTo>
                      <a:pt x="14234" y="24924"/>
                      <a:pt x="3368" y="18875"/>
                      <a:pt x="15298"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rot="4686751">
                <a:off x="-2282501" y="4078413"/>
                <a:ext cx="908793" cy="723234"/>
              </a:xfrm>
              <a:custGeom>
                <a:avLst/>
                <a:gdLst/>
                <a:ahLst/>
                <a:cxnLst/>
                <a:rect l="l" t="t" r="r" b="b"/>
                <a:pathLst>
                  <a:path w="36350" h="28928" extrusionOk="0">
                    <a:moveTo>
                      <a:pt x="15039" y="22039"/>
                    </a:moveTo>
                    <a:cubicBezTo>
                      <a:pt x="7057" y="17418"/>
                      <a:pt x="2717" y="8429"/>
                      <a:pt x="1" y="0"/>
                    </a:cubicBezTo>
                    <a:cubicBezTo>
                      <a:pt x="1" y="0"/>
                      <a:pt x="6161" y="3332"/>
                      <a:pt x="20247" y="4089"/>
                    </a:cubicBezTo>
                    <a:cubicBezTo>
                      <a:pt x="30833" y="5517"/>
                      <a:pt x="36349" y="16578"/>
                      <a:pt x="35593" y="20359"/>
                    </a:cubicBezTo>
                    <a:cubicBezTo>
                      <a:pt x="35285" y="21955"/>
                      <a:pt x="26940" y="28928"/>
                      <a:pt x="15039" y="22039"/>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rot="4686751">
                <a:off x="-2176518" y="4166508"/>
                <a:ext cx="904592" cy="507599"/>
              </a:xfrm>
              <a:custGeom>
                <a:avLst/>
                <a:gdLst/>
                <a:ahLst/>
                <a:cxnLst/>
                <a:rect l="l" t="t" r="r" b="b"/>
                <a:pathLst>
                  <a:path w="36182" h="20303" extrusionOk="0">
                    <a:moveTo>
                      <a:pt x="1" y="0"/>
                    </a:moveTo>
                    <a:lnTo>
                      <a:pt x="1" y="0"/>
                    </a:lnTo>
                    <a:cubicBezTo>
                      <a:pt x="14114" y="18482"/>
                      <a:pt x="19183" y="6805"/>
                      <a:pt x="35425" y="20303"/>
                    </a:cubicBezTo>
                    <a:lnTo>
                      <a:pt x="35425" y="20275"/>
                    </a:lnTo>
                    <a:cubicBezTo>
                      <a:pt x="36181" y="16494"/>
                      <a:pt x="30665" y="5433"/>
                      <a:pt x="20079" y="4005"/>
                    </a:cubicBezTo>
                    <a:cubicBezTo>
                      <a:pt x="7338" y="3304"/>
                      <a:pt x="1093" y="532"/>
                      <a:pt x="1" y="0"/>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rot="4686751">
                <a:off x="-1799659" y="4126800"/>
                <a:ext cx="655331" cy="981596"/>
              </a:xfrm>
              <a:custGeom>
                <a:avLst/>
                <a:gdLst/>
                <a:ahLst/>
                <a:cxnLst/>
                <a:rect l="l" t="t" r="r" b="b"/>
                <a:pathLst>
                  <a:path w="26212" h="39262" extrusionOk="0">
                    <a:moveTo>
                      <a:pt x="3669" y="26660"/>
                    </a:moveTo>
                    <a:cubicBezTo>
                      <a:pt x="1" y="18203"/>
                      <a:pt x="1821" y="8402"/>
                      <a:pt x="4621" y="1"/>
                    </a:cubicBezTo>
                    <a:cubicBezTo>
                      <a:pt x="4621" y="1"/>
                      <a:pt x="7618" y="6330"/>
                      <a:pt x="18511" y="15291"/>
                    </a:cubicBezTo>
                    <a:cubicBezTo>
                      <a:pt x="26212" y="22712"/>
                      <a:pt x="24056" y="34893"/>
                      <a:pt x="21227" y="37498"/>
                    </a:cubicBezTo>
                    <a:cubicBezTo>
                      <a:pt x="20023" y="38590"/>
                      <a:pt x="9158" y="39262"/>
                      <a:pt x="3669" y="2666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rot="4686751">
                <a:off x="-1708783" y="4204732"/>
                <a:ext cx="537000" cy="933294"/>
              </a:xfrm>
              <a:custGeom>
                <a:avLst/>
                <a:gdLst/>
                <a:ahLst/>
                <a:cxnLst/>
                <a:rect l="l" t="t" r="r" b="b"/>
                <a:pathLst>
                  <a:path w="21479" h="37330" extrusionOk="0">
                    <a:moveTo>
                      <a:pt x="0" y="1"/>
                    </a:moveTo>
                    <a:cubicBezTo>
                      <a:pt x="392" y="23244"/>
                      <a:pt x="11398" y="16859"/>
                      <a:pt x="16494" y="37330"/>
                    </a:cubicBezTo>
                    <a:cubicBezTo>
                      <a:pt x="19351" y="34725"/>
                      <a:pt x="21479" y="22544"/>
                      <a:pt x="13778" y="15123"/>
                    </a:cubicBezTo>
                    <a:cubicBezTo>
                      <a:pt x="3921" y="7002"/>
                      <a:pt x="532" y="1065"/>
                      <a:pt x="0"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rot="4686751">
                <a:off x="-2069624" y="4378951"/>
                <a:ext cx="674257" cy="673557"/>
              </a:xfrm>
              <a:custGeom>
                <a:avLst/>
                <a:gdLst/>
                <a:ahLst/>
                <a:cxnLst/>
                <a:rect l="l" t="t" r="r" b="b"/>
                <a:pathLst>
                  <a:path w="26969" h="26941" extrusionOk="0">
                    <a:moveTo>
                      <a:pt x="1877" y="19771"/>
                    </a:moveTo>
                    <a:cubicBezTo>
                      <a:pt x="2241" y="20136"/>
                      <a:pt x="2773" y="20276"/>
                      <a:pt x="3249" y="20248"/>
                    </a:cubicBezTo>
                    <a:cubicBezTo>
                      <a:pt x="3725" y="20192"/>
                      <a:pt x="4173" y="20080"/>
                      <a:pt x="4593" y="19940"/>
                    </a:cubicBezTo>
                    <a:cubicBezTo>
                      <a:pt x="5013" y="19799"/>
                      <a:pt x="5433" y="19631"/>
                      <a:pt x="5825" y="19435"/>
                    </a:cubicBezTo>
                    <a:cubicBezTo>
                      <a:pt x="6610" y="19071"/>
                      <a:pt x="7338" y="18651"/>
                      <a:pt x="8038" y="18147"/>
                    </a:cubicBezTo>
                    <a:cubicBezTo>
                      <a:pt x="7422" y="18763"/>
                      <a:pt x="6890" y="19435"/>
                      <a:pt x="6414" y="20136"/>
                    </a:cubicBezTo>
                    <a:cubicBezTo>
                      <a:pt x="6161" y="20528"/>
                      <a:pt x="5937" y="20920"/>
                      <a:pt x="5769" y="21312"/>
                    </a:cubicBezTo>
                    <a:cubicBezTo>
                      <a:pt x="5573" y="21704"/>
                      <a:pt x="5377" y="22124"/>
                      <a:pt x="5265" y="22600"/>
                    </a:cubicBezTo>
                    <a:cubicBezTo>
                      <a:pt x="5041" y="23524"/>
                      <a:pt x="5629" y="24504"/>
                      <a:pt x="6582" y="24728"/>
                    </a:cubicBezTo>
                    <a:cubicBezTo>
                      <a:pt x="7086" y="24840"/>
                      <a:pt x="7618" y="24728"/>
                      <a:pt x="8010" y="24448"/>
                    </a:cubicBezTo>
                    <a:cubicBezTo>
                      <a:pt x="8402" y="24168"/>
                      <a:pt x="8710" y="23860"/>
                      <a:pt x="9018" y="23524"/>
                    </a:cubicBezTo>
                    <a:cubicBezTo>
                      <a:pt x="9326" y="23188"/>
                      <a:pt x="9606" y="22824"/>
                      <a:pt x="9858" y="22460"/>
                    </a:cubicBezTo>
                    <a:cubicBezTo>
                      <a:pt x="10334" y="21760"/>
                      <a:pt x="10726" y="21032"/>
                      <a:pt x="11090" y="20248"/>
                    </a:cubicBezTo>
                    <a:cubicBezTo>
                      <a:pt x="10894" y="21088"/>
                      <a:pt x="10754" y="21928"/>
                      <a:pt x="10698" y="22796"/>
                    </a:cubicBezTo>
                    <a:cubicBezTo>
                      <a:pt x="10670" y="23216"/>
                      <a:pt x="10670" y="23664"/>
                      <a:pt x="10698" y="24112"/>
                    </a:cubicBezTo>
                    <a:cubicBezTo>
                      <a:pt x="10726" y="24560"/>
                      <a:pt x="10782" y="25036"/>
                      <a:pt x="10922" y="25484"/>
                    </a:cubicBezTo>
                    <a:cubicBezTo>
                      <a:pt x="11202" y="26408"/>
                      <a:pt x="12182" y="26940"/>
                      <a:pt x="13106" y="26688"/>
                    </a:cubicBezTo>
                    <a:cubicBezTo>
                      <a:pt x="13610" y="26520"/>
                      <a:pt x="14003" y="26156"/>
                      <a:pt x="14227" y="25708"/>
                    </a:cubicBezTo>
                    <a:cubicBezTo>
                      <a:pt x="14423" y="25288"/>
                      <a:pt x="14535" y="24840"/>
                      <a:pt x="14619" y="24392"/>
                    </a:cubicBezTo>
                    <a:cubicBezTo>
                      <a:pt x="14731" y="23972"/>
                      <a:pt x="14787" y="23524"/>
                      <a:pt x="14815" y="23076"/>
                    </a:cubicBezTo>
                    <a:cubicBezTo>
                      <a:pt x="14899" y="22236"/>
                      <a:pt x="14871" y="21396"/>
                      <a:pt x="14787" y="20528"/>
                    </a:cubicBezTo>
                    <a:cubicBezTo>
                      <a:pt x="15039" y="21368"/>
                      <a:pt x="15347" y="22152"/>
                      <a:pt x="15739" y="22936"/>
                    </a:cubicBezTo>
                    <a:cubicBezTo>
                      <a:pt x="15935" y="23328"/>
                      <a:pt x="16159" y="23720"/>
                      <a:pt x="16411" y="24084"/>
                    </a:cubicBezTo>
                    <a:cubicBezTo>
                      <a:pt x="16663" y="24448"/>
                      <a:pt x="16915" y="24812"/>
                      <a:pt x="17279" y="25148"/>
                    </a:cubicBezTo>
                    <a:cubicBezTo>
                      <a:pt x="17979" y="25820"/>
                      <a:pt x="19099" y="25792"/>
                      <a:pt x="19771" y="25092"/>
                    </a:cubicBezTo>
                    <a:cubicBezTo>
                      <a:pt x="20135" y="24700"/>
                      <a:pt x="20275" y="24196"/>
                      <a:pt x="20247" y="23692"/>
                    </a:cubicBezTo>
                    <a:cubicBezTo>
                      <a:pt x="20191" y="23244"/>
                      <a:pt x="20079" y="22796"/>
                      <a:pt x="19939" y="22376"/>
                    </a:cubicBezTo>
                    <a:cubicBezTo>
                      <a:pt x="19799" y="21928"/>
                      <a:pt x="19631" y="21508"/>
                      <a:pt x="19435" y="21116"/>
                    </a:cubicBezTo>
                    <a:cubicBezTo>
                      <a:pt x="19099" y="20360"/>
                      <a:pt x="18651" y="19631"/>
                      <a:pt x="18147" y="18931"/>
                    </a:cubicBezTo>
                    <a:cubicBezTo>
                      <a:pt x="18791" y="19519"/>
                      <a:pt x="19435" y="20080"/>
                      <a:pt x="20163" y="20528"/>
                    </a:cubicBezTo>
                    <a:cubicBezTo>
                      <a:pt x="20527" y="20780"/>
                      <a:pt x="20919" y="21004"/>
                      <a:pt x="21312" y="21200"/>
                    </a:cubicBezTo>
                    <a:cubicBezTo>
                      <a:pt x="21732" y="21396"/>
                      <a:pt x="22124" y="21564"/>
                      <a:pt x="22600" y="21676"/>
                    </a:cubicBezTo>
                    <a:cubicBezTo>
                      <a:pt x="23552" y="21928"/>
                      <a:pt x="24504" y="21340"/>
                      <a:pt x="24728" y="20388"/>
                    </a:cubicBezTo>
                    <a:cubicBezTo>
                      <a:pt x="24840" y="19884"/>
                      <a:pt x="24728" y="19351"/>
                      <a:pt x="24448" y="18959"/>
                    </a:cubicBezTo>
                    <a:cubicBezTo>
                      <a:pt x="24168" y="18567"/>
                      <a:pt x="23860" y="18231"/>
                      <a:pt x="23524" y="17951"/>
                    </a:cubicBezTo>
                    <a:cubicBezTo>
                      <a:pt x="23188" y="17643"/>
                      <a:pt x="22824" y="17363"/>
                      <a:pt x="22460" y="17111"/>
                    </a:cubicBezTo>
                    <a:cubicBezTo>
                      <a:pt x="21788" y="16635"/>
                      <a:pt x="21031" y="16215"/>
                      <a:pt x="20247" y="15851"/>
                    </a:cubicBezTo>
                    <a:cubicBezTo>
                      <a:pt x="21087" y="16047"/>
                      <a:pt x="21928" y="16187"/>
                      <a:pt x="22796" y="16243"/>
                    </a:cubicBezTo>
                    <a:cubicBezTo>
                      <a:pt x="23244" y="16271"/>
                      <a:pt x="23664" y="16271"/>
                      <a:pt x="24140" y="16243"/>
                    </a:cubicBezTo>
                    <a:cubicBezTo>
                      <a:pt x="24588" y="16215"/>
                      <a:pt x="25036" y="16159"/>
                      <a:pt x="25484" y="16019"/>
                    </a:cubicBezTo>
                    <a:cubicBezTo>
                      <a:pt x="26408" y="15767"/>
                      <a:pt x="26968" y="14787"/>
                      <a:pt x="26688" y="13835"/>
                    </a:cubicBezTo>
                    <a:cubicBezTo>
                      <a:pt x="26520" y="13331"/>
                      <a:pt x="26156" y="12939"/>
                      <a:pt x="25708" y="12743"/>
                    </a:cubicBezTo>
                    <a:cubicBezTo>
                      <a:pt x="25288" y="12547"/>
                      <a:pt x="24840" y="12407"/>
                      <a:pt x="24420" y="12323"/>
                    </a:cubicBezTo>
                    <a:cubicBezTo>
                      <a:pt x="23972" y="12239"/>
                      <a:pt x="23524" y="12155"/>
                      <a:pt x="23076" y="12127"/>
                    </a:cubicBezTo>
                    <a:cubicBezTo>
                      <a:pt x="22236" y="12070"/>
                      <a:pt x="21396" y="12070"/>
                      <a:pt x="20555" y="12155"/>
                    </a:cubicBezTo>
                    <a:cubicBezTo>
                      <a:pt x="21368" y="11902"/>
                      <a:pt x="22180" y="11622"/>
                      <a:pt x="22936" y="11230"/>
                    </a:cubicBezTo>
                    <a:cubicBezTo>
                      <a:pt x="23328" y="11034"/>
                      <a:pt x="23720" y="10810"/>
                      <a:pt x="24084" y="10558"/>
                    </a:cubicBezTo>
                    <a:cubicBezTo>
                      <a:pt x="24448" y="10306"/>
                      <a:pt x="24812" y="10026"/>
                      <a:pt x="25148" y="9690"/>
                    </a:cubicBezTo>
                    <a:cubicBezTo>
                      <a:pt x="25820" y="8990"/>
                      <a:pt x="25792" y="7870"/>
                      <a:pt x="25092" y="7198"/>
                    </a:cubicBezTo>
                    <a:cubicBezTo>
                      <a:pt x="24700" y="6834"/>
                      <a:pt x="24196" y="6666"/>
                      <a:pt x="23720" y="6722"/>
                    </a:cubicBezTo>
                    <a:cubicBezTo>
                      <a:pt x="23244" y="6750"/>
                      <a:pt x="22796" y="6890"/>
                      <a:pt x="22376" y="7002"/>
                    </a:cubicBezTo>
                    <a:cubicBezTo>
                      <a:pt x="21928" y="7142"/>
                      <a:pt x="21536" y="7310"/>
                      <a:pt x="21115" y="7506"/>
                    </a:cubicBezTo>
                    <a:cubicBezTo>
                      <a:pt x="20359" y="7870"/>
                      <a:pt x="19631" y="8318"/>
                      <a:pt x="18931" y="8794"/>
                    </a:cubicBezTo>
                    <a:cubicBezTo>
                      <a:pt x="19519" y="8178"/>
                      <a:pt x="20079" y="7506"/>
                      <a:pt x="20527" y="6806"/>
                    </a:cubicBezTo>
                    <a:cubicBezTo>
                      <a:pt x="20779" y="6442"/>
                      <a:pt x="21003" y="6050"/>
                      <a:pt x="21199" y="5630"/>
                    </a:cubicBezTo>
                    <a:cubicBezTo>
                      <a:pt x="21396" y="5238"/>
                      <a:pt x="21592" y="4818"/>
                      <a:pt x="21704" y="4370"/>
                    </a:cubicBezTo>
                    <a:cubicBezTo>
                      <a:pt x="21928" y="3417"/>
                      <a:pt x="21340" y="2465"/>
                      <a:pt x="20387" y="2241"/>
                    </a:cubicBezTo>
                    <a:cubicBezTo>
                      <a:pt x="19883" y="2101"/>
                      <a:pt x="19351" y="2213"/>
                      <a:pt x="18959" y="2493"/>
                    </a:cubicBezTo>
                    <a:cubicBezTo>
                      <a:pt x="18567" y="2773"/>
                      <a:pt x="18231" y="3109"/>
                      <a:pt x="17951" y="3445"/>
                    </a:cubicBezTo>
                    <a:cubicBezTo>
                      <a:pt x="17643" y="3753"/>
                      <a:pt x="17363" y="4117"/>
                      <a:pt x="17111" y="4482"/>
                    </a:cubicBezTo>
                    <a:cubicBezTo>
                      <a:pt x="16635" y="5182"/>
                      <a:pt x="16215" y="5910"/>
                      <a:pt x="15851" y="6694"/>
                    </a:cubicBezTo>
                    <a:cubicBezTo>
                      <a:pt x="16075" y="5854"/>
                      <a:pt x="16215" y="5014"/>
                      <a:pt x="16243" y="4173"/>
                    </a:cubicBezTo>
                    <a:cubicBezTo>
                      <a:pt x="16271" y="3725"/>
                      <a:pt x="16271" y="3277"/>
                      <a:pt x="16243" y="2829"/>
                    </a:cubicBezTo>
                    <a:cubicBezTo>
                      <a:pt x="16215" y="2381"/>
                      <a:pt x="16159" y="1933"/>
                      <a:pt x="16019" y="1457"/>
                    </a:cubicBezTo>
                    <a:cubicBezTo>
                      <a:pt x="15767" y="533"/>
                      <a:pt x="14787" y="1"/>
                      <a:pt x="13835" y="281"/>
                    </a:cubicBezTo>
                    <a:cubicBezTo>
                      <a:pt x="13330" y="421"/>
                      <a:pt x="12938" y="785"/>
                      <a:pt x="12742" y="1233"/>
                    </a:cubicBezTo>
                    <a:cubicBezTo>
                      <a:pt x="12546" y="1653"/>
                      <a:pt x="12434" y="2101"/>
                      <a:pt x="12322" y="2549"/>
                    </a:cubicBezTo>
                    <a:cubicBezTo>
                      <a:pt x="12238" y="2997"/>
                      <a:pt x="12182" y="3417"/>
                      <a:pt x="12126" y="3865"/>
                    </a:cubicBezTo>
                    <a:cubicBezTo>
                      <a:pt x="12070" y="4706"/>
                      <a:pt x="12098" y="5574"/>
                      <a:pt x="12154" y="6414"/>
                    </a:cubicBezTo>
                    <a:cubicBezTo>
                      <a:pt x="11930" y="5574"/>
                      <a:pt x="11622" y="4790"/>
                      <a:pt x="11230" y="4033"/>
                    </a:cubicBezTo>
                    <a:cubicBezTo>
                      <a:pt x="11034" y="3613"/>
                      <a:pt x="10810" y="3249"/>
                      <a:pt x="10558" y="2857"/>
                    </a:cubicBezTo>
                    <a:cubicBezTo>
                      <a:pt x="10306" y="2493"/>
                      <a:pt x="10026" y="2129"/>
                      <a:pt x="9690" y="1793"/>
                    </a:cubicBezTo>
                    <a:cubicBezTo>
                      <a:pt x="8990" y="1121"/>
                      <a:pt x="7870" y="1149"/>
                      <a:pt x="7198" y="1849"/>
                    </a:cubicBezTo>
                    <a:cubicBezTo>
                      <a:pt x="6834" y="2241"/>
                      <a:pt x="6666" y="2745"/>
                      <a:pt x="6722" y="3249"/>
                    </a:cubicBezTo>
                    <a:cubicBezTo>
                      <a:pt x="6778" y="3725"/>
                      <a:pt x="6890" y="4145"/>
                      <a:pt x="7030" y="4594"/>
                    </a:cubicBezTo>
                    <a:cubicBezTo>
                      <a:pt x="7170" y="5014"/>
                      <a:pt x="7338" y="5434"/>
                      <a:pt x="7506" y="5826"/>
                    </a:cubicBezTo>
                    <a:cubicBezTo>
                      <a:pt x="7870" y="6582"/>
                      <a:pt x="8318" y="7310"/>
                      <a:pt x="8794" y="8010"/>
                    </a:cubicBezTo>
                    <a:cubicBezTo>
                      <a:pt x="8178" y="7422"/>
                      <a:pt x="7534" y="6890"/>
                      <a:pt x="6806" y="6414"/>
                    </a:cubicBezTo>
                    <a:cubicBezTo>
                      <a:pt x="6442" y="6162"/>
                      <a:pt x="6049" y="5938"/>
                      <a:pt x="5657" y="5742"/>
                    </a:cubicBezTo>
                    <a:cubicBezTo>
                      <a:pt x="5237" y="5546"/>
                      <a:pt x="4817" y="5378"/>
                      <a:pt x="4369" y="5266"/>
                    </a:cubicBezTo>
                    <a:cubicBezTo>
                      <a:pt x="3417" y="5042"/>
                      <a:pt x="2465" y="5602"/>
                      <a:pt x="2241" y="6554"/>
                    </a:cubicBezTo>
                    <a:cubicBezTo>
                      <a:pt x="2101" y="7086"/>
                      <a:pt x="2241" y="7590"/>
                      <a:pt x="2521" y="8010"/>
                    </a:cubicBezTo>
                    <a:cubicBezTo>
                      <a:pt x="2801" y="8402"/>
                      <a:pt x="3109" y="8710"/>
                      <a:pt x="3445" y="9018"/>
                    </a:cubicBezTo>
                    <a:cubicBezTo>
                      <a:pt x="3781" y="9298"/>
                      <a:pt x="4117" y="9578"/>
                      <a:pt x="4481" y="9830"/>
                    </a:cubicBezTo>
                    <a:cubicBezTo>
                      <a:pt x="5181" y="10334"/>
                      <a:pt x="5937" y="10726"/>
                      <a:pt x="6722" y="11090"/>
                    </a:cubicBezTo>
                    <a:cubicBezTo>
                      <a:pt x="5881" y="10894"/>
                      <a:pt x="5013" y="10754"/>
                      <a:pt x="4173" y="10698"/>
                    </a:cubicBezTo>
                    <a:cubicBezTo>
                      <a:pt x="3725" y="10670"/>
                      <a:pt x="3277" y="10670"/>
                      <a:pt x="2829" y="10698"/>
                    </a:cubicBezTo>
                    <a:cubicBezTo>
                      <a:pt x="2381" y="10726"/>
                      <a:pt x="1933" y="10782"/>
                      <a:pt x="1485" y="10922"/>
                    </a:cubicBezTo>
                    <a:cubicBezTo>
                      <a:pt x="533" y="11202"/>
                      <a:pt x="1" y="12183"/>
                      <a:pt x="281" y="13107"/>
                    </a:cubicBezTo>
                    <a:cubicBezTo>
                      <a:pt x="421" y="13611"/>
                      <a:pt x="785" y="14003"/>
                      <a:pt x="1233" y="14227"/>
                    </a:cubicBezTo>
                    <a:cubicBezTo>
                      <a:pt x="1681" y="14423"/>
                      <a:pt x="2101" y="14535"/>
                      <a:pt x="2549" y="14619"/>
                    </a:cubicBezTo>
                    <a:cubicBezTo>
                      <a:pt x="2997" y="14731"/>
                      <a:pt x="3445" y="14787"/>
                      <a:pt x="3865" y="14815"/>
                    </a:cubicBezTo>
                    <a:cubicBezTo>
                      <a:pt x="4705" y="14899"/>
                      <a:pt x="5573" y="14871"/>
                      <a:pt x="6414" y="14787"/>
                    </a:cubicBezTo>
                    <a:cubicBezTo>
                      <a:pt x="5601" y="15039"/>
                      <a:pt x="4789" y="15347"/>
                      <a:pt x="4033" y="15711"/>
                    </a:cubicBezTo>
                    <a:cubicBezTo>
                      <a:pt x="3641" y="15935"/>
                      <a:pt x="3249" y="16159"/>
                      <a:pt x="2885" y="16383"/>
                    </a:cubicBezTo>
                    <a:cubicBezTo>
                      <a:pt x="2493" y="16663"/>
                      <a:pt x="2129" y="16915"/>
                      <a:pt x="1821" y="17279"/>
                    </a:cubicBezTo>
                    <a:cubicBezTo>
                      <a:pt x="1149" y="17979"/>
                      <a:pt x="1177" y="19071"/>
                      <a:pt x="1877" y="19771"/>
                    </a:cubicBezTo>
                    <a:close/>
                  </a:path>
                </a:pathLst>
              </a:custGeom>
              <a:solidFill>
                <a:srgbClr val="F5F0E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44"/>
            <p:cNvSpPr/>
            <p:nvPr/>
          </p:nvSpPr>
          <p:spPr>
            <a:xfrm rot="4686751">
              <a:off x="-1803957" y="4654061"/>
              <a:ext cx="137256" cy="137256"/>
            </a:xfrm>
            <a:custGeom>
              <a:avLst/>
              <a:gdLst/>
              <a:ahLst/>
              <a:cxnLst/>
              <a:rect l="l" t="t" r="r" b="b"/>
              <a:pathLst>
                <a:path w="5490" h="5490" extrusionOk="0">
                  <a:moveTo>
                    <a:pt x="588" y="1709"/>
                  </a:moveTo>
                  <a:cubicBezTo>
                    <a:pt x="1176" y="505"/>
                    <a:pt x="2605" y="1"/>
                    <a:pt x="3809" y="589"/>
                  </a:cubicBezTo>
                  <a:cubicBezTo>
                    <a:pt x="4985" y="1177"/>
                    <a:pt x="5489" y="2605"/>
                    <a:pt x="4901" y="3809"/>
                  </a:cubicBezTo>
                  <a:cubicBezTo>
                    <a:pt x="4341" y="4985"/>
                    <a:pt x="2885" y="5489"/>
                    <a:pt x="1709" y="4901"/>
                  </a:cubicBezTo>
                  <a:cubicBezTo>
                    <a:pt x="504" y="4341"/>
                    <a:pt x="0" y="2885"/>
                    <a:pt x="588" y="1709"/>
                  </a:cubicBezTo>
                  <a:close/>
                </a:path>
              </a:pathLst>
            </a:custGeom>
            <a:solidFill>
              <a:srgbClr val="FAC56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44"/>
          <p:cNvSpPr/>
          <p:nvPr/>
        </p:nvSpPr>
        <p:spPr>
          <a:xfrm>
            <a:off x="5578360" y="3090930"/>
            <a:ext cx="1072200" cy="1072200"/>
          </a:xfrm>
          <a:prstGeom prst="ellipse">
            <a:avLst/>
          </a:prstGeom>
          <a:solidFill>
            <a:schemeClr val="accent4"/>
          </a:solidFill>
          <a:ln>
            <a:noFill/>
          </a:ln>
          <a:effectLst>
            <a:outerShdw blurRad="128588" dist="85725" dir="2280000" algn="bl" rotWithShape="0">
              <a:schemeClr val="dk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4" name="Google Shape;1094;p44"/>
          <p:cNvGrpSpPr/>
          <p:nvPr/>
        </p:nvGrpSpPr>
        <p:grpSpPr>
          <a:xfrm>
            <a:off x="5924297" y="2795568"/>
            <a:ext cx="1163013" cy="1207741"/>
            <a:chOff x="6267772" y="1204189"/>
            <a:chExt cx="1163013" cy="1207741"/>
          </a:xfrm>
        </p:grpSpPr>
        <p:grpSp>
          <p:nvGrpSpPr>
            <p:cNvPr id="1095" name="Google Shape;1095;p44"/>
            <p:cNvGrpSpPr/>
            <p:nvPr/>
          </p:nvGrpSpPr>
          <p:grpSpPr>
            <a:xfrm flipH="1">
              <a:off x="6598824" y="1424838"/>
              <a:ext cx="831961" cy="987092"/>
              <a:chOff x="1781725" y="1362988"/>
              <a:chExt cx="831961" cy="987092"/>
            </a:xfrm>
          </p:grpSpPr>
          <p:sp>
            <p:nvSpPr>
              <p:cNvPr id="1096" name="Google Shape;1096;p44"/>
              <p:cNvSpPr/>
              <p:nvPr/>
            </p:nvSpPr>
            <p:spPr>
              <a:xfrm rot="-1857555" flipH="1">
                <a:off x="1884369" y="1657069"/>
                <a:ext cx="626674" cy="572611"/>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44"/>
              <p:cNvGrpSpPr/>
              <p:nvPr/>
            </p:nvGrpSpPr>
            <p:grpSpPr>
              <a:xfrm>
                <a:off x="2114312" y="1362988"/>
                <a:ext cx="449651" cy="449651"/>
                <a:chOff x="1930662" y="2441838"/>
                <a:chExt cx="449651" cy="449651"/>
              </a:xfrm>
            </p:grpSpPr>
            <p:sp>
              <p:nvSpPr>
                <p:cNvPr id="1098" name="Google Shape;1098;p44"/>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0" name="Google Shape;1100;p44"/>
            <p:cNvGrpSpPr/>
            <p:nvPr/>
          </p:nvGrpSpPr>
          <p:grpSpPr>
            <a:xfrm rot="-1201454" flipH="1">
              <a:off x="6331162" y="1267579"/>
              <a:ext cx="449628" cy="449628"/>
              <a:chOff x="1455618" y="1674938"/>
              <a:chExt cx="449651" cy="449651"/>
            </a:xfrm>
          </p:grpSpPr>
          <p:sp>
            <p:nvSpPr>
              <p:cNvPr id="1101" name="Google Shape;1101;p44"/>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4" name="Google Shape;1104;p44"/>
          <p:cNvSpPr txBox="1">
            <a:spLocks noGrp="1"/>
          </p:cNvSpPr>
          <p:nvPr>
            <p:ph type="title" idx="2"/>
          </p:nvPr>
        </p:nvSpPr>
        <p:spPr>
          <a:xfrm>
            <a:off x="5023200" y="4394704"/>
            <a:ext cx="2182500" cy="4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Información</a:t>
            </a:r>
            <a:endParaRPr/>
          </a:p>
        </p:txBody>
      </p:sp>
      <p:pic>
        <p:nvPicPr>
          <p:cNvPr id="1105" name="Google Shape;1105;p44"/>
          <p:cNvPicPr preferRelativeResize="0"/>
          <p:nvPr/>
        </p:nvPicPr>
        <p:blipFill>
          <a:blip r:embed="rId3">
            <a:alphaModFix/>
          </a:blip>
          <a:stretch>
            <a:fillRect/>
          </a:stretch>
        </p:blipFill>
        <p:spPr>
          <a:xfrm>
            <a:off x="2994664" y="3417321"/>
            <a:ext cx="538550" cy="538550"/>
          </a:xfrm>
          <a:prstGeom prst="rect">
            <a:avLst/>
          </a:prstGeom>
          <a:noFill/>
          <a:ln>
            <a:noFill/>
          </a:ln>
        </p:spPr>
      </p:pic>
      <p:pic>
        <p:nvPicPr>
          <p:cNvPr id="1106" name="Google Shape;1106;p44"/>
          <p:cNvPicPr preferRelativeResize="0"/>
          <p:nvPr/>
        </p:nvPicPr>
        <p:blipFill>
          <a:blip r:embed="rId4">
            <a:alphaModFix/>
          </a:blip>
          <a:stretch>
            <a:fillRect/>
          </a:stretch>
        </p:blipFill>
        <p:spPr>
          <a:xfrm>
            <a:off x="2788792" y="1386981"/>
            <a:ext cx="656425" cy="656403"/>
          </a:xfrm>
          <a:prstGeom prst="rect">
            <a:avLst/>
          </a:prstGeom>
          <a:noFill/>
          <a:ln>
            <a:noFill/>
          </a:ln>
        </p:spPr>
      </p:pic>
      <p:pic>
        <p:nvPicPr>
          <p:cNvPr id="1107" name="Google Shape;1107;p44"/>
          <p:cNvPicPr preferRelativeResize="0"/>
          <p:nvPr/>
        </p:nvPicPr>
        <p:blipFill>
          <a:blip r:embed="rId5">
            <a:alphaModFix/>
          </a:blip>
          <a:stretch>
            <a:fillRect/>
          </a:stretch>
        </p:blipFill>
        <p:spPr>
          <a:xfrm>
            <a:off x="5764634" y="1196982"/>
            <a:ext cx="699625" cy="699625"/>
          </a:xfrm>
          <a:prstGeom prst="rect">
            <a:avLst/>
          </a:prstGeom>
          <a:noFill/>
          <a:ln>
            <a:noFill/>
          </a:ln>
        </p:spPr>
      </p:pic>
      <p:pic>
        <p:nvPicPr>
          <p:cNvPr id="1109" name="Google Shape;1109;p44"/>
          <p:cNvPicPr preferRelativeResize="0"/>
          <p:nvPr/>
        </p:nvPicPr>
        <p:blipFill>
          <a:blip r:embed="rId6">
            <a:alphaModFix/>
          </a:blip>
          <a:stretch>
            <a:fillRect/>
          </a:stretch>
        </p:blipFill>
        <p:spPr>
          <a:xfrm>
            <a:off x="5764634" y="3485100"/>
            <a:ext cx="699625" cy="699625"/>
          </a:xfrm>
          <a:prstGeom prst="rect">
            <a:avLst/>
          </a:prstGeom>
          <a:noFill/>
          <a:ln>
            <a:noFill/>
          </a:ln>
        </p:spPr>
      </p:pic>
      <p:grpSp>
        <p:nvGrpSpPr>
          <p:cNvPr id="18" name="Google Shape;1824;p54">
            <a:extLst>
              <a:ext uri="{FF2B5EF4-FFF2-40B4-BE49-F238E27FC236}">
                <a16:creationId xmlns:a16="http://schemas.microsoft.com/office/drawing/2014/main" id="{473746BC-4B82-6F15-7164-2638D40E5821}"/>
              </a:ext>
            </a:extLst>
          </p:cNvPr>
          <p:cNvGrpSpPr/>
          <p:nvPr/>
        </p:nvGrpSpPr>
        <p:grpSpPr>
          <a:xfrm>
            <a:off x="-6840" y="4203212"/>
            <a:ext cx="858325" cy="733700"/>
            <a:chOff x="4975650" y="2481550"/>
            <a:chExt cx="858325" cy="733700"/>
          </a:xfrm>
        </p:grpSpPr>
        <p:sp>
          <p:nvSpPr>
            <p:cNvPr id="19" name="Google Shape;1825;p54">
              <a:extLst>
                <a:ext uri="{FF2B5EF4-FFF2-40B4-BE49-F238E27FC236}">
                  <a16:creationId xmlns:a16="http://schemas.microsoft.com/office/drawing/2014/main" id="{B38C6BA3-4636-54D7-9ED2-57668AE07ABA}"/>
                </a:ext>
              </a:extLst>
            </p:cNvPr>
            <p:cNvSpPr/>
            <p:nvPr/>
          </p:nvSpPr>
          <p:spPr>
            <a:xfrm>
              <a:off x="5269675" y="2620325"/>
              <a:ext cx="564300" cy="594925"/>
            </a:xfrm>
            <a:custGeom>
              <a:avLst/>
              <a:gdLst/>
              <a:ahLst/>
              <a:cxnLst/>
              <a:rect l="l" t="t" r="r" b="b"/>
              <a:pathLst>
                <a:path w="22572" h="23797" extrusionOk="0">
                  <a:moveTo>
                    <a:pt x="6969" y="1"/>
                  </a:moveTo>
                  <a:cubicBezTo>
                    <a:pt x="6859" y="1"/>
                    <a:pt x="6748" y="17"/>
                    <a:pt x="6638" y="50"/>
                  </a:cubicBezTo>
                  <a:cubicBezTo>
                    <a:pt x="5994" y="246"/>
                    <a:pt x="5770" y="862"/>
                    <a:pt x="5686" y="1450"/>
                  </a:cubicBezTo>
                  <a:cubicBezTo>
                    <a:pt x="5433" y="2962"/>
                    <a:pt x="5826" y="4502"/>
                    <a:pt x="6386" y="5931"/>
                  </a:cubicBezTo>
                  <a:cubicBezTo>
                    <a:pt x="6750" y="6883"/>
                    <a:pt x="7198" y="7863"/>
                    <a:pt x="7758" y="8759"/>
                  </a:cubicBezTo>
                  <a:cubicBezTo>
                    <a:pt x="7170" y="8283"/>
                    <a:pt x="6554" y="7835"/>
                    <a:pt x="5938" y="7387"/>
                  </a:cubicBezTo>
                  <a:cubicBezTo>
                    <a:pt x="5137" y="6807"/>
                    <a:pt x="2074" y="4837"/>
                    <a:pt x="2045" y="4837"/>
                  </a:cubicBezTo>
                  <a:lnTo>
                    <a:pt x="2045" y="4837"/>
                  </a:lnTo>
                  <a:cubicBezTo>
                    <a:pt x="2044" y="4837"/>
                    <a:pt x="2044" y="4838"/>
                    <a:pt x="2045" y="4838"/>
                  </a:cubicBezTo>
                  <a:cubicBezTo>
                    <a:pt x="1457" y="4474"/>
                    <a:pt x="869" y="4138"/>
                    <a:pt x="281" y="3802"/>
                  </a:cubicBezTo>
                  <a:cubicBezTo>
                    <a:pt x="169" y="3942"/>
                    <a:pt x="85" y="4082"/>
                    <a:pt x="1" y="4194"/>
                  </a:cubicBezTo>
                  <a:cubicBezTo>
                    <a:pt x="1541" y="5146"/>
                    <a:pt x="5490" y="7947"/>
                    <a:pt x="5490" y="7947"/>
                  </a:cubicBezTo>
                  <a:cubicBezTo>
                    <a:pt x="6470" y="8703"/>
                    <a:pt x="7422" y="9459"/>
                    <a:pt x="8346" y="10243"/>
                  </a:cubicBezTo>
                  <a:cubicBezTo>
                    <a:pt x="9018" y="10831"/>
                    <a:pt x="9690" y="11419"/>
                    <a:pt x="10334" y="12035"/>
                  </a:cubicBezTo>
                  <a:cubicBezTo>
                    <a:pt x="9914" y="11951"/>
                    <a:pt x="9494" y="11867"/>
                    <a:pt x="9102" y="11811"/>
                  </a:cubicBezTo>
                  <a:cubicBezTo>
                    <a:pt x="8439" y="11726"/>
                    <a:pt x="7759" y="11689"/>
                    <a:pt x="7088" y="11689"/>
                  </a:cubicBezTo>
                  <a:cubicBezTo>
                    <a:pt x="6881" y="11689"/>
                    <a:pt x="6675" y="11693"/>
                    <a:pt x="6470" y="11699"/>
                  </a:cubicBezTo>
                  <a:cubicBezTo>
                    <a:pt x="4901" y="11727"/>
                    <a:pt x="3305" y="11951"/>
                    <a:pt x="1989" y="12791"/>
                  </a:cubicBezTo>
                  <a:cubicBezTo>
                    <a:pt x="1681" y="12987"/>
                    <a:pt x="1373" y="13183"/>
                    <a:pt x="1233" y="13520"/>
                  </a:cubicBezTo>
                  <a:cubicBezTo>
                    <a:pt x="1121" y="13772"/>
                    <a:pt x="1093" y="14080"/>
                    <a:pt x="1177" y="14360"/>
                  </a:cubicBezTo>
                  <a:cubicBezTo>
                    <a:pt x="1373" y="14976"/>
                    <a:pt x="1989" y="15200"/>
                    <a:pt x="2577" y="15312"/>
                  </a:cubicBezTo>
                  <a:cubicBezTo>
                    <a:pt x="2951" y="15379"/>
                    <a:pt x="3323" y="15409"/>
                    <a:pt x="3693" y="15409"/>
                  </a:cubicBezTo>
                  <a:cubicBezTo>
                    <a:pt x="4875" y="15409"/>
                    <a:pt x="6033" y="15101"/>
                    <a:pt x="7142" y="14696"/>
                  </a:cubicBezTo>
                  <a:cubicBezTo>
                    <a:pt x="8514" y="14220"/>
                    <a:pt x="9914" y="13604"/>
                    <a:pt x="11062" y="12707"/>
                  </a:cubicBezTo>
                  <a:cubicBezTo>
                    <a:pt x="11482" y="13127"/>
                    <a:pt x="11902" y="13548"/>
                    <a:pt x="12322" y="13996"/>
                  </a:cubicBezTo>
                  <a:cubicBezTo>
                    <a:pt x="12742" y="14416"/>
                    <a:pt x="13163" y="14864"/>
                    <a:pt x="13583" y="15312"/>
                  </a:cubicBezTo>
                  <a:cubicBezTo>
                    <a:pt x="14255" y="16040"/>
                    <a:pt x="14899" y="16768"/>
                    <a:pt x="15543" y="17524"/>
                  </a:cubicBezTo>
                  <a:cubicBezTo>
                    <a:pt x="15123" y="17412"/>
                    <a:pt x="14703" y="17328"/>
                    <a:pt x="14311" y="17244"/>
                  </a:cubicBezTo>
                  <a:cubicBezTo>
                    <a:pt x="13443" y="17076"/>
                    <a:pt x="12546" y="16992"/>
                    <a:pt x="11678" y="16964"/>
                  </a:cubicBezTo>
                  <a:cubicBezTo>
                    <a:pt x="11466" y="16956"/>
                    <a:pt x="11251" y="16952"/>
                    <a:pt x="11036" y="16952"/>
                  </a:cubicBezTo>
                  <a:cubicBezTo>
                    <a:pt x="9694" y="16952"/>
                    <a:pt x="8324" y="17128"/>
                    <a:pt x="7142" y="17804"/>
                  </a:cubicBezTo>
                  <a:cubicBezTo>
                    <a:pt x="6834" y="17972"/>
                    <a:pt x="6498" y="18168"/>
                    <a:pt x="6330" y="18476"/>
                  </a:cubicBezTo>
                  <a:cubicBezTo>
                    <a:pt x="6218" y="18728"/>
                    <a:pt x="6162" y="19036"/>
                    <a:pt x="6246" y="19316"/>
                  </a:cubicBezTo>
                  <a:cubicBezTo>
                    <a:pt x="6386" y="19960"/>
                    <a:pt x="7002" y="20212"/>
                    <a:pt x="7590" y="20352"/>
                  </a:cubicBezTo>
                  <a:cubicBezTo>
                    <a:pt x="8088" y="20470"/>
                    <a:pt x="8589" y="20521"/>
                    <a:pt x="9090" y="20521"/>
                  </a:cubicBezTo>
                  <a:cubicBezTo>
                    <a:pt x="10136" y="20521"/>
                    <a:pt x="11178" y="20300"/>
                    <a:pt x="12182" y="20016"/>
                  </a:cubicBezTo>
                  <a:cubicBezTo>
                    <a:pt x="13555" y="19624"/>
                    <a:pt x="14955" y="19092"/>
                    <a:pt x="16159" y="18280"/>
                  </a:cubicBezTo>
                  <a:cubicBezTo>
                    <a:pt x="16859" y="19148"/>
                    <a:pt x="17531" y="20016"/>
                    <a:pt x="18175" y="20912"/>
                  </a:cubicBezTo>
                  <a:cubicBezTo>
                    <a:pt x="18539" y="21417"/>
                    <a:pt x="18875" y="21893"/>
                    <a:pt x="19211" y="22397"/>
                  </a:cubicBezTo>
                  <a:lnTo>
                    <a:pt x="19715" y="23153"/>
                  </a:lnTo>
                  <a:lnTo>
                    <a:pt x="19967" y="23517"/>
                  </a:lnTo>
                  <a:lnTo>
                    <a:pt x="20079" y="23713"/>
                  </a:lnTo>
                  <a:cubicBezTo>
                    <a:pt x="20107" y="23741"/>
                    <a:pt x="20107" y="23797"/>
                    <a:pt x="20163" y="23797"/>
                  </a:cubicBezTo>
                  <a:lnTo>
                    <a:pt x="20359" y="23797"/>
                  </a:lnTo>
                  <a:lnTo>
                    <a:pt x="20443" y="23769"/>
                  </a:lnTo>
                  <a:lnTo>
                    <a:pt x="20836" y="23517"/>
                  </a:lnTo>
                  <a:lnTo>
                    <a:pt x="20920" y="23433"/>
                  </a:lnTo>
                  <a:lnTo>
                    <a:pt x="20948" y="23405"/>
                  </a:lnTo>
                  <a:lnTo>
                    <a:pt x="20976" y="23377"/>
                  </a:lnTo>
                  <a:cubicBezTo>
                    <a:pt x="21004" y="23349"/>
                    <a:pt x="21004" y="23321"/>
                    <a:pt x="21004" y="23293"/>
                  </a:cubicBezTo>
                  <a:cubicBezTo>
                    <a:pt x="21032" y="23237"/>
                    <a:pt x="20976" y="23209"/>
                    <a:pt x="20976" y="23181"/>
                  </a:cubicBezTo>
                  <a:lnTo>
                    <a:pt x="20836" y="22985"/>
                  </a:lnTo>
                  <a:lnTo>
                    <a:pt x="20584" y="22593"/>
                  </a:lnTo>
                  <a:lnTo>
                    <a:pt x="20079" y="21837"/>
                  </a:lnTo>
                  <a:cubicBezTo>
                    <a:pt x="19743" y="21333"/>
                    <a:pt x="19379" y="20828"/>
                    <a:pt x="19015" y="20324"/>
                  </a:cubicBezTo>
                  <a:cubicBezTo>
                    <a:pt x="18931" y="20212"/>
                    <a:pt x="18847" y="20128"/>
                    <a:pt x="18791" y="20016"/>
                  </a:cubicBezTo>
                  <a:cubicBezTo>
                    <a:pt x="18819" y="19960"/>
                    <a:pt x="18875" y="19932"/>
                    <a:pt x="18875" y="19904"/>
                  </a:cubicBezTo>
                  <a:cubicBezTo>
                    <a:pt x="19043" y="19764"/>
                    <a:pt x="19183" y="19596"/>
                    <a:pt x="19323" y="19456"/>
                  </a:cubicBezTo>
                  <a:lnTo>
                    <a:pt x="19323" y="19428"/>
                  </a:lnTo>
                  <a:cubicBezTo>
                    <a:pt x="19603" y="19120"/>
                    <a:pt x="19855" y="18784"/>
                    <a:pt x="20107" y="18420"/>
                  </a:cubicBezTo>
                  <a:cubicBezTo>
                    <a:pt x="20584" y="17720"/>
                    <a:pt x="21032" y="16964"/>
                    <a:pt x="21396" y="16180"/>
                  </a:cubicBezTo>
                  <a:cubicBezTo>
                    <a:pt x="22040" y="14808"/>
                    <a:pt x="22572" y="13295"/>
                    <a:pt x="22404" y="11755"/>
                  </a:cubicBezTo>
                  <a:cubicBezTo>
                    <a:pt x="22376" y="11419"/>
                    <a:pt x="22292" y="11055"/>
                    <a:pt x="22068" y="10775"/>
                  </a:cubicBezTo>
                  <a:cubicBezTo>
                    <a:pt x="21872" y="10551"/>
                    <a:pt x="21620" y="10383"/>
                    <a:pt x="21340" y="10327"/>
                  </a:cubicBezTo>
                  <a:cubicBezTo>
                    <a:pt x="21269" y="10315"/>
                    <a:pt x="21200" y="10310"/>
                    <a:pt x="21134" y="10310"/>
                  </a:cubicBezTo>
                  <a:cubicBezTo>
                    <a:pt x="20569" y="10310"/>
                    <a:pt x="20153" y="10713"/>
                    <a:pt x="19827" y="11139"/>
                  </a:cubicBezTo>
                  <a:cubicBezTo>
                    <a:pt x="18875" y="12371"/>
                    <a:pt x="18511" y="13884"/>
                    <a:pt x="18343" y="15396"/>
                  </a:cubicBezTo>
                  <a:cubicBezTo>
                    <a:pt x="18175" y="16712"/>
                    <a:pt x="18119" y="18112"/>
                    <a:pt x="18343" y="19428"/>
                  </a:cubicBezTo>
                  <a:cubicBezTo>
                    <a:pt x="17839" y="18756"/>
                    <a:pt x="17307" y="18084"/>
                    <a:pt x="16747" y="17412"/>
                  </a:cubicBezTo>
                  <a:cubicBezTo>
                    <a:pt x="15991" y="16516"/>
                    <a:pt x="15235" y="15648"/>
                    <a:pt x="14423" y="14780"/>
                  </a:cubicBezTo>
                  <a:cubicBezTo>
                    <a:pt x="14535" y="14612"/>
                    <a:pt x="14619" y="14416"/>
                    <a:pt x="14703" y="14220"/>
                  </a:cubicBezTo>
                  <a:cubicBezTo>
                    <a:pt x="14899" y="13856"/>
                    <a:pt x="15067" y="13464"/>
                    <a:pt x="15207" y="13043"/>
                  </a:cubicBezTo>
                  <a:cubicBezTo>
                    <a:pt x="15487" y="12231"/>
                    <a:pt x="15711" y="11419"/>
                    <a:pt x="15851" y="10551"/>
                  </a:cubicBezTo>
                  <a:cubicBezTo>
                    <a:pt x="16131" y="9067"/>
                    <a:pt x="16243" y="7471"/>
                    <a:pt x="15683" y="6015"/>
                  </a:cubicBezTo>
                  <a:cubicBezTo>
                    <a:pt x="15543" y="5707"/>
                    <a:pt x="15403" y="5370"/>
                    <a:pt x="15095" y="5146"/>
                  </a:cubicBezTo>
                  <a:cubicBezTo>
                    <a:pt x="14899" y="5000"/>
                    <a:pt x="14640" y="4917"/>
                    <a:pt x="14391" y="4917"/>
                  </a:cubicBezTo>
                  <a:cubicBezTo>
                    <a:pt x="14354" y="4917"/>
                    <a:pt x="14318" y="4919"/>
                    <a:pt x="14283" y="4922"/>
                  </a:cubicBezTo>
                  <a:cubicBezTo>
                    <a:pt x="13611" y="4978"/>
                    <a:pt x="13275" y="5510"/>
                    <a:pt x="13051" y="6071"/>
                  </a:cubicBezTo>
                  <a:cubicBezTo>
                    <a:pt x="12462" y="7499"/>
                    <a:pt x="12490" y="9067"/>
                    <a:pt x="12714" y="10579"/>
                  </a:cubicBezTo>
                  <a:cubicBezTo>
                    <a:pt x="12854" y="11671"/>
                    <a:pt x="13107" y="12791"/>
                    <a:pt x="13527" y="13856"/>
                  </a:cubicBezTo>
                  <a:cubicBezTo>
                    <a:pt x="12910" y="13239"/>
                    <a:pt x="12294" y="12651"/>
                    <a:pt x="11678" y="12063"/>
                  </a:cubicBezTo>
                  <a:cubicBezTo>
                    <a:pt x="10810" y="11251"/>
                    <a:pt x="9914" y="10467"/>
                    <a:pt x="8990" y="9711"/>
                  </a:cubicBezTo>
                  <a:cubicBezTo>
                    <a:pt x="8990" y="9683"/>
                    <a:pt x="8990" y="9683"/>
                    <a:pt x="8990" y="9683"/>
                  </a:cubicBezTo>
                  <a:cubicBezTo>
                    <a:pt x="9074" y="9459"/>
                    <a:pt x="9102" y="9263"/>
                    <a:pt x="9158" y="9067"/>
                  </a:cubicBezTo>
                  <a:cubicBezTo>
                    <a:pt x="9242" y="8647"/>
                    <a:pt x="9326" y="8227"/>
                    <a:pt x="9354" y="7807"/>
                  </a:cubicBezTo>
                  <a:cubicBezTo>
                    <a:pt x="9466" y="6939"/>
                    <a:pt x="9494" y="6071"/>
                    <a:pt x="9438" y="5230"/>
                  </a:cubicBezTo>
                  <a:cubicBezTo>
                    <a:pt x="9382" y="3690"/>
                    <a:pt x="9130" y="2122"/>
                    <a:pt x="8234" y="834"/>
                  </a:cubicBezTo>
                  <a:cubicBezTo>
                    <a:pt x="8038" y="526"/>
                    <a:pt x="7814" y="246"/>
                    <a:pt x="7478" y="106"/>
                  </a:cubicBezTo>
                  <a:cubicBezTo>
                    <a:pt x="7308" y="38"/>
                    <a:pt x="7139" y="1"/>
                    <a:pt x="6969" y="1"/>
                  </a:cubicBezTo>
                  <a:close/>
                </a:path>
              </a:pathLst>
            </a:custGeom>
            <a:solidFill>
              <a:srgbClr val="3A827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26;p54">
              <a:extLst>
                <a:ext uri="{FF2B5EF4-FFF2-40B4-BE49-F238E27FC236}">
                  <a16:creationId xmlns:a16="http://schemas.microsoft.com/office/drawing/2014/main" id="{92994CDC-3FCD-4929-EA12-3B542A50E2FF}"/>
                </a:ext>
              </a:extLst>
            </p:cNvPr>
            <p:cNvSpPr/>
            <p:nvPr/>
          </p:nvSpPr>
          <p:spPr>
            <a:xfrm>
              <a:off x="5072950" y="2481550"/>
              <a:ext cx="337750" cy="334150"/>
            </a:xfrm>
            <a:custGeom>
              <a:avLst/>
              <a:gdLst/>
              <a:ahLst/>
              <a:cxnLst/>
              <a:rect l="l" t="t" r="r" b="b"/>
              <a:pathLst>
                <a:path w="13510" h="13366" extrusionOk="0">
                  <a:moveTo>
                    <a:pt x="1" y="0"/>
                  </a:moveTo>
                  <a:lnTo>
                    <a:pt x="1" y="0"/>
                  </a:lnTo>
                  <a:cubicBezTo>
                    <a:pt x="1" y="0"/>
                    <a:pt x="533" y="6441"/>
                    <a:pt x="4229" y="10865"/>
                  </a:cubicBezTo>
                  <a:cubicBezTo>
                    <a:pt x="5013" y="11818"/>
                    <a:pt x="5826" y="12462"/>
                    <a:pt x="6582" y="12854"/>
                  </a:cubicBezTo>
                  <a:cubicBezTo>
                    <a:pt x="7237" y="13207"/>
                    <a:pt x="7917" y="13366"/>
                    <a:pt x="8575" y="13366"/>
                  </a:cubicBezTo>
                  <a:cubicBezTo>
                    <a:pt x="11208" y="13366"/>
                    <a:pt x="13510" y="10826"/>
                    <a:pt x="12658" y="7981"/>
                  </a:cubicBezTo>
                  <a:cubicBezTo>
                    <a:pt x="12406" y="7113"/>
                    <a:pt x="11902" y="6161"/>
                    <a:pt x="11062" y="5153"/>
                  </a:cubicBezTo>
                  <a:cubicBezTo>
                    <a:pt x="7366" y="728"/>
                    <a:pt x="1" y="0"/>
                    <a:pt x="1" y="0"/>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27;p54">
              <a:extLst>
                <a:ext uri="{FF2B5EF4-FFF2-40B4-BE49-F238E27FC236}">
                  <a16:creationId xmlns:a16="http://schemas.microsoft.com/office/drawing/2014/main" id="{79B4795F-28C1-0146-973D-4443C1F0BDB2}"/>
                </a:ext>
              </a:extLst>
            </p:cNvPr>
            <p:cNvSpPr/>
            <p:nvPr/>
          </p:nvSpPr>
          <p:spPr>
            <a:xfrm>
              <a:off x="4975650" y="2602800"/>
              <a:ext cx="424975" cy="251275"/>
            </a:xfrm>
            <a:custGeom>
              <a:avLst/>
              <a:gdLst/>
              <a:ahLst/>
              <a:cxnLst/>
              <a:rect l="l" t="t" r="r" b="b"/>
              <a:pathLst>
                <a:path w="16999" h="10051" extrusionOk="0">
                  <a:moveTo>
                    <a:pt x="5093" y="0"/>
                  </a:moveTo>
                  <a:cubicBezTo>
                    <a:pt x="2195" y="0"/>
                    <a:pt x="0" y="527"/>
                    <a:pt x="0" y="527"/>
                  </a:cubicBezTo>
                  <a:cubicBezTo>
                    <a:pt x="0" y="527"/>
                    <a:pt x="3025" y="7276"/>
                    <a:pt x="8373" y="9404"/>
                  </a:cubicBezTo>
                  <a:cubicBezTo>
                    <a:pt x="9520" y="9873"/>
                    <a:pt x="10520" y="10051"/>
                    <a:pt x="11376" y="10051"/>
                  </a:cubicBezTo>
                  <a:cubicBezTo>
                    <a:pt x="11440" y="10051"/>
                    <a:pt x="11503" y="10050"/>
                    <a:pt x="11566" y="10048"/>
                  </a:cubicBezTo>
                  <a:cubicBezTo>
                    <a:pt x="15290" y="9936"/>
                    <a:pt x="16998" y="5287"/>
                    <a:pt x="14282" y="2739"/>
                  </a:cubicBezTo>
                  <a:cubicBezTo>
                    <a:pt x="13666" y="2151"/>
                    <a:pt x="12798" y="1591"/>
                    <a:pt x="11650" y="1115"/>
                  </a:cubicBezTo>
                  <a:cubicBezTo>
                    <a:pt x="9458" y="254"/>
                    <a:pt x="7106" y="0"/>
                    <a:pt x="5093" y="0"/>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8;p54">
              <a:extLst>
                <a:ext uri="{FF2B5EF4-FFF2-40B4-BE49-F238E27FC236}">
                  <a16:creationId xmlns:a16="http://schemas.microsoft.com/office/drawing/2014/main" id="{56B4458D-302A-2E99-B237-65DA71DB3E79}"/>
                </a:ext>
              </a:extLst>
            </p:cNvPr>
            <p:cNvSpPr/>
            <p:nvPr/>
          </p:nvSpPr>
          <p:spPr>
            <a:xfrm>
              <a:off x="5014150" y="2540700"/>
              <a:ext cx="393100" cy="293100"/>
            </a:xfrm>
            <a:custGeom>
              <a:avLst/>
              <a:gdLst/>
              <a:ahLst/>
              <a:cxnLst/>
              <a:rect l="l" t="t" r="r" b="b"/>
              <a:pathLst>
                <a:path w="15724" h="11724" extrusionOk="0">
                  <a:moveTo>
                    <a:pt x="694" y="0"/>
                  </a:moveTo>
                  <a:cubicBezTo>
                    <a:pt x="253" y="0"/>
                    <a:pt x="0" y="14"/>
                    <a:pt x="0" y="14"/>
                  </a:cubicBezTo>
                  <a:lnTo>
                    <a:pt x="0" y="42"/>
                  </a:lnTo>
                  <a:cubicBezTo>
                    <a:pt x="0" y="42"/>
                    <a:pt x="1849" y="6847"/>
                    <a:pt x="6497" y="10208"/>
                  </a:cubicBezTo>
                  <a:cubicBezTo>
                    <a:pt x="7561" y="10964"/>
                    <a:pt x="8514" y="11412"/>
                    <a:pt x="9410" y="11608"/>
                  </a:cubicBezTo>
                  <a:cubicBezTo>
                    <a:pt x="9752" y="11686"/>
                    <a:pt x="10086" y="11723"/>
                    <a:pt x="10410" y="11723"/>
                  </a:cubicBezTo>
                  <a:cubicBezTo>
                    <a:pt x="13564" y="11723"/>
                    <a:pt x="15724" y="8227"/>
                    <a:pt x="13946" y="5307"/>
                  </a:cubicBezTo>
                  <a:cubicBezTo>
                    <a:pt x="13470" y="4551"/>
                    <a:pt x="12770" y="3739"/>
                    <a:pt x="11734" y="2983"/>
                  </a:cubicBezTo>
                  <a:cubicBezTo>
                    <a:pt x="7942" y="258"/>
                    <a:pt x="2585" y="0"/>
                    <a:pt x="694" y="0"/>
                  </a:cubicBezTo>
                  <a:close/>
                </a:path>
              </a:pathLst>
            </a:custGeom>
            <a:solidFill>
              <a:schemeClr val="accent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839;p54">
            <a:extLst>
              <a:ext uri="{FF2B5EF4-FFF2-40B4-BE49-F238E27FC236}">
                <a16:creationId xmlns:a16="http://schemas.microsoft.com/office/drawing/2014/main" id="{CBFC9009-A071-63CC-E04F-67D1AB600E67}"/>
              </a:ext>
            </a:extLst>
          </p:cNvPr>
          <p:cNvGrpSpPr/>
          <p:nvPr/>
        </p:nvGrpSpPr>
        <p:grpSpPr>
          <a:xfrm flipH="1">
            <a:off x="-187195" y="4578450"/>
            <a:ext cx="723200" cy="721125"/>
            <a:chOff x="6356250" y="362625"/>
            <a:chExt cx="723200" cy="721125"/>
          </a:xfrm>
        </p:grpSpPr>
        <p:sp>
          <p:nvSpPr>
            <p:cNvPr id="5" name="Google Shape;1840;p54">
              <a:extLst>
                <a:ext uri="{FF2B5EF4-FFF2-40B4-BE49-F238E27FC236}">
                  <a16:creationId xmlns:a16="http://schemas.microsoft.com/office/drawing/2014/main" id="{9CB60A90-B079-F38C-09A3-5B353F0DE29B}"/>
                </a:ext>
              </a:extLst>
            </p:cNvPr>
            <p:cNvSpPr/>
            <p:nvPr/>
          </p:nvSpPr>
          <p:spPr>
            <a:xfrm>
              <a:off x="6356250" y="362625"/>
              <a:ext cx="723200" cy="721125"/>
            </a:xfrm>
            <a:custGeom>
              <a:avLst/>
              <a:gdLst/>
              <a:ahLst/>
              <a:cxnLst/>
              <a:rect l="l" t="t" r="r" b="b"/>
              <a:pathLst>
                <a:path w="28928" h="28845" extrusionOk="0">
                  <a:moveTo>
                    <a:pt x="27304" y="14591"/>
                  </a:moveTo>
                  <a:cubicBezTo>
                    <a:pt x="27780" y="14367"/>
                    <a:pt x="28228" y="14031"/>
                    <a:pt x="28508" y="13611"/>
                  </a:cubicBezTo>
                  <a:cubicBezTo>
                    <a:pt x="28676" y="13415"/>
                    <a:pt x="28760" y="13191"/>
                    <a:pt x="28844" y="12967"/>
                  </a:cubicBezTo>
                  <a:cubicBezTo>
                    <a:pt x="28928" y="12714"/>
                    <a:pt x="28928" y="12490"/>
                    <a:pt x="28900" y="12294"/>
                  </a:cubicBezTo>
                  <a:lnTo>
                    <a:pt x="28788" y="12294"/>
                  </a:lnTo>
                  <a:lnTo>
                    <a:pt x="28900" y="12266"/>
                  </a:lnTo>
                  <a:cubicBezTo>
                    <a:pt x="28844" y="11874"/>
                    <a:pt x="28564" y="11426"/>
                    <a:pt x="28144" y="11118"/>
                  </a:cubicBezTo>
                  <a:cubicBezTo>
                    <a:pt x="27948" y="10950"/>
                    <a:pt x="27724" y="10810"/>
                    <a:pt x="27472" y="10726"/>
                  </a:cubicBezTo>
                  <a:cubicBezTo>
                    <a:pt x="27248" y="10614"/>
                    <a:pt x="26968" y="10558"/>
                    <a:pt x="26716" y="10530"/>
                  </a:cubicBezTo>
                  <a:cubicBezTo>
                    <a:pt x="26156" y="10446"/>
                    <a:pt x="25567" y="10474"/>
                    <a:pt x="24923" y="10586"/>
                  </a:cubicBezTo>
                  <a:cubicBezTo>
                    <a:pt x="24783" y="10614"/>
                    <a:pt x="24643" y="10642"/>
                    <a:pt x="24503" y="10670"/>
                  </a:cubicBezTo>
                  <a:cubicBezTo>
                    <a:pt x="24643" y="10614"/>
                    <a:pt x="24755" y="10530"/>
                    <a:pt x="24895" y="10474"/>
                  </a:cubicBezTo>
                  <a:cubicBezTo>
                    <a:pt x="25455" y="10138"/>
                    <a:pt x="25904" y="9774"/>
                    <a:pt x="26296" y="9354"/>
                  </a:cubicBezTo>
                  <a:cubicBezTo>
                    <a:pt x="26464" y="9186"/>
                    <a:pt x="26632" y="8962"/>
                    <a:pt x="26744" y="8710"/>
                  </a:cubicBezTo>
                  <a:cubicBezTo>
                    <a:pt x="26884" y="8486"/>
                    <a:pt x="26968" y="8234"/>
                    <a:pt x="27024" y="7982"/>
                  </a:cubicBezTo>
                  <a:cubicBezTo>
                    <a:pt x="27108" y="7478"/>
                    <a:pt x="27052" y="6974"/>
                    <a:pt x="26828" y="6610"/>
                  </a:cubicBezTo>
                  <a:cubicBezTo>
                    <a:pt x="26716" y="6414"/>
                    <a:pt x="26548" y="6274"/>
                    <a:pt x="26352" y="6134"/>
                  </a:cubicBezTo>
                  <a:cubicBezTo>
                    <a:pt x="26156" y="5994"/>
                    <a:pt x="25932" y="5910"/>
                    <a:pt x="25679" y="5854"/>
                  </a:cubicBezTo>
                  <a:cubicBezTo>
                    <a:pt x="25427" y="5770"/>
                    <a:pt x="25175" y="5742"/>
                    <a:pt x="24895" y="5770"/>
                  </a:cubicBezTo>
                  <a:cubicBezTo>
                    <a:pt x="24643" y="5770"/>
                    <a:pt x="24363" y="5826"/>
                    <a:pt x="24111" y="5882"/>
                  </a:cubicBezTo>
                  <a:cubicBezTo>
                    <a:pt x="23383" y="6134"/>
                    <a:pt x="22711" y="6526"/>
                    <a:pt x="22151" y="6918"/>
                  </a:cubicBezTo>
                  <a:cubicBezTo>
                    <a:pt x="22263" y="6806"/>
                    <a:pt x="22347" y="6694"/>
                    <a:pt x="22403" y="6582"/>
                  </a:cubicBezTo>
                  <a:cubicBezTo>
                    <a:pt x="22795" y="6050"/>
                    <a:pt x="23075" y="5546"/>
                    <a:pt x="23243" y="5013"/>
                  </a:cubicBezTo>
                  <a:cubicBezTo>
                    <a:pt x="23439" y="4509"/>
                    <a:pt x="23467" y="3977"/>
                    <a:pt x="23355" y="3445"/>
                  </a:cubicBezTo>
                  <a:cubicBezTo>
                    <a:pt x="23299" y="3193"/>
                    <a:pt x="23215" y="2969"/>
                    <a:pt x="23075" y="2773"/>
                  </a:cubicBezTo>
                  <a:cubicBezTo>
                    <a:pt x="22963" y="2577"/>
                    <a:pt x="22823" y="2409"/>
                    <a:pt x="22599" y="2269"/>
                  </a:cubicBezTo>
                  <a:cubicBezTo>
                    <a:pt x="22459" y="2157"/>
                    <a:pt x="22235" y="2073"/>
                    <a:pt x="21983" y="2017"/>
                  </a:cubicBezTo>
                  <a:cubicBezTo>
                    <a:pt x="21759" y="1989"/>
                    <a:pt x="21507" y="1989"/>
                    <a:pt x="21255" y="2045"/>
                  </a:cubicBezTo>
                  <a:cubicBezTo>
                    <a:pt x="20751" y="2101"/>
                    <a:pt x="20247" y="2353"/>
                    <a:pt x="19855" y="2717"/>
                  </a:cubicBezTo>
                  <a:cubicBezTo>
                    <a:pt x="19267" y="3249"/>
                    <a:pt x="18819" y="3865"/>
                    <a:pt x="18483" y="4453"/>
                  </a:cubicBezTo>
                  <a:cubicBezTo>
                    <a:pt x="18651" y="3781"/>
                    <a:pt x="18763" y="3053"/>
                    <a:pt x="18707" y="2269"/>
                  </a:cubicBezTo>
                  <a:cubicBezTo>
                    <a:pt x="18679" y="1989"/>
                    <a:pt x="18623" y="1737"/>
                    <a:pt x="18539" y="1485"/>
                  </a:cubicBezTo>
                  <a:cubicBezTo>
                    <a:pt x="18483" y="1373"/>
                    <a:pt x="18427" y="1233"/>
                    <a:pt x="18371" y="1121"/>
                  </a:cubicBezTo>
                  <a:cubicBezTo>
                    <a:pt x="18315" y="1009"/>
                    <a:pt x="18230" y="925"/>
                    <a:pt x="18174" y="813"/>
                  </a:cubicBezTo>
                  <a:cubicBezTo>
                    <a:pt x="17866" y="393"/>
                    <a:pt x="17446" y="113"/>
                    <a:pt x="16998" y="29"/>
                  </a:cubicBezTo>
                  <a:cubicBezTo>
                    <a:pt x="16802" y="1"/>
                    <a:pt x="16578" y="1"/>
                    <a:pt x="16326" y="57"/>
                  </a:cubicBezTo>
                  <a:cubicBezTo>
                    <a:pt x="16130" y="113"/>
                    <a:pt x="15878" y="225"/>
                    <a:pt x="15682" y="365"/>
                  </a:cubicBezTo>
                  <a:cubicBezTo>
                    <a:pt x="15458" y="505"/>
                    <a:pt x="15262" y="673"/>
                    <a:pt x="15094" y="897"/>
                  </a:cubicBezTo>
                  <a:cubicBezTo>
                    <a:pt x="14926" y="1093"/>
                    <a:pt x="14758" y="1317"/>
                    <a:pt x="14674" y="1569"/>
                  </a:cubicBezTo>
                  <a:cubicBezTo>
                    <a:pt x="14422" y="2073"/>
                    <a:pt x="14282" y="2633"/>
                    <a:pt x="14170" y="3277"/>
                  </a:cubicBezTo>
                  <a:cubicBezTo>
                    <a:pt x="14142" y="3417"/>
                    <a:pt x="14142" y="3557"/>
                    <a:pt x="14114" y="3697"/>
                  </a:cubicBezTo>
                  <a:cubicBezTo>
                    <a:pt x="14114" y="3557"/>
                    <a:pt x="14086" y="3417"/>
                    <a:pt x="14058" y="3277"/>
                  </a:cubicBezTo>
                  <a:cubicBezTo>
                    <a:pt x="13890" y="2633"/>
                    <a:pt x="13694" y="2101"/>
                    <a:pt x="13442" y="1597"/>
                  </a:cubicBezTo>
                  <a:cubicBezTo>
                    <a:pt x="13302" y="1373"/>
                    <a:pt x="13134" y="1149"/>
                    <a:pt x="12966" y="953"/>
                  </a:cubicBezTo>
                  <a:cubicBezTo>
                    <a:pt x="12770" y="785"/>
                    <a:pt x="12574" y="617"/>
                    <a:pt x="12350" y="505"/>
                  </a:cubicBezTo>
                  <a:cubicBezTo>
                    <a:pt x="12126" y="365"/>
                    <a:pt x="11902" y="281"/>
                    <a:pt x="11650" y="225"/>
                  </a:cubicBezTo>
                  <a:cubicBezTo>
                    <a:pt x="11426" y="197"/>
                    <a:pt x="11202" y="197"/>
                    <a:pt x="10978" y="253"/>
                  </a:cubicBezTo>
                  <a:cubicBezTo>
                    <a:pt x="10866" y="281"/>
                    <a:pt x="10753" y="309"/>
                    <a:pt x="10641" y="365"/>
                  </a:cubicBezTo>
                  <a:cubicBezTo>
                    <a:pt x="10557" y="421"/>
                    <a:pt x="10445" y="477"/>
                    <a:pt x="10361" y="561"/>
                  </a:cubicBezTo>
                  <a:cubicBezTo>
                    <a:pt x="10165" y="729"/>
                    <a:pt x="9997" y="897"/>
                    <a:pt x="9885" y="1121"/>
                  </a:cubicBezTo>
                  <a:cubicBezTo>
                    <a:pt x="9745" y="1345"/>
                    <a:pt x="9633" y="1569"/>
                    <a:pt x="9577" y="1821"/>
                  </a:cubicBezTo>
                  <a:cubicBezTo>
                    <a:pt x="9493" y="2073"/>
                    <a:pt x="9465" y="2353"/>
                    <a:pt x="9465" y="2605"/>
                  </a:cubicBezTo>
                  <a:cubicBezTo>
                    <a:pt x="9437" y="3165"/>
                    <a:pt x="9521" y="3753"/>
                    <a:pt x="9717" y="4369"/>
                  </a:cubicBezTo>
                  <a:cubicBezTo>
                    <a:pt x="9745" y="4509"/>
                    <a:pt x="9801" y="4649"/>
                    <a:pt x="9829" y="4789"/>
                  </a:cubicBezTo>
                  <a:cubicBezTo>
                    <a:pt x="9437" y="4201"/>
                    <a:pt x="8961" y="3613"/>
                    <a:pt x="8345" y="3137"/>
                  </a:cubicBezTo>
                  <a:cubicBezTo>
                    <a:pt x="7925" y="2829"/>
                    <a:pt x="7393" y="2605"/>
                    <a:pt x="6917" y="2577"/>
                  </a:cubicBezTo>
                  <a:cubicBezTo>
                    <a:pt x="6637" y="2549"/>
                    <a:pt x="6385" y="2549"/>
                    <a:pt x="6161" y="2605"/>
                  </a:cubicBezTo>
                  <a:cubicBezTo>
                    <a:pt x="5909" y="2689"/>
                    <a:pt x="5713" y="2773"/>
                    <a:pt x="5545" y="2913"/>
                  </a:cubicBezTo>
                  <a:cubicBezTo>
                    <a:pt x="5377" y="3053"/>
                    <a:pt x="5237" y="3221"/>
                    <a:pt x="5125" y="3445"/>
                  </a:cubicBezTo>
                  <a:cubicBezTo>
                    <a:pt x="5013" y="3641"/>
                    <a:pt x="4957" y="3893"/>
                    <a:pt x="4901" y="4145"/>
                  </a:cubicBezTo>
                  <a:cubicBezTo>
                    <a:pt x="4845" y="4649"/>
                    <a:pt x="4901" y="5210"/>
                    <a:pt x="5125" y="5686"/>
                  </a:cubicBezTo>
                  <a:cubicBezTo>
                    <a:pt x="5349" y="6190"/>
                    <a:pt x="5657" y="6694"/>
                    <a:pt x="6077" y="7198"/>
                  </a:cubicBezTo>
                  <a:cubicBezTo>
                    <a:pt x="6161" y="7310"/>
                    <a:pt x="6245" y="7394"/>
                    <a:pt x="6357" y="7506"/>
                  </a:cubicBezTo>
                  <a:cubicBezTo>
                    <a:pt x="5769" y="7142"/>
                    <a:pt x="5097" y="6806"/>
                    <a:pt x="4341" y="6610"/>
                  </a:cubicBezTo>
                  <a:cubicBezTo>
                    <a:pt x="4061" y="6554"/>
                    <a:pt x="3809" y="6526"/>
                    <a:pt x="3529" y="6554"/>
                  </a:cubicBezTo>
                  <a:cubicBezTo>
                    <a:pt x="3277" y="6554"/>
                    <a:pt x="2996" y="6610"/>
                    <a:pt x="2772" y="6694"/>
                  </a:cubicBezTo>
                  <a:cubicBezTo>
                    <a:pt x="2520" y="6778"/>
                    <a:pt x="2324" y="6890"/>
                    <a:pt x="2128" y="7030"/>
                  </a:cubicBezTo>
                  <a:cubicBezTo>
                    <a:pt x="1932" y="7170"/>
                    <a:pt x="1792" y="7366"/>
                    <a:pt x="1680" y="7562"/>
                  </a:cubicBezTo>
                  <a:cubicBezTo>
                    <a:pt x="1484" y="7926"/>
                    <a:pt x="1456" y="8430"/>
                    <a:pt x="1596" y="8934"/>
                  </a:cubicBezTo>
                  <a:cubicBezTo>
                    <a:pt x="1624" y="9046"/>
                    <a:pt x="1652" y="9186"/>
                    <a:pt x="1708" y="9298"/>
                  </a:cubicBezTo>
                  <a:cubicBezTo>
                    <a:pt x="1764" y="9410"/>
                    <a:pt x="1820" y="9522"/>
                    <a:pt x="1904" y="9634"/>
                  </a:cubicBezTo>
                  <a:cubicBezTo>
                    <a:pt x="2044" y="9858"/>
                    <a:pt x="2212" y="10082"/>
                    <a:pt x="2408" y="10250"/>
                  </a:cubicBezTo>
                  <a:cubicBezTo>
                    <a:pt x="2996" y="10782"/>
                    <a:pt x="3641" y="11146"/>
                    <a:pt x="4285" y="11426"/>
                  </a:cubicBezTo>
                  <a:cubicBezTo>
                    <a:pt x="3613" y="11314"/>
                    <a:pt x="2856" y="11286"/>
                    <a:pt x="2072" y="11426"/>
                  </a:cubicBezTo>
                  <a:cubicBezTo>
                    <a:pt x="1820" y="11482"/>
                    <a:pt x="1568" y="11566"/>
                    <a:pt x="1316" y="11678"/>
                  </a:cubicBezTo>
                  <a:cubicBezTo>
                    <a:pt x="1204" y="11734"/>
                    <a:pt x="1092" y="11818"/>
                    <a:pt x="980" y="11874"/>
                  </a:cubicBezTo>
                  <a:cubicBezTo>
                    <a:pt x="868" y="11958"/>
                    <a:pt x="784" y="12042"/>
                    <a:pt x="672" y="12126"/>
                  </a:cubicBezTo>
                  <a:cubicBezTo>
                    <a:pt x="308" y="12462"/>
                    <a:pt x="56" y="12911"/>
                    <a:pt x="28" y="13359"/>
                  </a:cubicBezTo>
                  <a:cubicBezTo>
                    <a:pt x="0" y="13555"/>
                    <a:pt x="56" y="13779"/>
                    <a:pt x="140" y="14031"/>
                  </a:cubicBezTo>
                  <a:cubicBezTo>
                    <a:pt x="224" y="14227"/>
                    <a:pt x="336" y="14451"/>
                    <a:pt x="504" y="14647"/>
                  </a:cubicBezTo>
                  <a:cubicBezTo>
                    <a:pt x="644" y="14843"/>
                    <a:pt x="868" y="15011"/>
                    <a:pt x="1092" y="15179"/>
                  </a:cubicBezTo>
                  <a:cubicBezTo>
                    <a:pt x="1288" y="15319"/>
                    <a:pt x="1540" y="15431"/>
                    <a:pt x="1792" y="15515"/>
                  </a:cubicBezTo>
                  <a:cubicBezTo>
                    <a:pt x="2492" y="15767"/>
                    <a:pt x="3220" y="15851"/>
                    <a:pt x="3893" y="15851"/>
                  </a:cubicBezTo>
                  <a:lnTo>
                    <a:pt x="3977" y="15851"/>
                  </a:lnTo>
                  <a:cubicBezTo>
                    <a:pt x="3837" y="15879"/>
                    <a:pt x="3697" y="15907"/>
                    <a:pt x="3585" y="15963"/>
                  </a:cubicBezTo>
                  <a:cubicBezTo>
                    <a:pt x="2968" y="16159"/>
                    <a:pt x="2436" y="16439"/>
                    <a:pt x="1960" y="16747"/>
                  </a:cubicBezTo>
                  <a:cubicBezTo>
                    <a:pt x="1540" y="17055"/>
                    <a:pt x="1176" y="17475"/>
                    <a:pt x="980" y="17951"/>
                  </a:cubicBezTo>
                  <a:cubicBezTo>
                    <a:pt x="868" y="18175"/>
                    <a:pt x="812" y="18427"/>
                    <a:pt x="784" y="18651"/>
                  </a:cubicBezTo>
                  <a:cubicBezTo>
                    <a:pt x="756" y="18903"/>
                    <a:pt x="784" y="19127"/>
                    <a:pt x="868" y="19351"/>
                  </a:cubicBezTo>
                  <a:lnTo>
                    <a:pt x="924" y="19463"/>
                  </a:lnTo>
                  <a:lnTo>
                    <a:pt x="924" y="19463"/>
                  </a:lnTo>
                  <a:cubicBezTo>
                    <a:pt x="980" y="19603"/>
                    <a:pt x="1092" y="19743"/>
                    <a:pt x="1232" y="19911"/>
                  </a:cubicBezTo>
                  <a:cubicBezTo>
                    <a:pt x="1400" y="20079"/>
                    <a:pt x="1596" y="20219"/>
                    <a:pt x="1848" y="20331"/>
                  </a:cubicBezTo>
                  <a:cubicBezTo>
                    <a:pt x="2212" y="20499"/>
                    <a:pt x="2660" y="20612"/>
                    <a:pt x="3108" y="20612"/>
                  </a:cubicBezTo>
                  <a:cubicBezTo>
                    <a:pt x="3192" y="20612"/>
                    <a:pt x="3277" y="20612"/>
                    <a:pt x="3361" y="20583"/>
                  </a:cubicBezTo>
                  <a:cubicBezTo>
                    <a:pt x="4145" y="20527"/>
                    <a:pt x="4873" y="20275"/>
                    <a:pt x="5489" y="19995"/>
                  </a:cubicBezTo>
                  <a:cubicBezTo>
                    <a:pt x="5377" y="20079"/>
                    <a:pt x="5265" y="20163"/>
                    <a:pt x="5181" y="20275"/>
                  </a:cubicBezTo>
                  <a:cubicBezTo>
                    <a:pt x="4677" y="20724"/>
                    <a:pt x="4313" y="21172"/>
                    <a:pt x="4033" y="21648"/>
                  </a:cubicBezTo>
                  <a:cubicBezTo>
                    <a:pt x="3893" y="21872"/>
                    <a:pt x="3781" y="22096"/>
                    <a:pt x="3697" y="22376"/>
                  </a:cubicBezTo>
                  <a:cubicBezTo>
                    <a:pt x="3641" y="22600"/>
                    <a:pt x="3613" y="22852"/>
                    <a:pt x="3613" y="23132"/>
                  </a:cubicBezTo>
                  <a:cubicBezTo>
                    <a:pt x="3613" y="23384"/>
                    <a:pt x="3641" y="23636"/>
                    <a:pt x="3725" y="23860"/>
                  </a:cubicBezTo>
                  <a:cubicBezTo>
                    <a:pt x="3753" y="23972"/>
                    <a:pt x="3809" y="24084"/>
                    <a:pt x="3865" y="24168"/>
                  </a:cubicBezTo>
                  <a:cubicBezTo>
                    <a:pt x="3921" y="24280"/>
                    <a:pt x="4005" y="24364"/>
                    <a:pt x="4089" y="24448"/>
                  </a:cubicBezTo>
                  <a:cubicBezTo>
                    <a:pt x="4229" y="24616"/>
                    <a:pt x="4425" y="24728"/>
                    <a:pt x="4649" y="24812"/>
                  </a:cubicBezTo>
                  <a:cubicBezTo>
                    <a:pt x="4873" y="24896"/>
                    <a:pt x="5125" y="24952"/>
                    <a:pt x="5377" y="24952"/>
                  </a:cubicBezTo>
                  <a:lnTo>
                    <a:pt x="5461" y="24952"/>
                  </a:lnTo>
                  <a:cubicBezTo>
                    <a:pt x="5685" y="24952"/>
                    <a:pt x="5909" y="24924"/>
                    <a:pt x="6133" y="24868"/>
                  </a:cubicBezTo>
                  <a:cubicBezTo>
                    <a:pt x="6385" y="24812"/>
                    <a:pt x="6637" y="24700"/>
                    <a:pt x="6861" y="24588"/>
                  </a:cubicBezTo>
                  <a:cubicBezTo>
                    <a:pt x="7365" y="24308"/>
                    <a:pt x="7813" y="23944"/>
                    <a:pt x="8289" y="23468"/>
                  </a:cubicBezTo>
                  <a:cubicBezTo>
                    <a:pt x="8373" y="23384"/>
                    <a:pt x="8485" y="23272"/>
                    <a:pt x="8569" y="23160"/>
                  </a:cubicBezTo>
                  <a:cubicBezTo>
                    <a:pt x="8513" y="23300"/>
                    <a:pt x="8457" y="23440"/>
                    <a:pt x="8401" y="23552"/>
                  </a:cubicBezTo>
                  <a:cubicBezTo>
                    <a:pt x="8121" y="24140"/>
                    <a:pt x="7981" y="24700"/>
                    <a:pt x="7897" y="25260"/>
                  </a:cubicBezTo>
                  <a:cubicBezTo>
                    <a:pt x="7869" y="25540"/>
                    <a:pt x="7869" y="25792"/>
                    <a:pt x="7897" y="26072"/>
                  </a:cubicBezTo>
                  <a:cubicBezTo>
                    <a:pt x="7953" y="26352"/>
                    <a:pt x="8037" y="26604"/>
                    <a:pt x="8121" y="26800"/>
                  </a:cubicBezTo>
                  <a:cubicBezTo>
                    <a:pt x="8233" y="27052"/>
                    <a:pt x="8373" y="27276"/>
                    <a:pt x="8541" y="27416"/>
                  </a:cubicBezTo>
                  <a:cubicBezTo>
                    <a:pt x="8709" y="27612"/>
                    <a:pt x="8877" y="27724"/>
                    <a:pt x="9101" y="27808"/>
                  </a:cubicBezTo>
                  <a:cubicBezTo>
                    <a:pt x="9269" y="27892"/>
                    <a:pt x="9465" y="27920"/>
                    <a:pt x="9661" y="27920"/>
                  </a:cubicBezTo>
                  <a:cubicBezTo>
                    <a:pt x="9941" y="27920"/>
                    <a:pt x="10193" y="27864"/>
                    <a:pt x="10473" y="27752"/>
                  </a:cubicBezTo>
                  <a:cubicBezTo>
                    <a:pt x="10613" y="27696"/>
                    <a:pt x="10725" y="27640"/>
                    <a:pt x="10838" y="27584"/>
                  </a:cubicBezTo>
                  <a:cubicBezTo>
                    <a:pt x="10950" y="27528"/>
                    <a:pt x="11062" y="27444"/>
                    <a:pt x="11146" y="27360"/>
                  </a:cubicBezTo>
                  <a:cubicBezTo>
                    <a:pt x="11370" y="27192"/>
                    <a:pt x="11538" y="26996"/>
                    <a:pt x="11706" y="26800"/>
                  </a:cubicBezTo>
                  <a:cubicBezTo>
                    <a:pt x="12154" y="26156"/>
                    <a:pt x="12462" y="25456"/>
                    <a:pt x="12686" y="24812"/>
                  </a:cubicBezTo>
                  <a:cubicBezTo>
                    <a:pt x="12658" y="25512"/>
                    <a:pt x="12686" y="26268"/>
                    <a:pt x="12910" y="26996"/>
                  </a:cubicBezTo>
                  <a:cubicBezTo>
                    <a:pt x="13078" y="27528"/>
                    <a:pt x="13358" y="28004"/>
                    <a:pt x="13750" y="28312"/>
                  </a:cubicBezTo>
                  <a:cubicBezTo>
                    <a:pt x="13946" y="28509"/>
                    <a:pt x="14142" y="28621"/>
                    <a:pt x="14366" y="28705"/>
                  </a:cubicBezTo>
                  <a:cubicBezTo>
                    <a:pt x="14590" y="28817"/>
                    <a:pt x="14786" y="28845"/>
                    <a:pt x="14982" y="28845"/>
                  </a:cubicBezTo>
                  <a:lnTo>
                    <a:pt x="15038" y="28845"/>
                  </a:lnTo>
                  <a:cubicBezTo>
                    <a:pt x="15262" y="28845"/>
                    <a:pt x="15486" y="28789"/>
                    <a:pt x="15710" y="28677"/>
                  </a:cubicBezTo>
                  <a:cubicBezTo>
                    <a:pt x="15906" y="28565"/>
                    <a:pt x="16102" y="28425"/>
                    <a:pt x="16298" y="28228"/>
                  </a:cubicBezTo>
                  <a:cubicBezTo>
                    <a:pt x="16662" y="27864"/>
                    <a:pt x="16914" y="27360"/>
                    <a:pt x="17026" y="26856"/>
                  </a:cubicBezTo>
                  <a:cubicBezTo>
                    <a:pt x="17138" y="26296"/>
                    <a:pt x="17194" y="25708"/>
                    <a:pt x="17138" y="25064"/>
                  </a:cubicBezTo>
                  <a:cubicBezTo>
                    <a:pt x="17138" y="24924"/>
                    <a:pt x="17110" y="24784"/>
                    <a:pt x="17110" y="24644"/>
                  </a:cubicBezTo>
                  <a:cubicBezTo>
                    <a:pt x="17362" y="25288"/>
                    <a:pt x="17726" y="25960"/>
                    <a:pt x="18230" y="26548"/>
                  </a:cubicBezTo>
                  <a:cubicBezTo>
                    <a:pt x="18399" y="26772"/>
                    <a:pt x="18595" y="26940"/>
                    <a:pt x="18819" y="27080"/>
                  </a:cubicBezTo>
                  <a:cubicBezTo>
                    <a:pt x="19043" y="27220"/>
                    <a:pt x="19295" y="27360"/>
                    <a:pt x="19519" y="27416"/>
                  </a:cubicBezTo>
                  <a:cubicBezTo>
                    <a:pt x="19743" y="27500"/>
                    <a:pt x="19995" y="27528"/>
                    <a:pt x="20219" y="27528"/>
                  </a:cubicBezTo>
                  <a:lnTo>
                    <a:pt x="20247" y="27528"/>
                  </a:lnTo>
                  <a:cubicBezTo>
                    <a:pt x="20471" y="27528"/>
                    <a:pt x="20695" y="27472"/>
                    <a:pt x="20919" y="27360"/>
                  </a:cubicBezTo>
                  <a:cubicBezTo>
                    <a:pt x="21283" y="27192"/>
                    <a:pt x="21619" y="26800"/>
                    <a:pt x="21787" y="26296"/>
                  </a:cubicBezTo>
                  <a:cubicBezTo>
                    <a:pt x="21871" y="26072"/>
                    <a:pt x="21927" y="25820"/>
                    <a:pt x="21955" y="25540"/>
                  </a:cubicBezTo>
                  <a:cubicBezTo>
                    <a:pt x="21955" y="25260"/>
                    <a:pt x="21955" y="25008"/>
                    <a:pt x="21899" y="24756"/>
                  </a:cubicBezTo>
                  <a:cubicBezTo>
                    <a:pt x="21787" y="24196"/>
                    <a:pt x="21591" y="23636"/>
                    <a:pt x="21283" y="23076"/>
                  </a:cubicBezTo>
                  <a:lnTo>
                    <a:pt x="21283" y="23076"/>
                  </a:lnTo>
                  <a:cubicBezTo>
                    <a:pt x="21227" y="22936"/>
                    <a:pt x="21143" y="22824"/>
                    <a:pt x="21059" y="22712"/>
                  </a:cubicBezTo>
                  <a:cubicBezTo>
                    <a:pt x="21171" y="22796"/>
                    <a:pt x="21283" y="22908"/>
                    <a:pt x="21367" y="22992"/>
                  </a:cubicBezTo>
                  <a:cubicBezTo>
                    <a:pt x="21871" y="23412"/>
                    <a:pt x="22347" y="23748"/>
                    <a:pt x="22851" y="24000"/>
                  </a:cubicBezTo>
                  <a:cubicBezTo>
                    <a:pt x="23103" y="24112"/>
                    <a:pt x="23355" y="24196"/>
                    <a:pt x="23607" y="24224"/>
                  </a:cubicBezTo>
                  <a:cubicBezTo>
                    <a:pt x="23775" y="24252"/>
                    <a:pt x="23943" y="24280"/>
                    <a:pt x="24083" y="24280"/>
                  </a:cubicBezTo>
                  <a:cubicBezTo>
                    <a:pt x="24195" y="24280"/>
                    <a:pt x="24279" y="24252"/>
                    <a:pt x="24391" y="24252"/>
                  </a:cubicBezTo>
                  <a:cubicBezTo>
                    <a:pt x="24923" y="24196"/>
                    <a:pt x="25371" y="23972"/>
                    <a:pt x="25651" y="23636"/>
                  </a:cubicBezTo>
                  <a:lnTo>
                    <a:pt x="25735" y="23524"/>
                  </a:lnTo>
                  <a:lnTo>
                    <a:pt x="25735" y="23524"/>
                  </a:lnTo>
                  <a:cubicBezTo>
                    <a:pt x="25820" y="23384"/>
                    <a:pt x="25904" y="23216"/>
                    <a:pt x="25960" y="23020"/>
                  </a:cubicBezTo>
                  <a:cubicBezTo>
                    <a:pt x="26016" y="22796"/>
                    <a:pt x="26044" y="22544"/>
                    <a:pt x="26016" y="22292"/>
                  </a:cubicBezTo>
                  <a:cubicBezTo>
                    <a:pt x="25988" y="21788"/>
                    <a:pt x="25820" y="21284"/>
                    <a:pt x="25511" y="20836"/>
                  </a:cubicBezTo>
                  <a:cubicBezTo>
                    <a:pt x="25175" y="20387"/>
                    <a:pt x="24783" y="19967"/>
                    <a:pt x="24251" y="19547"/>
                  </a:cubicBezTo>
                  <a:cubicBezTo>
                    <a:pt x="24139" y="19463"/>
                    <a:pt x="24027" y="19379"/>
                    <a:pt x="23915" y="19295"/>
                  </a:cubicBezTo>
                  <a:cubicBezTo>
                    <a:pt x="24559" y="19547"/>
                    <a:pt x="25287" y="19715"/>
                    <a:pt x="26072" y="19743"/>
                  </a:cubicBezTo>
                  <a:lnTo>
                    <a:pt x="26128" y="19743"/>
                  </a:lnTo>
                  <a:cubicBezTo>
                    <a:pt x="26380" y="19743"/>
                    <a:pt x="26632" y="19715"/>
                    <a:pt x="26856" y="19659"/>
                  </a:cubicBezTo>
                  <a:cubicBezTo>
                    <a:pt x="27136" y="19575"/>
                    <a:pt x="27388" y="19491"/>
                    <a:pt x="27584" y="19351"/>
                  </a:cubicBezTo>
                  <a:cubicBezTo>
                    <a:pt x="27808" y="19211"/>
                    <a:pt x="28004" y="19071"/>
                    <a:pt x="28144" y="18903"/>
                  </a:cubicBezTo>
                  <a:cubicBezTo>
                    <a:pt x="28312" y="18707"/>
                    <a:pt x="28424" y="18511"/>
                    <a:pt x="28480" y="18287"/>
                  </a:cubicBezTo>
                  <a:cubicBezTo>
                    <a:pt x="28536" y="18091"/>
                    <a:pt x="28536" y="17867"/>
                    <a:pt x="28508" y="17615"/>
                  </a:cubicBezTo>
                  <a:cubicBezTo>
                    <a:pt x="28480" y="17419"/>
                    <a:pt x="28396" y="17167"/>
                    <a:pt x="28284" y="16943"/>
                  </a:cubicBezTo>
                  <a:cubicBezTo>
                    <a:pt x="28172" y="16719"/>
                    <a:pt x="28004" y="16495"/>
                    <a:pt x="27836" y="16299"/>
                  </a:cubicBezTo>
                  <a:cubicBezTo>
                    <a:pt x="27640" y="16103"/>
                    <a:pt x="27444" y="15935"/>
                    <a:pt x="27192" y="15823"/>
                  </a:cubicBezTo>
                  <a:cubicBezTo>
                    <a:pt x="26520" y="15431"/>
                    <a:pt x="25791" y="15207"/>
                    <a:pt x="25119" y="15067"/>
                  </a:cubicBezTo>
                  <a:cubicBezTo>
                    <a:pt x="25259" y="15039"/>
                    <a:pt x="25427" y="15039"/>
                    <a:pt x="25539" y="15011"/>
                  </a:cubicBezTo>
                  <a:cubicBezTo>
                    <a:pt x="26212" y="14927"/>
                    <a:pt x="26772" y="14787"/>
                    <a:pt x="27276" y="1459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1;p54">
              <a:extLst>
                <a:ext uri="{FF2B5EF4-FFF2-40B4-BE49-F238E27FC236}">
                  <a16:creationId xmlns:a16="http://schemas.microsoft.com/office/drawing/2014/main" id="{DA2012CB-31D8-1926-5110-7E5DF90CC762}"/>
                </a:ext>
              </a:extLst>
            </p:cNvPr>
            <p:cNvSpPr/>
            <p:nvPr/>
          </p:nvSpPr>
          <p:spPr>
            <a:xfrm>
              <a:off x="6485050" y="489350"/>
              <a:ext cx="467000" cy="465575"/>
            </a:xfrm>
            <a:custGeom>
              <a:avLst/>
              <a:gdLst/>
              <a:ahLst/>
              <a:cxnLst/>
              <a:rect l="l" t="t" r="r" b="b"/>
              <a:pathLst>
                <a:path w="18680" h="18623" extrusionOk="0">
                  <a:moveTo>
                    <a:pt x="18651" y="7926"/>
                  </a:moveTo>
                  <a:lnTo>
                    <a:pt x="18651" y="7926"/>
                  </a:lnTo>
                  <a:lnTo>
                    <a:pt x="18651" y="7926"/>
                  </a:lnTo>
                  <a:lnTo>
                    <a:pt x="18651" y="7926"/>
                  </a:lnTo>
                  <a:lnTo>
                    <a:pt x="18651" y="7926"/>
                  </a:lnTo>
                  <a:cubicBezTo>
                    <a:pt x="18623" y="7673"/>
                    <a:pt x="18455" y="7421"/>
                    <a:pt x="18203" y="7225"/>
                  </a:cubicBezTo>
                  <a:cubicBezTo>
                    <a:pt x="18091" y="7113"/>
                    <a:pt x="17923" y="7029"/>
                    <a:pt x="17783" y="6973"/>
                  </a:cubicBezTo>
                  <a:cubicBezTo>
                    <a:pt x="17615" y="6917"/>
                    <a:pt x="17475" y="6861"/>
                    <a:pt x="17307" y="6833"/>
                  </a:cubicBezTo>
                  <a:cubicBezTo>
                    <a:pt x="17111" y="6833"/>
                    <a:pt x="16915" y="6833"/>
                    <a:pt x="16719" y="6833"/>
                  </a:cubicBezTo>
                  <a:cubicBezTo>
                    <a:pt x="16523" y="6833"/>
                    <a:pt x="16355" y="6861"/>
                    <a:pt x="16159" y="6889"/>
                  </a:cubicBezTo>
                  <a:cubicBezTo>
                    <a:pt x="15795" y="6945"/>
                    <a:pt x="15431" y="7057"/>
                    <a:pt x="15067" y="7169"/>
                  </a:cubicBezTo>
                  <a:cubicBezTo>
                    <a:pt x="15011" y="7197"/>
                    <a:pt x="14927" y="7225"/>
                    <a:pt x="14871" y="7253"/>
                  </a:cubicBezTo>
                  <a:lnTo>
                    <a:pt x="14871" y="7253"/>
                  </a:lnTo>
                  <a:cubicBezTo>
                    <a:pt x="14927" y="7225"/>
                    <a:pt x="15011" y="7197"/>
                    <a:pt x="15067" y="7169"/>
                  </a:cubicBezTo>
                  <a:cubicBezTo>
                    <a:pt x="15431" y="7029"/>
                    <a:pt x="15767" y="6889"/>
                    <a:pt x="16075" y="6693"/>
                  </a:cubicBezTo>
                  <a:cubicBezTo>
                    <a:pt x="16411" y="6497"/>
                    <a:pt x="16719" y="6273"/>
                    <a:pt x="16999" y="5993"/>
                  </a:cubicBezTo>
                  <a:cubicBezTo>
                    <a:pt x="17111" y="5853"/>
                    <a:pt x="17195" y="5713"/>
                    <a:pt x="17279" y="5573"/>
                  </a:cubicBezTo>
                  <a:cubicBezTo>
                    <a:pt x="17363" y="5433"/>
                    <a:pt x="17419" y="5265"/>
                    <a:pt x="17447" y="5125"/>
                  </a:cubicBezTo>
                  <a:cubicBezTo>
                    <a:pt x="17447" y="5041"/>
                    <a:pt x="17475" y="4957"/>
                    <a:pt x="17475" y="4873"/>
                  </a:cubicBezTo>
                  <a:cubicBezTo>
                    <a:pt x="17475" y="4817"/>
                    <a:pt x="17475" y="4733"/>
                    <a:pt x="17475" y="4649"/>
                  </a:cubicBezTo>
                  <a:cubicBezTo>
                    <a:pt x="17447" y="4509"/>
                    <a:pt x="17391" y="4397"/>
                    <a:pt x="17335" y="4285"/>
                  </a:cubicBezTo>
                  <a:lnTo>
                    <a:pt x="17335" y="4285"/>
                  </a:lnTo>
                  <a:lnTo>
                    <a:pt x="17335" y="4257"/>
                  </a:lnTo>
                  <a:lnTo>
                    <a:pt x="17335" y="4257"/>
                  </a:lnTo>
                  <a:lnTo>
                    <a:pt x="17335" y="4257"/>
                  </a:lnTo>
                  <a:cubicBezTo>
                    <a:pt x="17251" y="4145"/>
                    <a:pt x="17167" y="4061"/>
                    <a:pt x="17055" y="3977"/>
                  </a:cubicBezTo>
                  <a:cubicBezTo>
                    <a:pt x="16915" y="3893"/>
                    <a:pt x="16775" y="3837"/>
                    <a:pt x="16635" y="3809"/>
                  </a:cubicBezTo>
                  <a:cubicBezTo>
                    <a:pt x="16467" y="3753"/>
                    <a:pt x="16299" y="3753"/>
                    <a:pt x="16131" y="3753"/>
                  </a:cubicBezTo>
                  <a:cubicBezTo>
                    <a:pt x="16047" y="3753"/>
                    <a:pt x="15963" y="3753"/>
                    <a:pt x="15879" y="3781"/>
                  </a:cubicBezTo>
                  <a:cubicBezTo>
                    <a:pt x="15795" y="3781"/>
                    <a:pt x="15739" y="3809"/>
                    <a:pt x="15655" y="3837"/>
                  </a:cubicBezTo>
                  <a:cubicBezTo>
                    <a:pt x="14899" y="4061"/>
                    <a:pt x="14283" y="4537"/>
                    <a:pt x="13751" y="5041"/>
                  </a:cubicBezTo>
                  <a:cubicBezTo>
                    <a:pt x="13695" y="5097"/>
                    <a:pt x="13639" y="5153"/>
                    <a:pt x="13583" y="5209"/>
                  </a:cubicBezTo>
                  <a:lnTo>
                    <a:pt x="13583" y="5209"/>
                  </a:lnTo>
                  <a:cubicBezTo>
                    <a:pt x="13639" y="5153"/>
                    <a:pt x="13695" y="5097"/>
                    <a:pt x="13751" y="5041"/>
                  </a:cubicBezTo>
                  <a:cubicBezTo>
                    <a:pt x="14003" y="4761"/>
                    <a:pt x="14255" y="4481"/>
                    <a:pt x="14451" y="4173"/>
                  </a:cubicBezTo>
                  <a:cubicBezTo>
                    <a:pt x="14675" y="3865"/>
                    <a:pt x="14871" y="3557"/>
                    <a:pt x="15011" y="3165"/>
                  </a:cubicBezTo>
                  <a:cubicBezTo>
                    <a:pt x="15123" y="2857"/>
                    <a:pt x="15123" y="2521"/>
                    <a:pt x="15067" y="2185"/>
                  </a:cubicBezTo>
                  <a:cubicBezTo>
                    <a:pt x="15039" y="2045"/>
                    <a:pt x="14983" y="1905"/>
                    <a:pt x="14899" y="1765"/>
                  </a:cubicBezTo>
                  <a:cubicBezTo>
                    <a:pt x="14815" y="1653"/>
                    <a:pt x="14731" y="1541"/>
                    <a:pt x="14619" y="1485"/>
                  </a:cubicBezTo>
                  <a:lnTo>
                    <a:pt x="14619" y="1485"/>
                  </a:lnTo>
                  <a:lnTo>
                    <a:pt x="14619" y="1485"/>
                  </a:lnTo>
                  <a:lnTo>
                    <a:pt x="14619" y="1485"/>
                  </a:lnTo>
                  <a:lnTo>
                    <a:pt x="14619" y="1485"/>
                  </a:lnTo>
                  <a:cubicBezTo>
                    <a:pt x="14507" y="1401"/>
                    <a:pt x="14367" y="1345"/>
                    <a:pt x="14227" y="1317"/>
                  </a:cubicBezTo>
                  <a:cubicBezTo>
                    <a:pt x="14143" y="1317"/>
                    <a:pt x="14087" y="1317"/>
                    <a:pt x="14003" y="1317"/>
                  </a:cubicBezTo>
                  <a:cubicBezTo>
                    <a:pt x="13919" y="1317"/>
                    <a:pt x="13835" y="1317"/>
                    <a:pt x="13779" y="1317"/>
                  </a:cubicBezTo>
                  <a:cubicBezTo>
                    <a:pt x="13443" y="1373"/>
                    <a:pt x="13134" y="1541"/>
                    <a:pt x="12882" y="1765"/>
                  </a:cubicBezTo>
                  <a:cubicBezTo>
                    <a:pt x="12742" y="1877"/>
                    <a:pt x="12602" y="2017"/>
                    <a:pt x="12490" y="2185"/>
                  </a:cubicBezTo>
                  <a:cubicBezTo>
                    <a:pt x="12378" y="2325"/>
                    <a:pt x="12266" y="2493"/>
                    <a:pt x="12154" y="2633"/>
                  </a:cubicBezTo>
                  <a:cubicBezTo>
                    <a:pt x="11958" y="2969"/>
                    <a:pt x="11790" y="3305"/>
                    <a:pt x="11650" y="3641"/>
                  </a:cubicBezTo>
                  <a:cubicBezTo>
                    <a:pt x="11622" y="3697"/>
                    <a:pt x="11594" y="3781"/>
                    <a:pt x="11566" y="3837"/>
                  </a:cubicBezTo>
                  <a:lnTo>
                    <a:pt x="11538" y="3837"/>
                  </a:lnTo>
                  <a:cubicBezTo>
                    <a:pt x="11566" y="3781"/>
                    <a:pt x="11622" y="3697"/>
                    <a:pt x="11622" y="3641"/>
                  </a:cubicBezTo>
                  <a:cubicBezTo>
                    <a:pt x="11762" y="3277"/>
                    <a:pt x="11874" y="2941"/>
                    <a:pt x="11958" y="2549"/>
                  </a:cubicBezTo>
                  <a:cubicBezTo>
                    <a:pt x="12014" y="2185"/>
                    <a:pt x="12070" y="1821"/>
                    <a:pt x="12042" y="1429"/>
                  </a:cubicBezTo>
                  <a:cubicBezTo>
                    <a:pt x="12014" y="1261"/>
                    <a:pt x="11986" y="1093"/>
                    <a:pt x="11930" y="925"/>
                  </a:cubicBezTo>
                  <a:cubicBezTo>
                    <a:pt x="11902" y="869"/>
                    <a:pt x="11846" y="785"/>
                    <a:pt x="11818" y="701"/>
                  </a:cubicBezTo>
                  <a:cubicBezTo>
                    <a:pt x="11790" y="645"/>
                    <a:pt x="11734" y="561"/>
                    <a:pt x="11678" y="505"/>
                  </a:cubicBezTo>
                  <a:cubicBezTo>
                    <a:pt x="11650" y="449"/>
                    <a:pt x="11594" y="393"/>
                    <a:pt x="11538" y="337"/>
                  </a:cubicBezTo>
                  <a:cubicBezTo>
                    <a:pt x="11510" y="309"/>
                    <a:pt x="11482" y="281"/>
                    <a:pt x="11454" y="253"/>
                  </a:cubicBezTo>
                  <a:cubicBezTo>
                    <a:pt x="11426" y="225"/>
                    <a:pt x="11398" y="225"/>
                    <a:pt x="11370" y="197"/>
                  </a:cubicBezTo>
                  <a:cubicBezTo>
                    <a:pt x="11258" y="113"/>
                    <a:pt x="11118" y="57"/>
                    <a:pt x="11006" y="29"/>
                  </a:cubicBezTo>
                  <a:lnTo>
                    <a:pt x="11006" y="29"/>
                  </a:lnTo>
                  <a:lnTo>
                    <a:pt x="10978" y="29"/>
                  </a:lnTo>
                  <a:lnTo>
                    <a:pt x="10978" y="29"/>
                  </a:lnTo>
                  <a:lnTo>
                    <a:pt x="10978" y="29"/>
                  </a:lnTo>
                  <a:cubicBezTo>
                    <a:pt x="10866" y="0"/>
                    <a:pt x="10726" y="29"/>
                    <a:pt x="10586" y="57"/>
                  </a:cubicBezTo>
                  <a:cubicBezTo>
                    <a:pt x="10446" y="85"/>
                    <a:pt x="10306" y="141"/>
                    <a:pt x="10166" y="253"/>
                  </a:cubicBezTo>
                  <a:cubicBezTo>
                    <a:pt x="10026" y="337"/>
                    <a:pt x="9914" y="449"/>
                    <a:pt x="9802" y="561"/>
                  </a:cubicBezTo>
                  <a:cubicBezTo>
                    <a:pt x="9690" y="701"/>
                    <a:pt x="9606" y="841"/>
                    <a:pt x="9522" y="981"/>
                  </a:cubicBezTo>
                  <a:cubicBezTo>
                    <a:pt x="9382" y="1345"/>
                    <a:pt x="9270" y="1709"/>
                    <a:pt x="9214" y="2101"/>
                  </a:cubicBezTo>
                  <a:cubicBezTo>
                    <a:pt x="9158" y="2465"/>
                    <a:pt x="9158" y="2829"/>
                    <a:pt x="9158" y="3193"/>
                  </a:cubicBezTo>
                  <a:cubicBezTo>
                    <a:pt x="9158" y="3277"/>
                    <a:pt x="9158" y="3333"/>
                    <a:pt x="9158" y="3417"/>
                  </a:cubicBezTo>
                  <a:lnTo>
                    <a:pt x="9158" y="3417"/>
                  </a:lnTo>
                  <a:cubicBezTo>
                    <a:pt x="9158" y="3333"/>
                    <a:pt x="9158" y="3277"/>
                    <a:pt x="9158" y="3193"/>
                  </a:cubicBezTo>
                  <a:cubicBezTo>
                    <a:pt x="9130" y="2829"/>
                    <a:pt x="9074" y="2465"/>
                    <a:pt x="8990" y="2101"/>
                  </a:cubicBezTo>
                  <a:cubicBezTo>
                    <a:pt x="8906" y="1737"/>
                    <a:pt x="8794" y="1373"/>
                    <a:pt x="8598" y="1009"/>
                  </a:cubicBezTo>
                  <a:cubicBezTo>
                    <a:pt x="8514" y="869"/>
                    <a:pt x="8430" y="729"/>
                    <a:pt x="8318" y="617"/>
                  </a:cubicBezTo>
                  <a:cubicBezTo>
                    <a:pt x="8206" y="505"/>
                    <a:pt x="8066" y="393"/>
                    <a:pt x="7926" y="309"/>
                  </a:cubicBezTo>
                  <a:cubicBezTo>
                    <a:pt x="7898" y="309"/>
                    <a:pt x="7842" y="281"/>
                    <a:pt x="7814" y="253"/>
                  </a:cubicBezTo>
                  <a:cubicBezTo>
                    <a:pt x="7786" y="253"/>
                    <a:pt x="7758" y="225"/>
                    <a:pt x="7702" y="225"/>
                  </a:cubicBezTo>
                  <a:cubicBezTo>
                    <a:pt x="7646" y="197"/>
                    <a:pt x="7562" y="169"/>
                    <a:pt x="7506" y="169"/>
                  </a:cubicBezTo>
                  <a:cubicBezTo>
                    <a:pt x="7338" y="141"/>
                    <a:pt x="7198" y="141"/>
                    <a:pt x="7086" y="169"/>
                  </a:cubicBezTo>
                  <a:lnTo>
                    <a:pt x="7086" y="169"/>
                  </a:lnTo>
                  <a:lnTo>
                    <a:pt x="7086" y="169"/>
                  </a:lnTo>
                  <a:lnTo>
                    <a:pt x="7086" y="169"/>
                  </a:lnTo>
                  <a:cubicBezTo>
                    <a:pt x="7002" y="197"/>
                    <a:pt x="6946" y="197"/>
                    <a:pt x="6890" y="253"/>
                  </a:cubicBezTo>
                  <a:cubicBezTo>
                    <a:pt x="6834" y="281"/>
                    <a:pt x="6778" y="309"/>
                    <a:pt x="6722" y="365"/>
                  </a:cubicBezTo>
                  <a:cubicBezTo>
                    <a:pt x="6610" y="449"/>
                    <a:pt x="6498" y="561"/>
                    <a:pt x="6414" y="701"/>
                  </a:cubicBezTo>
                  <a:cubicBezTo>
                    <a:pt x="6330" y="841"/>
                    <a:pt x="6274" y="981"/>
                    <a:pt x="6218" y="1149"/>
                  </a:cubicBezTo>
                  <a:cubicBezTo>
                    <a:pt x="6162" y="1317"/>
                    <a:pt x="6134" y="1485"/>
                    <a:pt x="6134" y="1653"/>
                  </a:cubicBezTo>
                  <a:cubicBezTo>
                    <a:pt x="6134" y="1737"/>
                    <a:pt x="6134" y="1821"/>
                    <a:pt x="6162" y="1933"/>
                  </a:cubicBezTo>
                  <a:cubicBezTo>
                    <a:pt x="6162" y="2017"/>
                    <a:pt x="6162" y="2129"/>
                    <a:pt x="6190" y="2213"/>
                  </a:cubicBezTo>
                  <a:cubicBezTo>
                    <a:pt x="6218" y="2409"/>
                    <a:pt x="6274" y="2605"/>
                    <a:pt x="6302" y="2773"/>
                  </a:cubicBezTo>
                  <a:cubicBezTo>
                    <a:pt x="6414" y="3137"/>
                    <a:pt x="6554" y="3473"/>
                    <a:pt x="6722" y="3809"/>
                  </a:cubicBezTo>
                  <a:cubicBezTo>
                    <a:pt x="6722" y="3865"/>
                    <a:pt x="6750" y="3921"/>
                    <a:pt x="6778" y="3977"/>
                  </a:cubicBezTo>
                  <a:lnTo>
                    <a:pt x="6778" y="3977"/>
                  </a:lnTo>
                  <a:cubicBezTo>
                    <a:pt x="6750" y="3921"/>
                    <a:pt x="6722" y="3865"/>
                    <a:pt x="6694" y="3809"/>
                  </a:cubicBezTo>
                  <a:cubicBezTo>
                    <a:pt x="6526" y="3501"/>
                    <a:pt x="6330" y="3165"/>
                    <a:pt x="6106" y="2857"/>
                  </a:cubicBezTo>
                  <a:cubicBezTo>
                    <a:pt x="5882" y="2577"/>
                    <a:pt x="5630" y="2297"/>
                    <a:pt x="5321" y="2045"/>
                  </a:cubicBezTo>
                  <a:cubicBezTo>
                    <a:pt x="5181" y="1933"/>
                    <a:pt x="5041" y="1877"/>
                    <a:pt x="4901" y="1793"/>
                  </a:cubicBezTo>
                  <a:cubicBezTo>
                    <a:pt x="4817" y="1765"/>
                    <a:pt x="4733" y="1737"/>
                    <a:pt x="4649" y="1737"/>
                  </a:cubicBezTo>
                  <a:cubicBezTo>
                    <a:pt x="4565" y="1709"/>
                    <a:pt x="4509" y="1681"/>
                    <a:pt x="4425" y="1681"/>
                  </a:cubicBezTo>
                  <a:cubicBezTo>
                    <a:pt x="4341" y="1681"/>
                    <a:pt x="4257" y="1681"/>
                    <a:pt x="4173" y="1681"/>
                  </a:cubicBezTo>
                  <a:cubicBezTo>
                    <a:pt x="4117" y="1681"/>
                    <a:pt x="4033" y="1709"/>
                    <a:pt x="3949" y="1709"/>
                  </a:cubicBezTo>
                  <a:cubicBezTo>
                    <a:pt x="3809" y="1737"/>
                    <a:pt x="3697" y="1793"/>
                    <a:pt x="3585" y="1877"/>
                  </a:cubicBezTo>
                  <a:lnTo>
                    <a:pt x="3585" y="1877"/>
                  </a:lnTo>
                  <a:lnTo>
                    <a:pt x="3585" y="1877"/>
                  </a:lnTo>
                  <a:lnTo>
                    <a:pt x="3585" y="1877"/>
                  </a:lnTo>
                  <a:lnTo>
                    <a:pt x="3585" y="1877"/>
                  </a:lnTo>
                  <a:cubicBezTo>
                    <a:pt x="3529" y="1933"/>
                    <a:pt x="3473" y="1961"/>
                    <a:pt x="3445" y="2017"/>
                  </a:cubicBezTo>
                  <a:cubicBezTo>
                    <a:pt x="3389" y="2073"/>
                    <a:pt x="3361" y="2129"/>
                    <a:pt x="3333" y="2213"/>
                  </a:cubicBezTo>
                  <a:cubicBezTo>
                    <a:pt x="3249" y="2325"/>
                    <a:pt x="3221" y="2465"/>
                    <a:pt x="3193" y="2633"/>
                  </a:cubicBezTo>
                  <a:cubicBezTo>
                    <a:pt x="3165" y="2801"/>
                    <a:pt x="3165" y="2969"/>
                    <a:pt x="3193" y="3109"/>
                  </a:cubicBezTo>
                  <a:cubicBezTo>
                    <a:pt x="3221" y="3277"/>
                    <a:pt x="3249" y="3445"/>
                    <a:pt x="3333" y="3613"/>
                  </a:cubicBezTo>
                  <a:cubicBezTo>
                    <a:pt x="3417" y="3781"/>
                    <a:pt x="3501" y="3949"/>
                    <a:pt x="3613" y="4117"/>
                  </a:cubicBezTo>
                  <a:cubicBezTo>
                    <a:pt x="3697" y="4285"/>
                    <a:pt x="3809" y="4425"/>
                    <a:pt x="3949" y="4565"/>
                  </a:cubicBezTo>
                  <a:cubicBezTo>
                    <a:pt x="4173" y="4873"/>
                    <a:pt x="4453" y="5125"/>
                    <a:pt x="4733" y="5377"/>
                  </a:cubicBezTo>
                  <a:cubicBezTo>
                    <a:pt x="4761" y="5405"/>
                    <a:pt x="4789" y="5433"/>
                    <a:pt x="4845" y="5461"/>
                  </a:cubicBezTo>
                  <a:lnTo>
                    <a:pt x="4817" y="5461"/>
                  </a:lnTo>
                  <a:cubicBezTo>
                    <a:pt x="4789" y="5433"/>
                    <a:pt x="4761" y="5405"/>
                    <a:pt x="4705" y="5377"/>
                  </a:cubicBezTo>
                  <a:cubicBezTo>
                    <a:pt x="4425" y="5153"/>
                    <a:pt x="4117" y="4929"/>
                    <a:pt x="3781" y="4733"/>
                  </a:cubicBezTo>
                  <a:cubicBezTo>
                    <a:pt x="3473" y="4537"/>
                    <a:pt x="3109" y="4397"/>
                    <a:pt x="2745" y="4313"/>
                  </a:cubicBezTo>
                  <a:cubicBezTo>
                    <a:pt x="2661" y="4285"/>
                    <a:pt x="2577" y="4285"/>
                    <a:pt x="2493" y="4257"/>
                  </a:cubicBezTo>
                  <a:cubicBezTo>
                    <a:pt x="2409" y="4257"/>
                    <a:pt x="2325" y="4257"/>
                    <a:pt x="2241" y="4257"/>
                  </a:cubicBezTo>
                  <a:cubicBezTo>
                    <a:pt x="2073" y="4257"/>
                    <a:pt x="1905" y="4285"/>
                    <a:pt x="1765" y="4341"/>
                  </a:cubicBezTo>
                  <a:cubicBezTo>
                    <a:pt x="1597" y="4397"/>
                    <a:pt x="1457" y="4481"/>
                    <a:pt x="1345" y="4565"/>
                  </a:cubicBezTo>
                  <a:cubicBezTo>
                    <a:pt x="1233" y="4649"/>
                    <a:pt x="1149" y="4761"/>
                    <a:pt x="1093" y="4873"/>
                  </a:cubicBezTo>
                  <a:lnTo>
                    <a:pt x="1093" y="4873"/>
                  </a:lnTo>
                  <a:lnTo>
                    <a:pt x="1093" y="4873"/>
                  </a:lnTo>
                  <a:lnTo>
                    <a:pt x="1093" y="4873"/>
                  </a:lnTo>
                  <a:lnTo>
                    <a:pt x="1093" y="4873"/>
                  </a:lnTo>
                  <a:cubicBezTo>
                    <a:pt x="953" y="5097"/>
                    <a:pt x="953" y="5433"/>
                    <a:pt x="1037" y="5713"/>
                  </a:cubicBezTo>
                  <a:cubicBezTo>
                    <a:pt x="1065" y="5797"/>
                    <a:pt x="1093" y="5881"/>
                    <a:pt x="1121" y="5965"/>
                  </a:cubicBezTo>
                  <a:cubicBezTo>
                    <a:pt x="1149" y="6021"/>
                    <a:pt x="1177" y="6105"/>
                    <a:pt x="1233" y="6161"/>
                  </a:cubicBezTo>
                  <a:cubicBezTo>
                    <a:pt x="1317" y="6301"/>
                    <a:pt x="1429" y="6441"/>
                    <a:pt x="1541" y="6553"/>
                  </a:cubicBezTo>
                  <a:cubicBezTo>
                    <a:pt x="1849" y="6805"/>
                    <a:pt x="2157" y="7029"/>
                    <a:pt x="2493" y="7197"/>
                  </a:cubicBezTo>
                  <a:cubicBezTo>
                    <a:pt x="2829" y="7365"/>
                    <a:pt x="3193" y="7477"/>
                    <a:pt x="3529" y="7589"/>
                  </a:cubicBezTo>
                  <a:cubicBezTo>
                    <a:pt x="3585" y="7589"/>
                    <a:pt x="3613" y="7617"/>
                    <a:pt x="3641" y="7617"/>
                  </a:cubicBezTo>
                  <a:lnTo>
                    <a:pt x="3641" y="7617"/>
                  </a:lnTo>
                  <a:cubicBezTo>
                    <a:pt x="3613" y="7617"/>
                    <a:pt x="3585" y="7617"/>
                    <a:pt x="3529" y="7589"/>
                  </a:cubicBezTo>
                  <a:cubicBezTo>
                    <a:pt x="3193" y="7505"/>
                    <a:pt x="2829" y="7421"/>
                    <a:pt x="2437" y="7393"/>
                  </a:cubicBezTo>
                  <a:cubicBezTo>
                    <a:pt x="2073" y="7365"/>
                    <a:pt x="1681" y="7365"/>
                    <a:pt x="1289" y="7421"/>
                  </a:cubicBezTo>
                  <a:cubicBezTo>
                    <a:pt x="1121" y="7477"/>
                    <a:pt x="981" y="7505"/>
                    <a:pt x="813" y="7589"/>
                  </a:cubicBezTo>
                  <a:cubicBezTo>
                    <a:pt x="757" y="7617"/>
                    <a:pt x="673" y="7673"/>
                    <a:pt x="617" y="7701"/>
                  </a:cubicBezTo>
                  <a:cubicBezTo>
                    <a:pt x="533" y="7758"/>
                    <a:pt x="477" y="7814"/>
                    <a:pt x="421" y="7870"/>
                  </a:cubicBezTo>
                  <a:cubicBezTo>
                    <a:pt x="197" y="8066"/>
                    <a:pt x="29" y="8346"/>
                    <a:pt x="29" y="8626"/>
                  </a:cubicBezTo>
                  <a:lnTo>
                    <a:pt x="29" y="8626"/>
                  </a:lnTo>
                  <a:lnTo>
                    <a:pt x="29" y="8626"/>
                  </a:lnTo>
                  <a:lnTo>
                    <a:pt x="29" y="8626"/>
                  </a:lnTo>
                  <a:cubicBezTo>
                    <a:pt x="1" y="8766"/>
                    <a:pt x="29" y="8906"/>
                    <a:pt x="85" y="9018"/>
                  </a:cubicBezTo>
                  <a:cubicBezTo>
                    <a:pt x="141" y="9158"/>
                    <a:pt x="225" y="9298"/>
                    <a:pt x="309" y="9410"/>
                  </a:cubicBezTo>
                  <a:cubicBezTo>
                    <a:pt x="421" y="9550"/>
                    <a:pt x="533" y="9662"/>
                    <a:pt x="673" y="9746"/>
                  </a:cubicBezTo>
                  <a:cubicBezTo>
                    <a:pt x="757" y="9802"/>
                    <a:pt x="813" y="9830"/>
                    <a:pt x="897" y="9886"/>
                  </a:cubicBezTo>
                  <a:cubicBezTo>
                    <a:pt x="953" y="9914"/>
                    <a:pt x="1037" y="9942"/>
                    <a:pt x="1121" y="9970"/>
                  </a:cubicBezTo>
                  <a:cubicBezTo>
                    <a:pt x="1485" y="10082"/>
                    <a:pt x="1877" y="10138"/>
                    <a:pt x="2241" y="10166"/>
                  </a:cubicBezTo>
                  <a:cubicBezTo>
                    <a:pt x="2633" y="10194"/>
                    <a:pt x="2997" y="10166"/>
                    <a:pt x="3361" y="10110"/>
                  </a:cubicBezTo>
                  <a:cubicBezTo>
                    <a:pt x="3389" y="10110"/>
                    <a:pt x="3417" y="10110"/>
                    <a:pt x="3445" y="10110"/>
                  </a:cubicBezTo>
                  <a:lnTo>
                    <a:pt x="3445" y="10110"/>
                  </a:lnTo>
                  <a:lnTo>
                    <a:pt x="3361" y="10110"/>
                  </a:lnTo>
                  <a:cubicBezTo>
                    <a:pt x="2997" y="10194"/>
                    <a:pt x="2633" y="10278"/>
                    <a:pt x="2269" y="10390"/>
                  </a:cubicBezTo>
                  <a:cubicBezTo>
                    <a:pt x="2101" y="10446"/>
                    <a:pt x="1933" y="10502"/>
                    <a:pt x="1765" y="10586"/>
                  </a:cubicBezTo>
                  <a:cubicBezTo>
                    <a:pt x="1569" y="10670"/>
                    <a:pt x="1401" y="10782"/>
                    <a:pt x="1261" y="10894"/>
                  </a:cubicBezTo>
                  <a:cubicBezTo>
                    <a:pt x="1121" y="10978"/>
                    <a:pt x="981" y="11090"/>
                    <a:pt x="897" y="11230"/>
                  </a:cubicBezTo>
                  <a:cubicBezTo>
                    <a:pt x="785" y="11342"/>
                    <a:pt x="701" y="11482"/>
                    <a:pt x="617" y="11650"/>
                  </a:cubicBezTo>
                  <a:cubicBezTo>
                    <a:pt x="561" y="11790"/>
                    <a:pt x="533" y="11930"/>
                    <a:pt x="505" y="12070"/>
                  </a:cubicBezTo>
                  <a:cubicBezTo>
                    <a:pt x="505" y="12154"/>
                    <a:pt x="505" y="12210"/>
                    <a:pt x="505" y="12294"/>
                  </a:cubicBezTo>
                  <a:cubicBezTo>
                    <a:pt x="533" y="12350"/>
                    <a:pt x="533" y="12434"/>
                    <a:pt x="561" y="12490"/>
                  </a:cubicBezTo>
                  <a:lnTo>
                    <a:pt x="561" y="12490"/>
                  </a:lnTo>
                  <a:lnTo>
                    <a:pt x="561" y="12490"/>
                  </a:lnTo>
                  <a:lnTo>
                    <a:pt x="561" y="12490"/>
                  </a:lnTo>
                  <a:lnTo>
                    <a:pt x="561" y="12490"/>
                  </a:lnTo>
                  <a:cubicBezTo>
                    <a:pt x="617" y="12602"/>
                    <a:pt x="701" y="12742"/>
                    <a:pt x="785" y="12826"/>
                  </a:cubicBezTo>
                  <a:cubicBezTo>
                    <a:pt x="841" y="12882"/>
                    <a:pt x="897" y="12938"/>
                    <a:pt x="953" y="12966"/>
                  </a:cubicBezTo>
                  <a:cubicBezTo>
                    <a:pt x="1037" y="13022"/>
                    <a:pt x="1093" y="13050"/>
                    <a:pt x="1177" y="13106"/>
                  </a:cubicBezTo>
                  <a:cubicBezTo>
                    <a:pt x="1233" y="13134"/>
                    <a:pt x="1317" y="13162"/>
                    <a:pt x="1401" y="13190"/>
                  </a:cubicBezTo>
                  <a:cubicBezTo>
                    <a:pt x="1457" y="13218"/>
                    <a:pt x="1541" y="13218"/>
                    <a:pt x="1625" y="13246"/>
                  </a:cubicBezTo>
                  <a:cubicBezTo>
                    <a:pt x="1793" y="13274"/>
                    <a:pt x="1961" y="13274"/>
                    <a:pt x="2129" y="13274"/>
                  </a:cubicBezTo>
                  <a:cubicBezTo>
                    <a:pt x="2521" y="13218"/>
                    <a:pt x="2885" y="13134"/>
                    <a:pt x="3221" y="12994"/>
                  </a:cubicBezTo>
                  <a:cubicBezTo>
                    <a:pt x="3585" y="12854"/>
                    <a:pt x="3921" y="12658"/>
                    <a:pt x="4229" y="12490"/>
                  </a:cubicBezTo>
                  <a:cubicBezTo>
                    <a:pt x="4257" y="12462"/>
                    <a:pt x="4257" y="12462"/>
                    <a:pt x="4285" y="12434"/>
                  </a:cubicBezTo>
                  <a:cubicBezTo>
                    <a:pt x="4285" y="12434"/>
                    <a:pt x="4285" y="12462"/>
                    <a:pt x="4285" y="12462"/>
                  </a:cubicBezTo>
                  <a:cubicBezTo>
                    <a:pt x="4285" y="12462"/>
                    <a:pt x="4257" y="12462"/>
                    <a:pt x="4229" y="12490"/>
                  </a:cubicBezTo>
                  <a:cubicBezTo>
                    <a:pt x="3921" y="12686"/>
                    <a:pt x="3641" y="12910"/>
                    <a:pt x="3361" y="13162"/>
                  </a:cubicBezTo>
                  <a:cubicBezTo>
                    <a:pt x="3221" y="13302"/>
                    <a:pt x="3081" y="13442"/>
                    <a:pt x="2969" y="13582"/>
                  </a:cubicBezTo>
                  <a:cubicBezTo>
                    <a:pt x="2885" y="13638"/>
                    <a:pt x="2829" y="13722"/>
                    <a:pt x="2773" y="13806"/>
                  </a:cubicBezTo>
                  <a:cubicBezTo>
                    <a:pt x="2717" y="13890"/>
                    <a:pt x="2661" y="13974"/>
                    <a:pt x="2605" y="14058"/>
                  </a:cubicBezTo>
                  <a:cubicBezTo>
                    <a:pt x="2521" y="14198"/>
                    <a:pt x="2465" y="14338"/>
                    <a:pt x="2409" y="14506"/>
                  </a:cubicBezTo>
                  <a:cubicBezTo>
                    <a:pt x="2381" y="14674"/>
                    <a:pt x="2353" y="14814"/>
                    <a:pt x="2353" y="14982"/>
                  </a:cubicBezTo>
                  <a:cubicBezTo>
                    <a:pt x="2353" y="15150"/>
                    <a:pt x="2381" y="15290"/>
                    <a:pt x="2437" y="15430"/>
                  </a:cubicBezTo>
                  <a:cubicBezTo>
                    <a:pt x="2437" y="15514"/>
                    <a:pt x="2465" y="15571"/>
                    <a:pt x="2521" y="15627"/>
                  </a:cubicBezTo>
                  <a:cubicBezTo>
                    <a:pt x="2549" y="15683"/>
                    <a:pt x="2577" y="15739"/>
                    <a:pt x="2633" y="15795"/>
                  </a:cubicBezTo>
                  <a:lnTo>
                    <a:pt x="2633" y="15795"/>
                  </a:lnTo>
                  <a:lnTo>
                    <a:pt x="2633" y="15795"/>
                  </a:lnTo>
                  <a:lnTo>
                    <a:pt x="2633" y="15795"/>
                  </a:lnTo>
                  <a:lnTo>
                    <a:pt x="2633" y="15795"/>
                  </a:lnTo>
                  <a:cubicBezTo>
                    <a:pt x="2717" y="15879"/>
                    <a:pt x="2829" y="15963"/>
                    <a:pt x="2969" y="15991"/>
                  </a:cubicBezTo>
                  <a:cubicBezTo>
                    <a:pt x="3053" y="16019"/>
                    <a:pt x="3109" y="16047"/>
                    <a:pt x="3193" y="16075"/>
                  </a:cubicBezTo>
                  <a:cubicBezTo>
                    <a:pt x="3221" y="16075"/>
                    <a:pt x="3277" y="16075"/>
                    <a:pt x="3305" y="16075"/>
                  </a:cubicBezTo>
                  <a:cubicBezTo>
                    <a:pt x="3361" y="16075"/>
                    <a:pt x="3389" y="16103"/>
                    <a:pt x="3417" y="16103"/>
                  </a:cubicBezTo>
                  <a:cubicBezTo>
                    <a:pt x="3585" y="16103"/>
                    <a:pt x="3753" y="16075"/>
                    <a:pt x="3921" y="16047"/>
                  </a:cubicBezTo>
                  <a:cubicBezTo>
                    <a:pt x="4061" y="15991"/>
                    <a:pt x="4229" y="15935"/>
                    <a:pt x="4369" y="15851"/>
                  </a:cubicBezTo>
                  <a:cubicBezTo>
                    <a:pt x="4705" y="15655"/>
                    <a:pt x="5013" y="15430"/>
                    <a:pt x="5265" y="15150"/>
                  </a:cubicBezTo>
                  <a:cubicBezTo>
                    <a:pt x="5545" y="14870"/>
                    <a:pt x="5770" y="14590"/>
                    <a:pt x="5994" y="14282"/>
                  </a:cubicBezTo>
                  <a:cubicBezTo>
                    <a:pt x="5994" y="14282"/>
                    <a:pt x="6022" y="14254"/>
                    <a:pt x="6022" y="14226"/>
                  </a:cubicBezTo>
                  <a:cubicBezTo>
                    <a:pt x="6022" y="14226"/>
                    <a:pt x="6022" y="14226"/>
                    <a:pt x="6022" y="14226"/>
                  </a:cubicBezTo>
                  <a:cubicBezTo>
                    <a:pt x="6022" y="14254"/>
                    <a:pt x="5994" y="14282"/>
                    <a:pt x="5994" y="14282"/>
                  </a:cubicBezTo>
                  <a:cubicBezTo>
                    <a:pt x="5798" y="14590"/>
                    <a:pt x="5601" y="14926"/>
                    <a:pt x="5461" y="15262"/>
                  </a:cubicBezTo>
                  <a:cubicBezTo>
                    <a:pt x="5321" y="15627"/>
                    <a:pt x="5209" y="15991"/>
                    <a:pt x="5153" y="16383"/>
                  </a:cubicBezTo>
                  <a:cubicBezTo>
                    <a:pt x="5125" y="16551"/>
                    <a:pt x="5125" y="16719"/>
                    <a:pt x="5153" y="16887"/>
                  </a:cubicBezTo>
                  <a:cubicBezTo>
                    <a:pt x="5181" y="17027"/>
                    <a:pt x="5209" y="17195"/>
                    <a:pt x="5293" y="17335"/>
                  </a:cubicBezTo>
                  <a:cubicBezTo>
                    <a:pt x="5349" y="17475"/>
                    <a:pt x="5433" y="17615"/>
                    <a:pt x="5545" y="17727"/>
                  </a:cubicBezTo>
                  <a:cubicBezTo>
                    <a:pt x="5630" y="17839"/>
                    <a:pt x="5742" y="17923"/>
                    <a:pt x="5882" y="17951"/>
                  </a:cubicBezTo>
                  <a:lnTo>
                    <a:pt x="5882" y="17951"/>
                  </a:lnTo>
                  <a:lnTo>
                    <a:pt x="5882" y="17951"/>
                  </a:lnTo>
                  <a:lnTo>
                    <a:pt x="5882" y="17951"/>
                  </a:lnTo>
                  <a:lnTo>
                    <a:pt x="5882" y="17951"/>
                  </a:lnTo>
                  <a:cubicBezTo>
                    <a:pt x="5994" y="18007"/>
                    <a:pt x="6134" y="18035"/>
                    <a:pt x="6302" y="18035"/>
                  </a:cubicBezTo>
                  <a:cubicBezTo>
                    <a:pt x="6330" y="18035"/>
                    <a:pt x="6358" y="18007"/>
                    <a:pt x="6386" y="18007"/>
                  </a:cubicBezTo>
                  <a:cubicBezTo>
                    <a:pt x="6442" y="18007"/>
                    <a:pt x="6470" y="18007"/>
                    <a:pt x="6498" y="17979"/>
                  </a:cubicBezTo>
                  <a:cubicBezTo>
                    <a:pt x="6582" y="17979"/>
                    <a:pt x="6666" y="17951"/>
                    <a:pt x="6722" y="17923"/>
                  </a:cubicBezTo>
                  <a:cubicBezTo>
                    <a:pt x="6806" y="17895"/>
                    <a:pt x="6890" y="17867"/>
                    <a:pt x="6946" y="17811"/>
                  </a:cubicBezTo>
                  <a:cubicBezTo>
                    <a:pt x="7030" y="17783"/>
                    <a:pt x="7086" y="17727"/>
                    <a:pt x="7142" y="17671"/>
                  </a:cubicBezTo>
                  <a:cubicBezTo>
                    <a:pt x="7282" y="17587"/>
                    <a:pt x="7394" y="17447"/>
                    <a:pt x="7506" y="17307"/>
                  </a:cubicBezTo>
                  <a:cubicBezTo>
                    <a:pt x="7730" y="16999"/>
                    <a:pt x="7898" y="16663"/>
                    <a:pt x="8038" y="16299"/>
                  </a:cubicBezTo>
                  <a:cubicBezTo>
                    <a:pt x="8150" y="15963"/>
                    <a:pt x="8262" y="15599"/>
                    <a:pt x="8318" y="15234"/>
                  </a:cubicBezTo>
                  <a:cubicBezTo>
                    <a:pt x="8346" y="15206"/>
                    <a:pt x="8346" y="15178"/>
                    <a:pt x="8346" y="15150"/>
                  </a:cubicBezTo>
                  <a:lnTo>
                    <a:pt x="8346" y="15150"/>
                  </a:lnTo>
                  <a:cubicBezTo>
                    <a:pt x="8346" y="15178"/>
                    <a:pt x="8346" y="15206"/>
                    <a:pt x="8346" y="15234"/>
                  </a:cubicBezTo>
                  <a:cubicBezTo>
                    <a:pt x="8290" y="15599"/>
                    <a:pt x="8234" y="15963"/>
                    <a:pt x="8262" y="16327"/>
                  </a:cubicBezTo>
                  <a:cubicBezTo>
                    <a:pt x="8262" y="16523"/>
                    <a:pt x="8262" y="16719"/>
                    <a:pt x="8290" y="16915"/>
                  </a:cubicBezTo>
                  <a:cubicBezTo>
                    <a:pt x="8318" y="17083"/>
                    <a:pt x="8346" y="17279"/>
                    <a:pt x="8402" y="17475"/>
                  </a:cubicBezTo>
                  <a:cubicBezTo>
                    <a:pt x="8514" y="17783"/>
                    <a:pt x="8682" y="18091"/>
                    <a:pt x="8934" y="18287"/>
                  </a:cubicBezTo>
                  <a:cubicBezTo>
                    <a:pt x="8990" y="18343"/>
                    <a:pt x="9046" y="18399"/>
                    <a:pt x="9102" y="18427"/>
                  </a:cubicBezTo>
                  <a:cubicBezTo>
                    <a:pt x="9186" y="18483"/>
                    <a:pt x="9242" y="18511"/>
                    <a:pt x="9326" y="18539"/>
                  </a:cubicBezTo>
                  <a:cubicBezTo>
                    <a:pt x="9438" y="18595"/>
                    <a:pt x="9578" y="18623"/>
                    <a:pt x="9718" y="18623"/>
                  </a:cubicBezTo>
                  <a:lnTo>
                    <a:pt x="9718" y="18623"/>
                  </a:lnTo>
                  <a:lnTo>
                    <a:pt x="9718" y="18623"/>
                  </a:lnTo>
                  <a:lnTo>
                    <a:pt x="9718" y="18623"/>
                  </a:lnTo>
                  <a:cubicBezTo>
                    <a:pt x="9858" y="18623"/>
                    <a:pt x="9998" y="18567"/>
                    <a:pt x="10110" y="18511"/>
                  </a:cubicBezTo>
                  <a:cubicBezTo>
                    <a:pt x="10250" y="18455"/>
                    <a:pt x="10362" y="18343"/>
                    <a:pt x="10474" y="18231"/>
                  </a:cubicBezTo>
                  <a:cubicBezTo>
                    <a:pt x="10698" y="18007"/>
                    <a:pt x="10866" y="17699"/>
                    <a:pt x="10950" y="17391"/>
                  </a:cubicBezTo>
                  <a:cubicBezTo>
                    <a:pt x="11034" y="16999"/>
                    <a:pt x="11034" y="16607"/>
                    <a:pt x="11006" y="16243"/>
                  </a:cubicBezTo>
                  <a:cubicBezTo>
                    <a:pt x="11006" y="15851"/>
                    <a:pt x="10922" y="15486"/>
                    <a:pt x="10838" y="15150"/>
                  </a:cubicBezTo>
                  <a:cubicBezTo>
                    <a:pt x="10838" y="15094"/>
                    <a:pt x="10838" y="15066"/>
                    <a:pt x="10838" y="15038"/>
                  </a:cubicBezTo>
                  <a:lnTo>
                    <a:pt x="10838" y="15038"/>
                  </a:lnTo>
                  <a:cubicBezTo>
                    <a:pt x="10838" y="15066"/>
                    <a:pt x="10838" y="15094"/>
                    <a:pt x="10866" y="15150"/>
                  </a:cubicBezTo>
                  <a:cubicBezTo>
                    <a:pt x="11062" y="15851"/>
                    <a:pt x="11342" y="16551"/>
                    <a:pt x="11846" y="17167"/>
                  </a:cubicBezTo>
                  <a:cubicBezTo>
                    <a:pt x="11902" y="17223"/>
                    <a:pt x="11958" y="17279"/>
                    <a:pt x="12014" y="17335"/>
                  </a:cubicBezTo>
                  <a:cubicBezTo>
                    <a:pt x="12070" y="17391"/>
                    <a:pt x="12154" y="17447"/>
                    <a:pt x="12210" y="17475"/>
                  </a:cubicBezTo>
                  <a:cubicBezTo>
                    <a:pt x="12350" y="17587"/>
                    <a:pt x="12490" y="17643"/>
                    <a:pt x="12658" y="17699"/>
                  </a:cubicBezTo>
                  <a:cubicBezTo>
                    <a:pt x="12798" y="17755"/>
                    <a:pt x="12966" y="17755"/>
                    <a:pt x="13106" y="17755"/>
                  </a:cubicBezTo>
                  <a:cubicBezTo>
                    <a:pt x="13247" y="17755"/>
                    <a:pt x="13387" y="17727"/>
                    <a:pt x="13499" y="17671"/>
                  </a:cubicBezTo>
                  <a:lnTo>
                    <a:pt x="13499" y="17671"/>
                  </a:lnTo>
                  <a:lnTo>
                    <a:pt x="13499" y="17671"/>
                  </a:lnTo>
                  <a:lnTo>
                    <a:pt x="13499" y="17671"/>
                  </a:lnTo>
                  <a:lnTo>
                    <a:pt x="13499" y="17671"/>
                  </a:lnTo>
                  <a:cubicBezTo>
                    <a:pt x="13611" y="17615"/>
                    <a:pt x="13723" y="17531"/>
                    <a:pt x="13835" y="17419"/>
                  </a:cubicBezTo>
                  <a:cubicBezTo>
                    <a:pt x="13863" y="17363"/>
                    <a:pt x="13919" y="17307"/>
                    <a:pt x="13947" y="17223"/>
                  </a:cubicBezTo>
                  <a:cubicBezTo>
                    <a:pt x="13975" y="17167"/>
                    <a:pt x="14031" y="17083"/>
                    <a:pt x="14059" y="17027"/>
                  </a:cubicBezTo>
                  <a:cubicBezTo>
                    <a:pt x="14115" y="16859"/>
                    <a:pt x="14143" y="16691"/>
                    <a:pt x="14143" y="16551"/>
                  </a:cubicBezTo>
                  <a:cubicBezTo>
                    <a:pt x="14171" y="16383"/>
                    <a:pt x="14143" y="16215"/>
                    <a:pt x="14115" y="16047"/>
                  </a:cubicBezTo>
                  <a:cubicBezTo>
                    <a:pt x="14031" y="15655"/>
                    <a:pt x="13891" y="15290"/>
                    <a:pt x="13723" y="14954"/>
                  </a:cubicBezTo>
                  <a:cubicBezTo>
                    <a:pt x="13555" y="14646"/>
                    <a:pt x="13331" y="14310"/>
                    <a:pt x="13106" y="14030"/>
                  </a:cubicBezTo>
                  <a:cubicBezTo>
                    <a:pt x="13078" y="13974"/>
                    <a:pt x="13050" y="13946"/>
                    <a:pt x="13050" y="13918"/>
                  </a:cubicBezTo>
                  <a:cubicBezTo>
                    <a:pt x="13050" y="13918"/>
                    <a:pt x="13050" y="13918"/>
                    <a:pt x="13050" y="13918"/>
                  </a:cubicBezTo>
                  <a:cubicBezTo>
                    <a:pt x="13078" y="13946"/>
                    <a:pt x="13106" y="13974"/>
                    <a:pt x="13134" y="14030"/>
                  </a:cubicBezTo>
                  <a:cubicBezTo>
                    <a:pt x="13359" y="14310"/>
                    <a:pt x="13611" y="14590"/>
                    <a:pt x="13891" y="14842"/>
                  </a:cubicBezTo>
                  <a:cubicBezTo>
                    <a:pt x="14031" y="14954"/>
                    <a:pt x="14171" y="15066"/>
                    <a:pt x="14339" y="15178"/>
                  </a:cubicBezTo>
                  <a:cubicBezTo>
                    <a:pt x="14507" y="15290"/>
                    <a:pt x="14675" y="15374"/>
                    <a:pt x="14843" y="15458"/>
                  </a:cubicBezTo>
                  <a:cubicBezTo>
                    <a:pt x="14983" y="15543"/>
                    <a:pt x="15151" y="15599"/>
                    <a:pt x="15319" y="15627"/>
                  </a:cubicBezTo>
                  <a:cubicBezTo>
                    <a:pt x="15487" y="15655"/>
                    <a:pt x="15655" y="15655"/>
                    <a:pt x="15795" y="15627"/>
                  </a:cubicBezTo>
                  <a:cubicBezTo>
                    <a:pt x="16131" y="15599"/>
                    <a:pt x="16411" y="15458"/>
                    <a:pt x="16579" y="15262"/>
                  </a:cubicBezTo>
                  <a:lnTo>
                    <a:pt x="16579" y="15262"/>
                  </a:lnTo>
                  <a:lnTo>
                    <a:pt x="16579" y="15262"/>
                  </a:lnTo>
                  <a:lnTo>
                    <a:pt x="16579" y="15262"/>
                  </a:lnTo>
                  <a:lnTo>
                    <a:pt x="16579" y="15262"/>
                  </a:lnTo>
                  <a:cubicBezTo>
                    <a:pt x="16607" y="15206"/>
                    <a:pt x="16663" y="15150"/>
                    <a:pt x="16691" y="15094"/>
                  </a:cubicBezTo>
                  <a:cubicBezTo>
                    <a:pt x="16719" y="15038"/>
                    <a:pt x="16747" y="14954"/>
                    <a:pt x="16747" y="14898"/>
                  </a:cubicBezTo>
                  <a:cubicBezTo>
                    <a:pt x="16775" y="14814"/>
                    <a:pt x="16775" y="14758"/>
                    <a:pt x="16803" y="14674"/>
                  </a:cubicBezTo>
                  <a:cubicBezTo>
                    <a:pt x="16803" y="14590"/>
                    <a:pt x="16803" y="14534"/>
                    <a:pt x="16803" y="14450"/>
                  </a:cubicBezTo>
                  <a:cubicBezTo>
                    <a:pt x="16775" y="14282"/>
                    <a:pt x="16747" y="14114"/>
                    <a:pt x="16691" y="13974"/>
                  </a:cubicBezTo>
                  <a:cubicBezTo>
                    <a:pt x="16635" y="13806"/>
                    <a:pt x="16551" y="13666"/>
                    <a:pt x="16467" y="13526"/>
                  </a:cubicBezTo>
                  <a:cubicBezTo>
                    <a:pt x="16411" y="13442"/>
                    <a:pt x="16355" y="13358"/>
                    <a:pt x="16299" y="13302"/>
                  </a:cubicBezTo>
                  <a:cubicBezTo>
                    <a:pt x="16215" y="13218"/>
                    <a:pt x="16159" y="13162"/>
                    <a:pt x="16103" y="13078"/>
                  </a:cubicBezTo>
                  <a:cubicBezTo>
                    <a:pt x="15963" y="12938"/>
                    <a:pt x="15823" y="12826"/>
                    <a:pt x="15683" y="12714"/>
                  </a:cubicBezTo>
                  <a:cubicBezTo>
                    <a:pt x="15375" y="12462"/>
                    <a:pt x="15067" y="12266"/>
                    <a:pt x="14731" y="12098"/>
                  </a:cubicBezTo>
                  <a:cubicBezTo>
                    <a:pt x="14703" y="12070"/>
                    <a:pt x="14647" y="12042"/>
                    <a:pt x="14591" y="12014"/>
                  </a:cubicBezTo>
                  <a:lnTo>
                    <a:pt x="14591" y="12014"/>
                  </a:lnTo>
                  <a:cubicBezTo>
                    <a:pt x="14647" y="12042"/>
                    <a:pt x="14675" y="12070"/>
                    <a:pt x="14731" y="12098"/>
                  </a:cubicBezTo>
                  <a:cubicBezTo>
                    <a:pt x="15067" y="12238"/>
                    <a:pt x="15403" y="12406"/>
                    <a:pt x="15767" y="12518"/>
                  </a:cubicBezTo>
                  <a:cubicBezTo>
                    <a:pt x="16131" y="12630"/>
                    <a:pt x="16495" y="12686"/>
                    <a:pt x="16887" y="12714"/>
                  </a:cubicBezTo>
                  <a:cubicBezTo>
                    <a:pt x="17055" y="12714"/>
                    <a:pt x="17223" y="12686"/>
                    <a:pt x="17391" y="12658"/>
                  </a:cubicBezTo>
                  <a:cubicBezTo>
                    <a:pt x="17475" y="12630"/>
                    <a:pt x="17559" y="12602"/>
                    <a:pt x="17615" y="12574"/>
                  </a:cubicBezTo>
                  <a:cubicBezTo>
                    <a:pt x="17699" y="12546"/>
                    <a:pt x="17783" y="12490"/>
                    <a:pt x="17839" y="12462"/>
                  </a:cubicBezTo>
                  <a:cubicBezTo>
                    <a:pt x="17895" y="12406"/>
                    <a:pt x="17979" y="12378"/>
                    <a:pt x="18035" y="12322"/>
                  </a:cubicBezTo>
                  <a:cubicBezTo>
                    <a:pt x="18091" y="12266"/>
                    <a:pt x="18147" y="12238"/>
                    <a:pt x="18203" y="12182"/>
                  </a:cubicBezTo>
                  <a:cubicBezTo>
                    <a:pt x="18287" y="12070"/>
                    <a:pt x="18343" y="11930"/>
                    <a:pt x="18399" y="11818"/>
                  </a:cubicBezTo>
                  <a:lnTo>
                    <a:pt x="18399" y="11818"/>
                  </a:lnTo>
                  <a:lnTo>
                    <a:pt x="18399" y="11818"/>
                  </a:lnTo>
                  <a:lnTo>
                    <a:pt x="18399" y="11818"/>
                  </a:lnTo>
                  <a:lnTo>
                    <a:pt x="18399" y="11818"/>
                  </a:lnTo>
                  <a:cubicBezTo>
                    <a:pt x="18427" y="11678"/>
                    <a:pt x="18427" y="11538"/>
                    <a:pt x="18399" y="11398"/>
                  </a:cubicBezTo>
                  <a:cubicBezTo>
                    <a:pt x="18399" y="11342"/>
                    <a:pt x="18371" y="11258"/>
                    <a:pt x="18343" y="11202"/>
                  </a:cubicBezTo>
                  <a:cubicBezTo>
                    <a:pt x="18343" y="11118"/>
                    <a:pt x="18287" y="11034"/>
                    <a:pt x="18259" y="10978"/>
                  </a:cubicBezTo>
                  <a:cubicBezTo>
                    <a:pt x="18231" y="10894"/>
                    <a:pt x="18175" y="10838"/>
                    <a:pt x="18147" y="10782"/>
                  </a:cubicBezTo>
                  <a:cubicBezTo>
                    <a:pt x="18091" y="10698"/>
                    <a:pt x="18035" y="10642"/>
                    <a:pt x="17979" y="10586"/>
                  </a:cubicBezTo>
                  <a:cubicBezTo>
                    <a:pt x="17867" y="10474"/>
                    <a:pt x="17727" y="10362"/>
                    <a:pt x="17587" y="10278"/>
                  </a:cubicBezTo>
                  <a:cubicBezTo>
                    <a:pt x="17251" y="10082"/>
                    <a:pt x="16887" y="9942"/>
                    <a:pt x="16523" y="9858"/>
                  </a:cubicBezTo>
                  <a:cubicBezTo>
                    <a:pt x="16159" y="9746"/>
                    <a:pt x="15795" y="9690"/>
                    <a:pt x="15431" y="9662"/>
                  </a:cubicBezTo>
                  <a:cubicBezTo>
                    <a:pt x="15375" y="9662"/>
                    <a:pt x="15291" y="9662"/>
                    <a:pt x="15235" y="9662"/>
                  </a:cubicBezTo>
                  <a:lnTo>
                    <a:pt x="15235" y="9634"/>
                  </a:lnTo>
                  <a:cubicBezTo>
                    <a:pt x="15291" y="9662"/>
                    <a:pt x="15347" y="9662"/>
                    <a:pt x="15431" y="9662"/>
                  </a:cubicBezTo>
                  <a:cubicBezTo>
                    <a:pt x="15795" y="9662"/>
                    <a:pt x="16159" y="9662"/>
                    <a:pt x="16551" y="9634"/>
                  </a:cubicBezTo>
                  <a:cubicBezTo>
                    <a:pt x="16719" y="9606"/>
                    <a:pt x="16915" y="9578"/>
                    <a:pt x="17111" y="9522"/>
                  </a:cubicBezTo>
                  <a:cubicBezTo>
                    <a:pt x="17195" y="9522"/>
                    <a:pt x="17279" y="9494"/>
                    <a:pt x="17391" y="9466"/>
                  </a:cubicBezTo>
                  <a:cubicBezTo>
                    <a:pt x="17475" y="9438"/>
                    <a:pt x="17559" y="9382"/>
                    <a:pt x="17643" y="9354"/>
                  </a:cubicBezTo>
                  <a:cubicBezTo>
                    <a:pt x="17811" y="9298"/>
                    <a:pt x="17951" y="9214"/>
                    <a:pt x="18091" y="9102"/>
                  </a:cubicBezTo>
                  <a:cubicBezTo>
                    <a:pt x="18231" y="8990"/>
                    <a:pt x="18315" y="8878"/>
                    <a:pt x="18427" y="8738"/>
                  </a:cubicBezTo>
                  <a:cubicBezTo>
                    <a:pt x="18455" y="8682"/>
                    <a:pt x="18511" y="8626"/>
                    <a:pt x="18539" y="8542"/>
                  </a:cubicBezTo>
                  <a:cubicBezTo>
                    <a:pt x="18567" y="8486"/>
                    <a:pt x="18595" y="8402"/>
                    <a:pt x="18623" y="8346"/>
                  </a:cubicBezTo>
                  <a:cubicBezTo>
                    <a:pt x="18651" y="8262"/>
                    <a:pt x="18651" y="8206"/>
                    <a:pt x="18679" y="8122"/>
                  </a:cubicBezTo>
                  <a:cubicBezTo>
                    <a:pt x="18679" y="8066"/>
                    <a:pt x="18679" y="7982"/>
                    <a:pt x="18651" y="7926"/>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42;p54">
              <a:extLst>
                <a:ext uri="{FF2B5EF4-FFF2-40B4-BE49-F238E27FC236}">
                  <a16:creationId xmlns:a16="http://schemas.microsoft.com/office/drawing/2014/main" id="{C3731104-12B3-7855-D4DA-CEF6D5D098E0}"/>
                </a:ext>
              </a:extLst>
            </p:cNvPr>
            <p:cNvSpPr/>
            <p:nvPr/>
          </p:nvSpPr>
          <p:spPr>
            <a:xfrm>
              <a:off x="6664975" y="662275"/>
              <a:ext cx="116950" cy="117625"/>
            </a:xfrm>
            <a:custGeom>
              <a:avLst/>
              <a:gdLst/>
              <a:ahLst/>
              <a:cxnLst/>
              <a:rect l="l" t="t" r="r" b="b"/>
              <a:pathLst>
                <a:path w="4678" h="4705" extrusionOk="0">
                  <a:moveTo>
                    <a:pt x="2353" y="0"/>
                  </a:moveTo>
                  <a:cubicBezTo>
                    <a:pt x="1037" y="0"/>
                    <a:pt x="1" y="1037"/>
                    <a:pt x="1" y="2353"/>
                  </a:cubicBezTo>
                  <a:cubicBezTo>
                    <a:pt x="1" y="3641"/>
                    <a:pt x="1037" y="4705"/>
                    <a:pt x="2353" y="4705"/>
                  </a:cubicBezTo>
                  <a:cubicBezTo>
                    <a:pt x="3641" y="4705"/>
                    <a:pt x="4677" y="3641"/>
                    <a:pt x="4677" y="2353"/>
                  </a:cubicBezTo>
                  <a:cubicBezTo>
                    <a:pt x="4677" y="1037"/>
                    <a:pt x="3641" y="0"/>
                    <a:pt x="2353"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205;p46">
            <a:extLst>
              <a:ext uri="{FF2B5EF4-FFF2-40B4-BE49-F238E27FC236}">
                <a16:creationId xmlns:a16="http://schemas.microsoft.com/office/drawing/2014/main" id="{D139293D-7C6D-2E70-0870-340FAAB22EDD}"/>
              </a:ext>
            </a:extLst>
          </p:cNvPr>
          <p:cNvGrpSpPr/>
          <p:nvPr/>
        </p:nvGrpSpPr>
        <p:grpSpPr>
          <a:xfrm>
            <a:off x="424262" y="4628550"/>
            <a:ext cx="505975" cy="499100"/>
            <a:chOff x="4287650" y="1268400"/>
            <a:chExt cx="505975" cy="499100"/>
          </a:xfrm>
        </p:grpSpPr>
        <p:sp>
          <p:nvSpPr>
            <p:cNvPr id="9" name="Google Shape;1206;p46">
              <a:extLst>
                <a:ext uri="{FF2B5EF4-FFF2-40B4-BE49-F238E27FC236}">
                  <a16:creationId xmlns:a16="http://schemas.microsoft.com/office/drawing/2014/main" id="{74D194E1-39E8-BE78-2F40-2C9AA783BFA4}"/>
                </a:ext>
              </a:extLst>
            </p:cNvPr>
            <p:cNvSpPr/>
            <p:nvPr/>
          </p:nvSpPr>
          <p:spPr>
            <a:xfrm>
              <a:off x="4504000" y="1536250"/>
              <a:ext cx="74700" cy="231250"/>
            </a:xfrm>
            <a:custGeom>
              <a:avLst/>
              <a:gdLst/>
              <a:ahLst/>
              <a:cxnLst/>
              <a:rect l="l" t="t" r="r" b="b"/>
              <a:pathLst>
                <a:path w="2988" h="9250" extrusionOk="0">
                  <a:moveTo>
                    <a:pt x="1504" y="0"/>
                  </a:moveTo>
                  <a:cubicBezTo>
                    <a:pt x="1485" y="0"/>
                    <a:pt x="1485" y="38"/>
                    <a:pt x="1485" y="38"/>
                  </a:cubicBezTo>
                  <a:cubicBezTo>
                    <a:pt x="1332" y="362"/>
                    <a:pt x="1218" y="723"/>
                    <a:pt x="1104" y="1046"/>
                  </a:cubicBezTo>
                  <a:cubicBezTo>
                    <a:pt x="990" y="1389"/>
                    <a:pt x="895" y="1750"/>
                    <a:pt x="800" y="2074"/>
                  </a:cubicBezTo>
                  <a:cubicBezTo>
                    <a:pt x="629" y="2758"/>
                    <a:pt x="457" y="3424"/>
                    <a:pt x="343" y="4128"/>
                  </a:cubicBezTo>
                  <a:cubicBezTo>
                    <a:pt x="286" y="4451"/>
                    <a:pt x="229" y="4813"/>
                    <a:pt x="172" y="5136"/>
                  </a:cubicBezTo>
                  <a:cubicBezTo>
                    <a:pt x="96" y="5497"/>
                    <a:pt x="77" y="5840"/>
                    <a:pt x="39" y="6163"/>
                  </a:cubicBezTo>
                  <a:cubicBezTo>
                    <a:pt x="1" y="6505"/>
                    <a:pt x="1" y="6848"/>
                    <a:pt x="39" y="7190"/>
                  </a:cubicBezTo>
                  <a:cubicBezTo>
                    <a:pt x="58" y="7513"/>
                    <a:pt x="77" y="7875"/>
                    <a:pt x="172" y="8217"/>
                  </a:cubicBezTo>
                  <a:cubicBezTo>
                    <a:pt x="317" y="8829"/>
                    <a:pt x="870" y="9250"/>
                    <a:pt x="1475" y="9250"/>
                  </a:cubicBezTo>
                  <a:cubicBezTo>
                    <a:pt x="1585" y="9250"/>
                    <a:pt x="1697" y="9236"/>
                    <a:pt x="1808" y="9206"/>
                  </a:cubicBezTo>
                  <a:cubicBezTo>
                    <a:pt x="2340" y="9073"/>
                    <a:pt x="2702" y="8693"/>
                    <a:pt x="2816" y="8217"/>
                  </a:cubicBezTo>
                  <a:cubicBezTo>
                    <a:pt x="2911" y="7875"/>
                    <a:pt x="2930" y="7513"/>
                    <a:pt x="2949" y="7190"/>
                  </a:cubicBezTo>
                  <a:cubicBezTo>
                    <a:pt x="2987" y="6848"/>
                    <a:pt x="2987" y="6505"/>
                    <a:pt x="2949" y="6163"/>
                  </a:cubicBezTo>
                  <a:cubicBezTo>
                    <a:pt x="2949" y="5840"/>
                    <a:pt x="2911" y="5478"/>
                    <a:pt x="2854" y="5136"/>
                  </a:cubicBezTo>
                  <a:cubicBezTo>
                    <a:pt x="2816" y="4813"/>
                    <a:pt x="2759" y="4451"/>
                    <a:pt x="2702" y="4128"/>
                  </a:cubicBezTo>
                  <a:cubicBezTo>
                    <a:pt x="2569" y="3424"/>
                    <a:pt x="2436" y="2758"/>
                    <a:pt x="2245" y="2074"/>
                  </a:cubicBezTo>
                  <a:cubicBezTo>
                    <a:pt x="2150" y="1750"/>
                    <a:pt x="2055" y="1389"/>
                    <a:pt x="1941" y="1046"/>
                  </a:cubicBezTo>
                  <a:cubicBezTo>
                    <a:pt x="1808" y="723"/>
                    <a:pt x="1694" y="362"/>
                    <a:pt x="1561" y="38"/>
                  </a:cubicBezTo>
                  <a:cubicBezTo>
                    <a:pt x="1561" y="0"/>
                    <a:pt x="1523" y="0"/>
                    <a:pt x="1504"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7;p46">
              <a:extLst>
                <a:ext uri="{FF2B5EF4-FFF2-40B4-BE49-F238E27FC236}">
                  <a16:creationId xmlns:a16="http://schemas.microsoft.com/office/drawing/2014/main" id="{215BFCD8-4653-63E8-EF9D-BA56A28CD9A9}"/>
                </a:ext>
              </a:extLst>
            </p:cNvPr>
            <p:cNvSpPr/>
            <p:nvPr/>
          </p:nvSpPr>
          <p:spPr>
            <a:xfrm>
              <a:off x="4349475" y="1532450"/>
              <a:ext cx="177375" cy="170900"/>
            </a:xfrm>
            <a:custGeom>
              <a:avLst/>
              <a:gdLst/>
              <a:ahLst/>
              <a:cxnLst/>
              <a:rect l="l" t="t" r="r" b="b"/>
              <a:pathLst>
                <a:path w="7095" h="6836" extrusionOk="0">
                  <a:moveTo>
                    <a:pt x="7038" y="0"/>
                  </a:moveTo>
                  <a:cubicBezTo>
                    <a:pt x="6714" y="133"/>
                    <a:pt x="6372" y="285"/>
                    <a:pt x="6068" y="438"/>
                  </a:cubicBezTo>
                  <a:cubicBezTo>
                    <a:pt x="5763" y="590"/>
                    <a:pt x="5440" y="780"/>
                    <a:pt x="5136" y="951"/>
                  </a:cubicBezTo>
                  <a:cubicBezTo>
                    <a:pt x="4546" y="1293"/>
                    <a:pt x="3956" y="1674"/>
                    <a:pt x="3386" y="2054"/>
                  </a:cubicBezTo>
                  <a:cubicBezTo>
                    <a:pt x="3101" y="2245"/>
                    <a:pt x="2834" y="2435"/>
                    <a:pt x="2549" y="2663"/>
                  </a:cubicBezTo>
                  <a:lnTo>
                    <a:pt x="1769" y="3291"/>
                  </a:lnTo>
                  <a:cubicBezTo>
                    <a:pt x="1522" y="3519"/>
                    <a:pt x="1294" y="3747"/>
                    <a:pt x="1046" y="4013"/>
                  </a:cubicBezTo>
                  <a:cubicBezTo>
                    <a:pt x="837" y="4280"/>
                    <a:pt x="628" y="4527"/>
                    <a:pt x="381" y="4793"/>
                  </a:cubicBezTo>
                  <a:cubicBezTo>
                    <a:pt x="0" y="5440"/>
                    <a:pt x="209" y="6277"/>
                    <a:pt x="856" y="6657"/>
                  </a:cubicBezTo>
                  <a:cubicBezTo>
                    <a:pt x="1080" y="6779"/>
                    <a:pt x="1322" y="6836"/>
                    <a:pt x="1560" y="6836"/>
                  </a:cubicBezTo>
                  <a:cubicBezTo>
                    <a:pt x="1807" y="6836"/>
                    <a:pt x="2050" y="6774"/>
                    <a:pt x="2264" y="6657"/>
                  </a:cubicBezTo>
                  <a:cubicBezTo>
                    <a:pt x="2549" y="6486"/>
                    <a:pt x="2815" y="6239"/>
                    <a:pt x="3062" y="6030"/>
                  </a:cubicBezTo>
                  <a:cubicBezTo>
                    <a:pt x="3329" y="5820"/>
                    <a:pt x="3576" y="5573"/>
                    <a:pt x="3785" y="5326"/>
                  </a:cubicBezTo>
                  <a:cubicBezTo>
                    <a:pt x="3995" y="5079"/>
                    <a:pt x="4223" y="4812"/>
                    <a:pt x="4432" y="4527"/>
                  </a:cubicBezTo>
                  <a:cubicBezTo>
                    <a:pt x="4622" y="4280"/>
                    <a:pt x="4831" y="3994"/>
                    <a:pt x="5022" y="3709"/>
                  </a:cubicBezTo>
                  <a:cubicBezTo>
                    <a:pt x="5421" y="3139"/>
                    <a:pt x="5782" y="2568"/>
                    <a:pt x="6144" y="1940"/>
                  </a:cubicBezTo>
                  <a:lnTo>
                    <a:pt x="6638" y="1008"/>
                  </a:lnTo>
                  <a:cubicBezTo>
                    <a:pt x="6810" y="704"/>
                    <a:pt x="6943" y="380"/>
                    <a:pt x="7095" y="38"/>
                  </a:cubicBezTo>
                  <a:cubicBezTo>
                    <a:pt x="7095" y="19"/>
                    <a:pt x="7095" y="0"/>
                    <a:pt x="7076"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8;p46">
              <a:extLst>
                <a:ext uri="{FF2B5EF4-FFF2-40B4-BE49-F238E27FC236}">
                  <a16:creationId xmlns:a16="http://schemas.microsoft.com/office/drawing/2014/main" id="{87E07366-4578-CAAF-F35E-3A7E92E38955}"/>
                </a:ext>
              </a:extLst>
            </p:cNvPr>
            <p:cNvSpPr/>
            <p:nvPr/>
          </p:nvSpPr>
          <p:spPr>
            <a:xfrm>
              <a:off x="4287650" y="1481075"/>
              <a:ext cx="234925" cy="73625"/>
            </a:xfrm>
            <a:custGeom>
              <a:avLst/>
              <a:gdLst/>
              <a:ahLst/>
              <a:cxnLst/>
              <a:rect l="l" t="t" r="r" b="b"/>
              <a:pathLst>
                <a:path w="9397" h="2945" extrusionOk="0">
                  <a:moveTo>
                    <a:pt x="2226" y="1"/>
                  </a:moveTo>
                  <a:cubicBezTo>
                    <a:pt x="1883" y="20"/>
                    <a:pt x="1522" y="58"/>
                    <a:pt x="1199" y="153"/>
                  </a:cubicBezTo>
                  <a:cubicBezTo>
                    <a:pt x="457" y="305"/>
                    <a:pt x="0" y="1047"/>
                    <a:pt x="191" y="1789"/>
                  </a:cubicBezTo>
                  <a:cubicBezTo>
                    <a:pt x="343" y="2302"/>
                    <a:pt x="723" y="2664"/>
                    <a:pt x="1199" y="2778"/>
                  </a:cubicBezTo>
                  <a:cubicBezTo>
                    <a:pt x="1522" y="2873"/>
                    <a:pt x="1883" y="2911"/>
                    <a:pt x="2226" y="2930"/>
                  </a:cubicBezTo>
                  <a:cubicBezTo>
                    <a:pt x="2388" y="2940"/>
                    <a:pt x="2559" y="2944"/>
                    <a:pt x="2730" y="2944"/>
                  </a:cubicBezTo>
                  <a:cubicBezTo>
                    <a:pt x="2901" y="2944"/>
                    <a:pt x="3072" y="2940"/>
                    <a:pt x="3234" y="2930"/>
                  </a:cubicBezTo>
                  <a:cubicBezTo>
                    <a:pt x="3576" y="2930"/>
                    <a:pt x="3938" y="2873"/>
                    <a:pt x="4261" y="2835"/>
                  </a:cubicBezTo>
                  <a:cubicBezTo>
                    <a:pt x="4584" y="2778"/>
                    <a:pt x="4946" y="2740"/>
                    <a:pt x="5288" y="2664"/>
                  </a:cubicBezTo>
                  <a:cubicBezTo>
                    <a:pt x="5973" y="2550"/>
                    <a:pt x="6639" y="2397"/>
                    <a:pt x="7323" y="2207"/>
                  </a:cubicBezTo>
                  <a:cubicBezTo>
                    <a:pt x="7666" y="2112"/>
                    <a:pt x="8008" y="2017"/>
                    <a:pt x="8351" y="1903"/>
                  </a:cubicBezTo>
                  <a:cubicBezTo>
                    <a:pt x="8674" y="1789"/>
                    <a:pt x="9035" y="1675"/>
                    <a:pt x="9378" y="1522"/>
                  </a:cubicBezTo>
                  <a:cubicBezTo>
                    <a:pt x="9397" y="1522"/>
                    <a:pt x="9397" y="1503"/>
                    <a:pt x="9397" y="1484"/>
                  </a:cubicBezTo>
                  <a:cubicBezTo>
                    <a:pt x="9397" y="1446"/>
                    <a:pt x="9378" y="1446"/>
                    <a:pt x="9378" y="1446"/>
                  </a:cubicBezTo>
                  <a:cubicBezTo>
                    <a:pt x="9035" y="1313"/>
                    <a:pt x="8674" y="1199"/>
                    <a:pt x="8351" y="1066"/>
                  </a:cubicBezTo>
                  <a:cubicBezTo>
                    <a:pt x="8008" y="952"/>
                    <a:pt x="7666" y="857"/>
                    <a:pt x="7323" y="762"/>
                  </a:cubicBezTo>
                  <a:cubicBezTo>
                    <a:pt x="6639" y="590"/>
                    <a:pt x="5973" y="438"/>
                    <a:pt x="5288" y="305"/>
                  </a:cubicBezTo>
                  <a:cubicBezTo>
                    <a:pt x="4946" y="267"/>
                    <a:pt x="4584" y="191"/>
                    <a:pt x="4261" y="153"/>
                  </a:cubicBezTo>
                  <a:cubicBezTo>
                    <a:pt x="3938" y="96"/>
                    <a:pt x="3576" y="77"/>
                    <a:pt x="3234" y="58"/>
                  </a:cubicBezTo>
                  <a:cubicBezTo>
                    <a:pt x="2911" y="58"/>
                    <a:pt x="2568" y="20"/>
                    <a:pt x="2226"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9;p46">
              <a:extLst>
                <a:ext uri="{FF2B5EF4-FFF2-40B4-BE49-F238E27FC236}">
                  <a16:creationId xmlns:a16="http://schemas.microsoft.com/office/drawing/2014/main" id="{8E7CDE46-AE3E-3000-5291-03F9FC23CF70}"/>
                </a:ext>
              </a:extLst>
            </p:cNvPr>
            <p:cNvSpPr/>
            <p:nvPr/>
          </p:nvSpPr>
          <p:spPr>
            <a:xfrm>
              <a:off x="4354225" y="1333225"/>
              <a:ext cx="173100" cy="172125"/>
            </a:xfrm>
            <a:custGeom>
              <a:avLst/>
              <a:gdLst/>
              <a:ahLst/>
              <a:cxnLst/>
              <a:rect l="l" t="t" r="r" b="b"/>
              <a:pathLst>
                <a:path w="6924" h="6885" extrusionOk="0">
                  <a:moveTo>
                    <a:pt x="1436" y="0"/>
                  </a:moveTo>
                  <a:cubicBezTo>
                    <a:pt x="971" y="0"/>
                    <a:pt x="519" y="236"/>
                    <a:pt x="267" y="665"/>
                  </a:cubicBezTo>
                  <a:cubicBezTo>
                    <a:pt x="0" y="1103"/>
                    <a:pt x="38" y="1635"/>
                    <a:pt x="267" y="2054"/>
                  </a:cubicBezTo>
                  <a:cubicBezTo>
                    <a:pt x="438" y="2339"/>
                    <a:pt x="666" y="2605"/>
                    <a:pt x="894" y="2872"/>
                  </a:cubicBezTo>
                  <a:cubicBezTo>
                    <a:pt x="1104" y="3138"/>
                    <a:pt x="1332" y="3366"/>
                    <a:pt x="1598" y="3575"/>
                  </a:cubicBezTo>
                  <a:cubicBezTo>
                    <a:pt x="1845" y="3804"/>
                    <a:pt x="2093" y="4013"/>
                    <a:pt x="2378" y="4222"/>
                  </a:cubicBezTo>
                  <a:cubicBezTo>
                    <a:pt x="2644" y="4412"/>
                    <a:pt x="2930" y="4621"/>
                    <a:pt x="3215" y="4812"/>
                  </a:cubicBezTo>
                  <a:cubicBezTo>
                    <a:pt x="3785" y="5230"/>
                    <a:pt x="4356" y="5591"/>
                    <a:pt x="4984" y="5934"/>
                  </a:cubicBezTo>
                  <a:lnTo>
                    <a:pt x="5897" y="6428"/>
                  </a:lnTo>
                  <a:cubicBezTo>
                    <a:pt x="6220" y="6600"/>
                    <a:pt x="6544" y="6752"/>
                    <a:pt x="6886" y="6885"/>
                  </a:cubicBezTo>
                  <a:cubicBezTo>
                    <a:pt x="6905" y="6885"/>
                    <a:pt x="6924" y="6885"/>
                    <a:pt x="6924" y="6866"/>
                  </a:cubicBezTo>
                  <a:lnTo>
                    <a:pt x="6924" y="6847"/>
                  </a:lnTo>
                  <a:cubicBezTo>
                    <a:pt x="6791" y="6485"/>
                    <a:pt x="6639" y="6181"/>
                    <a:pt x="6505" y="5820"/>
                  </a:cubicBezTo>
                  <a:cubicBezTo>
                    <a:pt x="6353" y="5515"/>
                    <a:pt x="6163" y="5192"/>
                    <a:pt x="5992" y="4888"/>
                  </a:cubicBezTo>
                  <a:cubicBezTo>
                    <a:pt x="5650" y="4298"/>
                    <a:pt x="5269" y="3708"/>
                    <a:pt x="4889" y="3138"/>
                  </a:cubicBezTo>
                  <a:cubicBezTo>
                    <a:pt x="4698" y="2852"/>
                    <a:pt x="4508" y="2586"/>
                    <a:pt x="4280" y="2301"/>
                  </a:cubicBezTo>
                  <a:lnTo>
                    <a:pt x="3652" y="1521"/>
                  </a:lnTo>
                  <a:cubicBezTo>
                    <a:pt x="3424" y="1274"/>
                    <a:pt x="3196" y="1046"/>
                    <a:pt x="2930" y="798"/>
                  </a:cubicBezTo>
                  <a:cubicBezTo>
                    <a:pt x="2701" y="589"/>
                    <a:pt x="2435" y="380"/>
                    <a:pt x="2131" y="190"/>
                  </a:cubicBezTo>
                  <a:cubicBezTo>
                    <a:pt x="1913" y="61"/>
                    <a:pt x="1673" y="0"/>
                    <a:pt x="1436"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0;p46">
              <a:extLst>
                <a:ext uri="{FF2B5EF4-FFF2-40B4-BE49-F238E27FC236}">
                  <a16:creationId xmlns:a16="http://schemas.microsoft.com/office/drawing/2014/main" id="{B8C92D0E-04AB-CD90-F709-C8A0135E8575}"/>
                </a:ext>
              </a:extLst>
            </p:cNvPr>
            <p:cNvSpPr/>
            <p:nvPr/>
          </p:nvSpPr>
          <p:spPr>
            <a:xfrm>
              <a:off x="4504000" y="1268400"/>
              <a:ext cx="74700" cy="231250"/>
            </a:xfrm>
            <a:custGeom>
              <a:avLst/>
              <a:gdLst/>
              <a:ahLst/>
              <a:cxnLst/>
              <a:rect l="l" t="t" r="r" b="b"/>
              <a:pathLst>
                <a:path w="2988" h="9250" extrusionOk="0">
                  <a:moveTo>
                    <a:pt x="1513" y="0"/>
                  </a:moveTo>
                  <a:cubicBezTo>
                    <a:pt x="1403" y="0"/>
                    <a:pt x="1291" y="14"/>
                    <a:pt x="1180" y="44"/>
                  </a:cubicBezTo>
                  <a:cubicBezTo>
                    <a:pt x="648" y="196"/>
                    <a:pt x="286" y="576"/>
                    <a:pt x="172" y="1052"/>
                  </a:cubicBezTo>
                  <a:cubicBezTo>
                    <a:pt x="77" y="1375"/>
                    <a:pt x="58" y="1736"/>
                    <a:pt x="39" y="2060"/>
                  </a:cubicBezTo>
                  <a:cubicBezTo>
                    <a:pt x="1" y="2402"/>
                    <a:pt x="1" y="2764"/>
                    <a:pt x="39" y="3087"/>
                  </a:cubicBezTo>
                  <a:cubicBezTo>
                    <a:pt x="39" y="3429"/>
                    <a:pt x="77" y="3772"/>
                    <a:pt x="134" y="4114"/>
                  </a:cubicBezTo>
                  <a:cubicBezTo>
                    <a:pt x="172" y="4437"/>
                    <a:pt x="229" y="4799"/>
                    <a:pt x="286" y="5141"/>
                  </a:cubicBezTo>
                  <a:cubicBezTo>
                    <a:pt x="419" y="5826"/>
                    <a:pt x="553" y="6492"/>
                    <a:pt x="743" y="7176"/>
                  </a:cubicBezTo>
                  <a:cubicBezTo>
                    <a:pt x="838" y="7500"/>
                    <a:pt x="933" y="7861"/>
                    <a:pt x="1047" y="8203"/>
                  </a:cubicBezTo>
                  <a:cubicBezTo>
                    <a:pt x="1161" y="8527"/>
                    <a:pt x="1294" y="8888"/>
                    <a:pt x="1427" y="9212"/>
                  </a:cubicBezTo>
                  <a:cubicBezTo>
                    <a:pt x="1427" y="9250"/>
                    <a:pt x="1466" y="9250"/>
                    <a:pt x="1485" y="9250"/>
                  </a:cubicBezTo>
                  <a:cubicBezTo>
                    <a:pt x="1504" y="9250"/>
                    <a:pt x="1504" y="9212"/>
                    <a:pt x="1504" y="9212"/>
                  </a:cubicBezTo>
                  <a:cubicBezTo>
                    <a:pt x="1656" y="8888"/>
                    <a:pt x="1770" y="8527"/>
                    <a:pt x="1884" y="8203"/>
                  </a:cubicBezTo>
                  <a:cubicBezTo>
                    <a:pt x="1998" y="7861"/>
                    <a:pt x="2093" y="7519"/>
                    <a:pt x="2188" y="7176"/>
                  </a:cubicBezTo>
                  <a:cubicBezTo>
                    <a:pt x="2359" y="6492"/>
                    <a:pt x="2531" y="5826"/>
                    <a:pt x="2645" y="5141"/>
                  </a:cubicBezTo>
                  <a:cubicBezTo>
                    <a:pt x="2702" y="4799"/>
                    <a:pt x="2759" y="4437"/>
                    <a:pt x="2816" y="4114"/>
                  </a:cubicBezTo>
                  <a:cubicBezTo>
                    <a:pt x="2854" y="3772"/>
                    <a:pt x="2892" y="3448"/>
                    <a:pt x="2949" y="3087"/>
                  </a:cubicBezTo>
                  <a:cubicBezTo>
                    <a:pt x="2987" y="2764"/>
                    <a:pt x="2987" y="2402"/>
                    <a:pt x="2949" y="2060"/>
                  </a:cubicBezTo>
                  <a:cubicBezTo>
                    <a:pt x="2930" y="1736"/>
                    <a:pt x="2911" y="1375"/>
                    <a:pt x="2816" y="1052"/>
                  </a:cubicBezTo>
                  <a:cubicBezTo>
                    <a:pt x="2671" y="424"/>
                    <a:pt x="2117" y="0"/>
                    <a:pt x="1513"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1;p46">
              <a:extLst>
                <a:ext uri="{FF2B5EF4-FFF2-40B4-BE49-F238E27FC236}">
                  <a16:creationId xmlns:a16="http://schemas.microsoft.com/office/drawing/2014/main" id="{991DAA6D-2F64-D6B8-CBD6-AC1B27BE6C4F}"/>
                </a:ext>
              </a:extLst>
            </p:cNvPr>
            <p:cNvSpPr/>
            <p:nvPr/>
          </p:nvSpPr>
          <p:spPr>
            <a:xfrm>
              <a:off x="4555375" y="1333125"/>
              <a:ext cx="176900" cy="171275"/>
            </a:xfrm>
            <a:custGeom>
              <a:avLst/>
              <a:gdLst/>
              <a:ahLst/>
              <a:cxnLst/>
              <a:rect l="l" t="t" r="r" b="b"/>
              <a:pathLst>
                <a:path w="7076" h="6851" extrusionOk="0">
                  <a:moveTo>
                    <a:pt x="5532" y="1"/>
                  </a:moveTo>
                  <a:cubicBezTo>
                    <a:pt x="5287" y="1"/>
                    <a:pt x="5045" y="68"/>
                    <a:pt x="4831" y="194"/>
                  </a:cubicBezTo>
                  <a:cubicBezTo>
                    <a:pt x="4546" y="365"/>
                    <a:pt x="4280" y="593"/>
                    <a:pt x="4014" y="802"/>
                  </a:cubicBezTo>
                  <a:cubicBezTo>
                    <a:pt x="3747" y="1030"/>
                    <a:pt x="3519" y="1259"/>
                    <a:pt x="3310" y="1525"/>
                  </a:cubicBezTo>
                  <a:cubicBezTo>
                    <a:pt x="3082" y="1753"/>
                    <a:pt x="2872" y="2020"/>
                    <a:pt x="2663" y="2305"/>
                  </a:cubicBezTo>
                  <a:cubicBezTo>
                    <a:pt x="2473" y="2571"/>
                    <a:pt x="2264" y="2856"/>
                    <a:pt x="2073" y="3142"/>
                  </a:cubicBezTo>
                  <a:cubicBezTo>
                    <a:pt x="1655" y="3712"/>
                    <a:pt x="1313" y="4283"/>
                    <a:pt x="951" y="4892"/>
                  </a:cubicBezTo>
                  <a:lnTo>
                    <a:pt x="457" y="5824"/>
                  </a:lnTo>
                  <a:cubicBezTo>
                    <a:pt x="285" y="6128"/>
                    <a:pt x="133" y="6470"/>
                    <a:pt x="0" y="6794"/>
                  </a:cubicBezTo>
                  <a:cubicBezTo>
                    <a:pt x="0" y="6832"/>
                    <a:pt x="0" y="6851"/>
                    <a:pt x="19" y="6851"/>
                  </a:cubicBezTo>
                  <a:lnTo>
                    <a:pt x="38" y="6851"/>
                  </a:lnTo>
                  <a:cubicBezTo>
                    <a:pt x="381" y="6699"/>
                    <a:pt x="704" y="6566"/>
                    <a:pt x="1027" y="6394"/>
                  </a:cubicBezTo>
                  <a:cubicBezTo>
                    <a:pt x="1332" y="6261"/>
                    <a:pt x="1636" y="6071"/>
                    <a:pt x="1940" y="5900"/>
                  </a:cubicBezTo>
                  <a:cubicBezTo>
                    <a:pt x="2549" y="5538"/>
                    <a:pt x="3139" y="5158"/>
                    <a:pt x="3709" y="4778"/>
                  </a:cubicBezTo>
                  <a:cubicBezTo>
                    <a:pt x="3995" y="4587"/>
                    <a:pt x="4261" y="4397"/>
                    <a:pt x="4546" y="4188"/>
                  </a:cubicBezTo>
                  <a:lnTo>
                    <a:pt x="5326" y="3541"/>
                  </a:lnTo>
                  <a:cubicBezTo>
                    <a:pt x="5554" y="3332"/>
                    <a:pt x="5802" y="3085"/>
                    <a:pt x="6030" y="2837"/>
                  </a:cubicBezTo>
                  <a:cubicBezTo>
                    <a:pt x="6258" y="2571"/>
                    <a:pt x="6486" y="2305"/>
                    <a:pt x="6696" y="2039"/>
                  </a:cubicBezTo>
                  <a:cubicBezTo>
                    <a:pt x="7076" y="1411"/>
                    <a:pt x="6867" y="574"/>
                    <a:pt x="6220" y="194"/>
                  </a:cubicBezTo>
                  <a:cubicBezTo>
                    <a:pt x="6005" y="63"/>
                    <a:pt x="5768" y="1"/>
                    <a:pt x="5532"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12;p46">
              <a:extLst>
                <a:ext uri="{FF2B5EF4-FFF2-40B4-BE49-F238E27FC236}">
                  <a16:creationId xmlns:a16="http://schemas.microsoft.com/office/drawing/2014/main" id="{4801067A-ADBA-495F-403E-45048584EBFD}"/>
                </a:ext>
              </a:extLst>
            </p:cNvPr>
            <p:cNvSpPr/>
            <p:nvPr/>
          </p:nvSpPr>
          <p:spPr>
            <a:xfrm>
              <a:off x="4558700" y="1481675"/>
              <a:ext cx="234925" cy="73025"/>
            </a:xfrm>
            <a:custGeom>
              <a:avLst/>
              <a:gdLst/>
              <a:ahLst/>
              <a:cxnLst/>
              <a:rect l="l" t="t" r="r" b="b"/>
              <a:pathLst>
                <a:path w="9397" h="2921" extrusionOk="0">
                  <a:moveTo>
                    <a:pt x="6677" y="1"/>
                  </a:moveTo>
                  <a:cubicBezTo>
                    <a:pt x="6505" y="1"/>
                    <a:pt x="6334" y="5"/>
                    <a:pt x="6163" y="15"/>
                  </a:cubicBezTo>
                  <a:cubicBezTo>
                    <a:pt x="5840" y="15"/>
                    <a:pt x="5478" y="72"/>
                    <a:pt x="5136" y="129"/>
                  </a:cubicBezTo>
                  <a:cubicBezTo>
                    <a:pt x="4813" y="167"/>
                    <a:pt x="4451" y="224"/>
                    <a:pt x="4128" y="281"/>
                  </a:cubicBezTo>
                  <a:cubicBezTo>
                    <a:pt x="3424" y="414"/>
                    <a:pt x="2758" y="547"/>
                    <a:pt x="2074" y="738"/>
                  </a:cubicBezTo>
                  <a:cubicBezTo>
                    <a:pt x="1750" y="833"/>
                    <a:pt x="1389" y="928"/>
                    <a:pt x="1046" y="1042"/>
                  </a:cubicBezTo>
                  <a:cubicBezTo>
                    <a:pt x="723" y="1175"/>
                    <a:pt x="362" y="1289"/>
                    <a:pt x="38" y="1422"/>
                  </a:cubicBezTo>
                  <a:cubicBezTo>
                    <a:pt x="0" y="1422"/>
                    <a:pt x="0" y="1460"/>
                    <a:pt x="0" y="1479"/>
                  </a:cubicBezTo>
                  <a:cubicBezTo>
                    <a:pt x="0" y="1498"/>
                    <a:pt x="38" y="1498"/>
                    <a:pt x="38" y="1498"/>
                  </a:cubicBezTo>
                  <a:cubicBezTo>
                    <a:pt x="362" y="1632"/>
                    <a:pt x="723" y="1765"/>
                    <a:pt x="1046" y="1879"/>
                  </a:cubicBezTo>
                  <a:cubicBezTo>
                    <a:pt x="1389" y="1993"/>
                    <a:pt x="1750" y="2088"/>
                    <a:pt x="2074" y="2183"/>
                  </a:cubicBezTo>
                  <a:cubicBezTo>
                    <a:pt x="2758" y="2354"/>
                    <a:pt x="3424" y="2526"/>
                    <a:pt x="4128" y="2640"/>
                  </a:cubicBezTo>
                  <a:cubicBezTo>
                    <a:pt x="4451" y="2697"/>
                    <a:pt x="4813" y="2754"/>
                    <a:pt x="5136" y="2811"/>
                  </a:cubicBezTo>
                  <a:cubicBezTo>
                    <a:pt x="5478" y="2849"/>
                    <a:pt x="5840" y="2887"/>
                    <a:pt x="6163" y="2906"/>
                  </a:cubicBezTo>
                  <a:cubicBezTo>
                    <a:pt x="6334" y="2916"/>
                    <a:pt x="6505" y="2920"/>
                    <a:pt x="6677" y="2920"/>
                  </a:cubicBezTo>
                  <a:cubicBezTo>
                    <a:pt x="6848" y="2920"/>
                    <a:pt x="7019" y="2916"/>
                    <a:pt x="7190" y="2906"/>
                  </a:cubicBezTo>
                  <a:cubicBezTo>
                    <a:pt x="7514" y="2887"/>
                    <a:pt x="7875" y="2849"/>
                    <a:pt x="8217" y="2754"/>
                  </a:cubicBezTo>
                  <a:cubicBezTo>
                    <a:pt x="8940" y="2564"/>
                    <a:pt x="9397" y="1841"/>
                    <a:pt x="9206" y="1156"/>
                  </a:cubicBezTo>
                  <a:cubicBezTo>
                    <a:pt x="9073" y="643"/>
                    <a:pt x="8693" y="281"/>
                    <a:pt x="8217" y="167"/>
                  </a:cubicBezTo>
                  <a:cubicBezTo>
                    <a:pt x="7875" y="72"/>
                    <a:pt x="7514" y="53"/>
                    <a:pt x="7190" y="15"/>
                  </a:cubicBezTo>
                  <a:cubicBezTo>
                    <a:pt x="7019" y="5"/>
                    <a:pt x="6848" y="1"/>
                    <a:pt x="6677"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3;p46">
              <a:extLst>
                <a:ext uri="{FF2B5EF4-FFF2-40B4-BE49-F238E27FC236}">
                  <a16:creationId xmlns:a16="http://schemas.microsoft.com/office/drawing/2014/main" id="{A734320C-140C-77D7-D0D4-94F2EB5113DB}"/>
                </a:ext>
              </a:extLst>
            </p:cNvPr>
            <p:cNvSpPr/>
            <p:nvPr/>
          </p:nvSpPr>
          <p:spPr>
            <a:xfrm>
              <a:off x="4554900" y="1531025"/>
              <a:ext cx="172625" cy="172500"/>
            </a:xfrm>
            <a:custGeom>
              <a:avLst/>
              <a:gdLst/>
              <a:ahLst/>
              <a:cxnLst/>
              <a:rect l="l" t="t" r="r" b="b"/>
              <a:pathLst>
                <a:path w="6905" h="6900" extrusionOk="0">
                  <a:moveTo>
                    <a:pt x="38" y="0"/>
                  </a:moveTo>
                  <a:cubicBezTo>
                    <a:pt x="19" y="0"/>
                    <a:pt x="0" y="0"/>
                    <a:pt x="0" y="19"/>
                  </a:cubicBezTo>
                  <a:lnTo>
                    <a:pt x="0" y="57"/>
                  </a:lnTo>
                  <a:cubicBezTo>
                    <a:pt x="133" y="380"/>
                    <a:pt x="304" y="723"/>
                    <a:pt x="419" y="1065"/>
                  </a:cubicBezTo>
                  <a:cubicBezTo>
                    <a:pt x="571" y="1389"/>
                    <a:pt x="761" y="1693"/>
                    <a:pt x="913" y="1997"/>
                  </a:cubicBezTo>
                  <a:cubicBezTo>
                    <a:pt x="1275" y="2587"/>
                    <a:pt x="1655" y="3196"/>
                    <a:pt x="2035" y="3766"/>
                  </a:cubicBezTo>
                  <a:cubicBezTo>
                    <a:pt x="2226" y="4051"/>
                    <a:pt x="2416" y="4299"/>
                    <a:pt x="2625" y="4584"/>
                  </a:cubicBezTo>
                  <a:lnTo>
                    <a:pt x="3272" y="5383"/>
                  </a:lnTo>
                  <a:cubicBezTo>
                    <a:pt x="3481" y="5611"/>
                    <a:pt x="3728" y="5858"/>
                    <a:pt x="3995" y="6087"/>
                  </a:cubicBezTo>
                  <a:cubicBezTo>
                    <a:pt x="4223" y="6296"/>
                    <a:pt x="4489" y="6524"/>
                    <a:pt x="4793" y="6714"/>
                  </a:cubicBezTo>
                  <a:cubicBezTo>
                    <a:pt x="5008" y="6840"/>
                    <a:pt x="5243" y="6900"/>
                    <a:pt x="5475" y="6900"/>
                  </a:cubicBezTo>
                  <a:cubicBezTo>
                    <a:pt x="5945" y="6900"/>
                    <a:pt x="6403" y="6659"/>
                    <a:pt x="6657" y="6239"/>
                  </a:cubicBezTo>
                  <a:cubicBezTo>
                    <a:pt x="6905" y="5782"/>
                    <a:pt x="6886" y="5250"/>
                    <a:pt x="6657" y="4831"/>
                  </a:cubicBezTo>
                  <a:cubicBezTo>
                    <a:pt x="6486" y="4546"/>
                    <a:pt x="6239" y="4280"/>
                    <a:pt x="6030" y="4013"/>
                  </a:cubicBezTo>
                  <a:cubicBezTo>
                    <a:pt x="5821" y="3766"/>
                    <a:pt x="5573" y="3519"/>
                    <a:pt x="5326" y="3310"/>
                  </a:cubicBezTo>
                  <a:cubicBezTo>
                    <a:pt x="5079" y="3100"/>
                    <a:pt x="4812" y="2872"/>
                    <a:pt x="4527" y="2663"/>
                  </a:cubicBezTo>
                  <a:cubicBezTo>
                    <a:pt x="4280" y="2473"/>
                    <a:pt x="3995" y="2263"/>
                    <a:pt x="3709" y="2073"/>
                  </a:cubicBezTo>
                  <a:cubicBezTo>
                    <a:pt x="3139" y="1674"/>
                    <a:pt x="2568" y="1312"/>
                    <a:pt x="1940" y="951"/>
                  </a:cubicBezTo>
                  <a:lnTo>
                    <a:pt x="1008" y="457"/>
                  </a:lnTo>
                  <a:cubicBezTo>
                    <a:pt x="704" y="285"/>
                    <a:pt x="381" y="152"/>
                    <a:pt x="3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14;p46">
              <a:extLst>
                <a:ext uri="{FF2B5EF4-FFF2-40B4-BE49-F238E27FC236}">
                  <a16:creationId xmlns:a16="http://schemas.microsoft.com/office/drawing/2014/main" id="{D937498C-7E47-6FDE-AFD4-5BA076646E21}"/>
                </a:ext>
              </a:extLst>
            </p:cNvPr>
            <p:cNvSpPr/>
            <p:nvPr/>
          </p:nvSpPr>
          <p:spPr>
            <a:xfrm>
              <a:off x="4502575" y="1478225"/>
              <a:ext cx="78025" cy="78500"/>
            </a:xfrm>
            <a:custGeom>
              <a:avLst/>
              <a:gdLst/>
              <a:ahLst/>
              <a:cxnLst/>
              <a:rect l="l" t="t" r="r" b="b"/>
              <a:pathLst>
                <a:path w="3121" h="3140" extrusionOk="0">
                  <a:moveTo>
                    <a:pt x="1561" y="1"/>
                  </a:moveTo>
                  <a:cubicBezTo>
                    <a:pt x="686" y="1"/>
                    <a:pt x="1" y="704"/>
                    <a:pt x="1" y="1560"/>
                  </a:cubicBezTo>
                  <a:cubicBezTo>
                    <a:pt x="1" y="2435"/>
                    <a:pt x="686" y="3139"/>
                    <a:pt x="1561" y="3139"/>
                  </a:cubicBezTo>
                  <a:cubicBezTo>
                    <a:pt x="2436" y="3139"/>
                    <a:pt x="3120" y="2435"/>
                    <a:pt x="3120" y="1560"/>
                  </a:cubicBezTo>
                  <a:cubicBezTo>
                    <a:pt x="3120" y="704"/>
                    <a:pt x="2436" y="1"/>
                    <a:pt x="1561" y="1"/>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grpSp>
        <p:nvGrpSpPr>
          <p:cNvPr id="889" name="Google Shape;889;p42"/>
          <p:cNvGrpSpPr/>
          <p:nvPr/>
        </p:nvGrpSpPr>
        <p:grpSpPr>
          <a:xfrm flipH="1">
            <a:off x="5535962" y="2240563"/>
            <a:ext cx="3470986" cy="2883305"/>
            <a:chOff x="163582" y="598688"/>
            <a:chExt cx="4219018" cy="3504686"/>
          </a:xfrm>
        </p:grpSpPr>
        <p:sp>
          <p:nvSpPr>
            <p:cNvPr id="890" name="Google Shape;890;p42"/>
            <p:cNvSpPr/>
            <p:nvPr/>
          </p:nvSpPr>
          <p:spPr>
            <a:xfrm>
              <a:off x="3354425" y="1672050"/>
              <a:ext cx="526625" cy="250775"/>
            </a:xfrm>
            <a:custGeom>
              <a:avLst/>
              <a:gdLst/>
              <a:ahLst/>
              <a:cxnLst/>
              <a:rect l="l" t="t" r="r" b="b"/>
              <a:pathLst>
                <a:path w="21065" h="10031" extrusionOk="0">
                  <a:moveTo>
                    <a:pt x="4560" y="0"/>
                  </a:moveTo>
                  <a:lnTo>
                    <a:pt x="4560" y="0"/>
                  </a:lnTo>
                  <a:cubicBezTo>
                    <a:pt x="4651" y="92"/>
                    <a:pt x="4651" y="122"/>
                    <a:pt x="4651" y="122"/>
                  </a:cubicBezTo>
                  <a:cubicBezTo>
                    <a:pt x="4651" y="122"/>
                    <a:pt x="2432" y="5107"/>
                    <a:pt x="1" y="9362"/>
                  </a:cubicBezTo>
                  <a:cubicBezTo>
                    <a:pt x="2089" y="8564"/>
                    <a:pt x="4316" y="8234"/>
                    <a:pt x="6550" y="8234"/>
                  </a:cubicBezTo>
                  <a:cubicBezTo>
                    <a:pt x="7632" y="8234"/>
                    <a:pt x="8717" y="8311"/>
                    <a:pt x="9788" y="8450"/>
                  </a:cubicBezTo>
                  <a:cubicBezTo>
                    <a:pt x="12159" y="8754"/>
                    <a:pt x="14439" y="9362"/>
                    <a:pt x="16688" y="10031"/>
                  </a:cubicBezTo>
                  <a:cubicBezTo>
                    <a:pt x="17448" y="9362"/>
                    <a:pt x="18238" y="9210"/>
                    <a:pt x="19241" y="8785"/>
                  </a:cubicBezTo>
                  <a:cubicBezTo>
                    <a:pt x="19565" y="8655"/>
                    <a:pt x="19981" y="8618"/>
                    <a:pt x="20456" y="8618"/>
                  </a:cubicBezTo>
                  <a:cubicBezTo>
                    <a:pt x="20650" y="8618"/>
                    <a:pt x="20854" y="8624"/>
                    <a:pt x="21065" y="8633"/>
                  </a:cubicBezTo>
                  <a:cubicBezTo>
                    <a:pt x="20336" y="8481"/>
                    <a:pt x="19424" y="8329"/>
                    <a:pt x="18056" y="8238"/>
                  </a:cubicBezTo>
                  <a:cubicBezTo>
                    <a:pt x="16171" y="8146"/>
                    <a:pt x="14196" y="7174"/>
                    <a:pt x="12615" y="6080"/>
                  </a:cubicBezTo>
                  <a:cubicBezTo>
                    <a:pt x="11065" y="4985"/>
                    <a:pt x="9819" y="3192"/>
                    <a:pt x="9879" y="1307"/>
                  </a:cubicBezTo>
                  <a:lnTo>
                    <a:pt x="9879" y="1307"/>
                  </a:lnTo>
                  <a:cubicBezTo>
                    <a:pt x="9849" y="1824"/>
                    <a:pt x="9332" y="2250"/>
                    <a:pt x="8785" y="2341"/>
                  </a:cubicBezTo>
                  <a:cubicBezTo>
                    <a:pt x="8717" y="2349"/>
                    <a:pt x="8649" y="2353"/>
                    <a:pt x="8580" y="2353"/>
                  </a:cubicBezTo>
                  <a:cubicBezTo>
                    <a:pt x="8126" y="2353"/>
                    <a:pt x="7657" y="2187"/>
                    <a:pt x="7235" y="1976"/>
                  </a:cubicBezTo>
                  <a:cubicBezTo>
                    <a:pt x="6353" y="1611"/>
                    <a:pt x="5381" y="730"/>
                    <a:pt x="4560" y="0"/>
                  </a:cubicBezTo>
                  <a:close/>
                </a:path>
              </a:pathLst>
            </a:custGeom>
            <a:solidFill>
              <a:srgbClr val="DBBACD"/>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3118100" y="1878650"/>
              <a:ext cx="653550" cy="720500"/>
            </a:xfrm>
            <a:custGeom>
              <a:avLst/>
              <a:gdLst/>
              <a:ahLst/>
              <a:cxnLst/>
              <a:rect l="l" t="t" r="r" b="b"/>
              <a:pathLst>
                <a:path w="26142" h="28820" extrusionOk="0">
                  <a:moveTo>
                    <a:pt x="16034" y="1"/>
                  </a:moveTo>
                  <a:cubicBezTo>
                    <a:pt x="13802" y="1"/>
                    <a:pt x="11583" y="330"/>
                    <a:pt x="9515" y="1129"/>
                  </a:cubicBezTo>
                  <a:cubicBezTo>
                    <a:pt x="8603" y="2709"/>
                    <a:pt x="7660" y="4168"/>
                    <a:pt x="6840" y="5262"/>
                  </a:cubicBezTo>
                  <a:cubicBezTo>
                    <a:pt x="3679" y="9275"/>
                    <a:pt x="1" y="11767"/>
                    <a:pt x="1" y="11767"/>
                  </a:cubicBezTo>
                  <a:cubicBezTo>
                    <a:pt x="1" y="11767"/>
                    <a:pt x="368" y="11725"/>
                    <a:pt x="1043" y="11725"/>
                  </a:cubicBezTo>
                  <a:cubicBezTo>
                    <a:pt x="3005" y="11725"/>
                    <a:pt x="7571" y="12078"/>
                    <a:pt x="13314" y="14837"/>
                  </a:cubicBezTo>
                  <a:cubicBezTo>
                    <a:pt x="21004" y="18576"/>
                    <a:pt x="24287" y="28819"/>
                    <a:pt x="24287" y="28819"/>
                  </a:cubicBezTo>
                  <a:cubicBezTo>
                    <a:pt x="24287" y="28819"/>
                    <a:pt x="24804" y="24533"/>
                    <a:pt x="24469" y="20308"/>
                  </a:cubicBezTo>
                  <a:cubicBezTo>
                    <a:pt x="24135" y="16114"/>
                    <a:pt x="20518" y="10095"/>
                    <a:pt x="20518" y="10095"/>
                  </a:cubicBezTo>
                  <a:cubicBezTo>
                    <a:pt x="20518" y="10095"/>
                    <a:pt x="24469" y="4138"/>
                    <a:pt x="25412" y="2648"/>
                  </a:cubicBezTo>
                  <a:cubicBezTo>
                    <a:pt x="25655" y="2253"/>
                    <a:pt x="25928" y="2010"/>
                    <a:pt x="26141" y="1767"/>
                  </a:cubicBezTo>
                  <a:cubicBezTo>
                    <a:pt x="23861" y="1098"/>
                    <a:pt x="21582" y="521"/>
                    <a:pt x="19272" y="217"/>
                  </a:cubicBezTo>
                  <a:cubicBezTo>
                    <a:pt x="18200" y="78"/>
                    <a:pt x="17116" y="1"/>
                    <a:pt x="16034" y="1"/>
                  </a:cubicBezTo>
                  <a:close/>
                </a:path>
              </a:pathLst>
            </a:custGeom>
            <a:solidFill>
              <a:srgbClr val="E6D0DC"/>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3473725" y="2097575"/>
              <a:ext cx="902025" cy="1132275"/>
            </a:xfrm>
            <a:custGeom>
              <a:avLst/>
              <a:gdLst/>
              <a:ahLst/>
              <a:cxnLst/>
              <a:rect l="l" t="t" r="r" b="b"/>
              <a:pathLst>
                <a:path w="36081" h="45291" extrusionOk="0">
                  <a:moveTo>
                    <a:pt x="29819" y="1"/>
                  </a:moveTo>
                  <a:cubicBezTo>
                    <a:pt x="29819" y="1"/>
                    <a:pt x="24074" y="396"/>
                    <a:pt x="21004" y="3132"/>
                  </a:cubicBezTo>
                  <a:cubicBezTo>
                    <a:pt x="17965" y="5776"/>
                    <a:pt x="17326" y="9089"/>
                    <a:pt x="17326" y="9089"/>
                  </a:cubicBezTo>
                  <a:cubicBezTo>
                    <a:pt x="17326" y="9089"/>
                    <a:pt x="17020" y="11190"/>
                    <a:pt x="16136" y="11190"/>
                  </a:cubicBezTo>
                  <a:cubicBezTo>
                    <a:pt x="16016" y="11190"/>
                    <a:pt x="15887" y="11152"/>
                    <a:pt x="15746" y="11065"/>
                  </a:cubicBezTo>
                  <a:cubicBezTo>
                    <a:pt x="15300" y="10784"/>
                    <a:pt x="14647" y="10656"/>
                    <a:pt x="13975" y="10656"/>
                  </a:cubicBezTo>
                  <a:cubicBezTo>
                    <a:pt x="12906" y="10656"/>
                    <a:pt x="11791" y="10979"/>
                    <a:pt x="11399" y="11521"/>
                  </a:cubicBezTo>
                  <a:cubicBezTo>
                    <a:pt x="10700" y="12402"/>
                    <a:pt x="11095" y="14256"/>
                    <a:pt x="11308" y="16749"/>
                  </a:cubicBezTo>
                  <a:cubicBezTo>
                    <a:pt x="11490" y="19272"/>
                    <a:pt x="8816" y="27813"/>
                    <a:pt x="8208" y="29667"/>
                  </a:cubicBezTo>
                  <a:cubicBezTo>
                    <a:pt x="7600" y="31552"/>
                    <a:pt x="5624" y="34682"/>
                    <a:pt x="2797" y="38907"/>
                  </a:cubicBezTo>
                  <a:cubicBezTo>
                    <a:pt x="1" y="43102"/>
                    <a:pt x="62" y="45047"/>
                    <a:pt x="62" y="45047"/>
                  </a:cubicBezTo>
                  <a:lnTo>
                    <a:pt x="23649" y="45290"/>
                  </a:lnTo>
                  <a:cubicBezTo>
                    <a:pt x="23649" y="45290"/>
                    <a:pt x="23314" y="44500"/>
                    <a:pt x="22889" y="43284"/>
                  </a:cubicBezTo>
                  <a:cubicBezTo>
                    <a:pt x="22433" y="42068"/>
                    <a:pt x="20670" y="39880"/>
                    <a:pt x="20427" y="39485"/>
                  </a:cubicBezTo>
                  <a:cubicBezTo>
                    <a:pt x="20244" y="39120"/>
                    <a:pt x="20092" y="38573"/>
                    <a:pt x="20001" y="37509"/>
                  </a:cubicBezTo>
                  <a:cubicBezTo>
                    <a:pt x="19910" y="36415"/>
                    <a:pt x="20913" y="33375"/>
                    <a:pt x="21369" y="31977"/>
                  </a:cubicBezTo>
                  <a:cubicBezTo>
                    <a:pt x="21825" y="30548"/>
                    <a:pt x="22950" y="28786"/>
                    <a:pt x="23649" y="27752"/>
                  </a:cubicBezTo>
                  <a:cubicBezTo>
                    <a:pt x="24409" y="26719"/>
                    <a:pt x="25077" y="26567"/>
                    <a:pt x="26232" y="26384"/>
                  </a:cubicBezTo>
                  <a:cubicBezTo>
                    <a:pt x="26343" y="26368"/>
                    <a:pt x="26478" y="26360"/>
                    <a:pt x="26634" y="26360"/>
                  </a:cubicBezTo>
                  <a:cubicBezTo>
                    <a:pt x="28199" y="26360"/>
                    <a:pt x="31806" y="27119"/>
                    <a:pt x="32220" y="27175"/>
                  </a:cubicBezTo>
                  <a:cubicBezTo>
                    <a:pt x="32269" y="27184"/>
                    <a:pt x="32320" y="27189"/>
                    <a:pt x="32373" y="27189"/>
                  </a:cubicBezTo>
                  <a:cubicBezTo>
                    <a:pt x="32817" y="27189"/>
                    <a:pt x="33403" y="26869"/>
                    <a:pt x="33892" y="26597"/>
                  </a:cubicBezTo>
                  <a:cubicBezTo>
                    <a:pt x="34409" y="26263"/>
                    <a:pt x="34652" y="25503"/>
                    <a:pt x="34500" y="24682"/>
                  </a:cubicBezTo>
                  <a:cubicBezTo>
                    <a:pt x="34348" y="23861"/>
                    <a:pt x="34074" y="23223"/>
                    <a:pt x="34135" y="22858"/>
                  </a:cubicBezTo>
                  <a:cubicBezTo>
                    <a:pt x="34226" y="22433"/>
                    <a:pt x="34591" y="22433"/>
                    <a:pt x="34804" y="22342"/>
                  </a:cubicBezTo>
                  <a:cubicBezTo>
                    <a:pt x="34986" y="22250"/>
                    <a:pt x="34834" y="21521"/>
                    <a:pt x="34682" y="21126"/>
                  </a:cubicBezTo>
                  <a:cubicBezTo>
                    <a:pt x="34530" y="20761"/>
                    <a:pt x="34105" y="20640"/>
                    <a:pt x="34105" y="20640"/>
                  </a:cubicBezTo>
                  <a:cubicBezTo>
                    <a:pt x="34105" y="20640"/>
                    <a:pt x="34652" y="20366"/>
                    <a:pt x="34834" y="20001"/>
                  </a:cubicBezTo>
                  <a:cubicBezTo>
                    <a:pt x="35047" y="19606"/>
                    <a:pt x="34986" y="19120"/>
                    <a:pt x="34986" y="19120"/>
                  </a:cubicBezTo>
                  <a:cubicBezTo>
                    <a:pt x="34986" y="19120"/>
                    <a:pt x="34439" y="18907"/>
                    <a:pt x="34196" y="18542"/>
                  </a:cubicBezTo>
                  <a:cubicBezTo>
                    <a:pt x="33923" y="18208"/>
                    <a:pt x="33983" y="17752"/>
                    <a:pt x="33983" y="17752"/>
                  </a:cubicBezTo>
                  <a:cubicBezTo>
                    <a:pt x="33983" y="17752"/>
                    <a:pt x="35108" y="17174"/>
                    <a:pt x="35594" y="16779"/>
                  </a:cubicBezTo>
                  <a:cubicBezTo>
                    <a:pt x="36081" y="16354"/>
                    <a:pt x="36050" y="16019"/>
                    <a:pt x="35959" y="15624"/>
                  </a:cubicBezTo>
                  <a:cubicBezTo>
                    <a:pt x="35898" y="15260"/>
                    <a:pt x="35199" y="14834"/>
                    <a:pt x="34591" y="14530"/>
                  </a:cubicBezTo>
                  <a:cubicBezTo>
                    <a:pt x="33983" y="14256"/>
                    <a:pt x="33923" y="14104"/>
                    <a:pt x="33163" y="13132"/>
                  </a:cubicBezTo>
                  <a:cubicBezTo>
                    <a:pt x="32403" y="12159"/>
                    <a:pt x="32281" y="11338"/>
                    <a:pt x="32099" y="10639"/>
                  </a:cubicBezTo>
                  <a:cubicBezTo>
                    <a:pt x="31856" y="9971"/>
                    <a:pt x="32220" y="8968"/>
                    <a:pt x="32251" y="6688"/>
                  </a:cubicBezTo>
                  <a:cubicBezTo>
                    <a:pt x="32281" y="4408"/>
                    <a:pt x="29819" y="1"/>
                    <a:pt x="29819" y="1"/>
                  </a:cubicBezTo>
                  <a:close/>
                </a:path>
              </a:pathLst>
            </a:custGeom>
            <a:solidFill>
              <a:srgbClr val="F1B09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3455500" y="1906375"/>
              <a:ext cx="927100" cy="963275"/>
            </a:xfrm>
            <a:custGeom>
              <a:avLst/>
              <a:gdLst/>
              <a:ahLst/>
              <a:cxnLst/>
              <a:rect l="l" t="t" r="r" b="b"/>
              <a:pathLst>
                <a:path w="37084" h="38531" extrusionOk="0">
                  <a:moveTo>
                    <a:pt x="21627" y="1"/>
                  </a:moveTo>
                  <a:cubicBezTo>
                    <a:pt x="21277" y="1"/>
                    <a:pt x="20937" y="83"/>
                    <a:pt x="20578" y="202"/>
                  </a:cubicBezTo>
                  <a:cubicBezTo>
                    <a:pt x="19362" y="567"/>
                    <a:pt x="18177" y="992"/>
                    <a:pt x="17083" y="1570"/>
                  </a:cubicBezTo>
                  <a:cubicBezTo>
                    <a:pt x="16521" y="527"/>
                    <a:pt x="15042" y="119"/>
                    <a:pt x="13783" y="119"/>
                  </a:cubicBezTo>
                  <a:cubicBezTo>
                    <a:pt x="13611" y="119"/>
                    <a:pt x="13444" y="127"/>
                    <a:pt x="13283" y="141"/>
                  </a:cubicBezTo>
                  <a:cubicBezTo>
                    <a:pt x="11946" y="232"/>
                    <a:pt x="10700" y="932"/>
                    <a:pt x="9514" y="1570"/>
                  </a:cubicBezTo>
                  <a:cubicBezTo>
                    <a:pt x="8754" y="2026"/>
                    <a:pt x="7994" y="2482"/>
                    <a:pt x="7387" y="3090"/>
                  </a:cubicBezTo>
                  <a:cubicBezTo>
                    <a:pt x="6049" y="4397"/>
                    <a:pt x="5168" y="5795"/>
                    <a:pt x="5380" y="7588"/>
                  </a:cubicBezTo>
                  <a:cubicBezTo>
                    <a:pt x="3101" y="8804"/>
                    <a:pt x="1551" y="11084"/>
                    <a:pt x="791" y="13546"/>
                  </a:cubicBezTo>
                  <a:cubicBezTo>
                    <a:pt x="31" y="16008"/>
                    <a:pt x="0" y="18652"/>
                    <a:pt x="274" y="21205"/>
                  </a:cubicBezTo>
                  <a:cubicBezTo>
                    <a:pt x="365" y="18774"/>
                    <a:pt x="1064" y="16342"/>
                    <a:pt x="2189" y="14184"/>
                  </a:cubicBezTo>
                  <a:lnTo>
                    <a:pt x="2189" y="14184"/>
                  </a:lnTo>
                  <a:cubicBezTo>
                    <a:pt x="1125" y="17011"/>
                    <a:pt x="578" y="20142"/>
                    <a:pt x="1642" y="22968"/>
                  </a:cubicBezTo>
                  <a:cubicBezTo>
                    <a:pt x="2159" y="24306"/>
                    <a:pt x="3040" y="25461"/>
                    <a:pt x="3861" y="26646"/>
                  </a:cubicBezTo>
                  <a:cubicBezTo>
                    <a:pt x="6371" y="30214"/>
                    <a:pt x="8640" y="34174"/>
                    <a:pt x="8962" y="38465"/>
                  </a:cubicBezTo>
                  <a:lnTo>
                    <a:pt x="8962" y="38465"/>
                  </a:lnTo>
                  <a:cubicBezTo>
                    <a:pt x="8966" y="38463"/>
                    <a:pt x="8969" y="38462"/>
                    <a:pt x="8970" y="38462"/>
                  </a:cubicBezTo>
                  <a:cubicBezTo>
                    <a:pt x="8971" y="38462"/>
                    <a:pt x="8972" y="38462"/>
                    <a:pt x="8972" y="38462"/>
                  </a:cubicBezTo>
                  <a:lnTo>
                    <a:pt x="8972" y="38462"/>
                  </a:lnTo>
                  <a:cubicBezTo>
                    <a:pt x="11462" y="34239"/>
                    <a:pt x="13435" y="29531"/>
                    <a:pt x="12523" y="24731"/>
                  </a:cubicBezTo>
                  <a:cubicBezTo>
                    <a:pt x="12371" y="23819"/>
                    <a:pt x="12068" y="22877"/>
                    <a:pt x="12037" y="21996"/>
                  </a:cubicBezTo>
                  <a:cubicBezTo>
                    <a:pt x="12007" y="21084"/>
                    <a:pt x="12189" y="20050"/>
                    <a:pt x="12827" y="19412"/>
                  </a:cubicBezTo>
                  <a:cubicBezTo>
                    <a:pt x="13343" y="18915"/>
                    <a:pt x="14034" y="18687"/>
                    <a:pt x="14739" y="18687"/>
                  </a:cubicBezTo>
                  <a:cubicBezTo>
                    <a:pt x="15239" y="18687"/>
                    <a:pt x="15747" y="18802"/>
                    <a:pt x="16201" y="19017"/>
                  </a:cubicBezTo>
                  <a:cubicBezTo>
                    <a:pt x="17326" y="19564"/>
                    <a:pt x="18116" y="20506"/>
                    <a:pt x="18755" y="21540"/>
                  </a:cubicBezTo>
                  <a:cubicBezTo>
                    <a:pt x="19393" y="22543"/>
                    <a:pt x="19970" y="23698"/>
                    <a:pt x="19940" y="24883"/>
                  </a:cubicBezTo>
                  <a:cubicBezTo>
                    <a:pt x="21916" y="22208"/>
                    <a:pt x="23040" y="19442"/>
                    <a:pt x="23314" y="16129"/>
                  </a:cubicBezTo>
                  <a:cubicBezTo>
                    <a:pt x="23648" y="15825"/>
                    <a:pt x="23952" y="15461"/>
                    <a:pt x="24104" y="15035"/>
                  </a:cubicBezTo>
                  <a:cubicBezTo>
                    <a:pt x="24864" y="16707"/>
                    <a:pt x="25259" y="18561"/>
                    <a:pt x="25168" y="20385"/>
                  </a:cubicBezTo>
                  <a:cubicBezTo>
                    <a:pt x="25715" y="18409"/>
                    <a:pt x="25806" y="16281"/>
                    <a:pt x="25320" y="14275"/>
                  </a:cubicBezTo>
                  <a:lnTo>
                    <a:pt x="25320" y="14275"/>
                  </a:lnTo>
                  <a:cubicBezTo>
                    <a:pt x="25624" y="14579"/>
                    <a:pt x="25898" y="14883"/>
                    <a:pt x="26141" y="15217"/>
                  </a:cubicBezTo>
                  <a:cubicBezTo>
                    <a:pt x="26353" y="14792"/>
                    <a:pt x="26475" y="14306"/>
                    <a:pt x="26384" y="13819"/>
                  </a:cubicBezTo>
                  <a:lnTo>
                    <a:pt x="26384" y="13819"/>
                  </a:lnTo>
                  <a:cubicBezTo>
                    <a:pt x="27995" y="15005"/>
                    <a:pt x="29545" y="16220"/>
                    <a:pt x="31095" y="17467"/>
                  </a:cubicBezTo>
                  <a:cubicBezTo>
                    <a:pt x="30913" y="16555"/>
                    <a:pt x="30487" y="15673"/>
                    <a:pt x="29940" y="14913"/>
                  </a:cubicBezTo>
                  <a:lnTo>
                    <a:pt x="29940" y="14913"/>
                  </a:lnTo>
                  <a:cubicBezTo>
                    <a:pt x="31247" y="15400"/>
                    <a:pt x="32220" y="16585"/>
                    <a:pt x="33223" y="17588"/>
                  </a:cubicBezTo>
                  <a:cubicBezTo>
                    <a:pt x="34069" y="18384"/>
                    <a:pt x="35200" y="19099"/>
                    <a:pt x="36332" y="19099"/>
                  </a:cubicBezTo>
                  <a:cubicBezTo>
                    <a:pt x="36583" y="19099"/>
                    <a:pt x="36835" y="19064"/>
                    <a:pt x="37083" y="18986"/>
                  </a:cubicBezTo>
                  <a:cubicBezTo>
                    <a:pt x="35746" y="18531"/>
                    <a:pt x="34591" y="17527"/>
                    <a:pt x="33922" y="16281"/>
                  </a:cubicBezTo>
                  <a:lnTo>
                    <a:pt x="33922" y="16281"/>
                  </a:lnTo>
                  <a:cubicBezTo>
                    <a:pt x="34378" y="16464"/>
                    <a:pt x="34803" y="16616"/>
                    <a:pt x="35259" y="16828"/>
                  </a:cubicBezTo>
                  <a:cubicBezTo>
                    <a:pt x="34895" y="15977"/>
                    <a:pt x="34591" y="15157"/>
                    <a:pt x="34256" y="14306"/>
                  </a:cubicBezTo>
                  <a:lnTo>
                    <a:pt x="34256" y="14306"/>
                  </a:lnTo>
                  <a:cubicBezTo>
                    <a:pt x="34530" y="14579"/>
                    <a:pt x="34864" y="14761"/>
                    <a:pt x="35199" y="14913"/>
                  </a:cubicBezTo>
                  <a:cubicBezTo>
                    <a:pt x="34712" y="13971"/>
                    <a:pt x="34135" y="13029"/>
                    <a:pt x="33527" y="12117"/>
                  </a:cubicBezTo>
                  <a:cubicBezTo>
                    <a:pt x="34104" y="11418"/>
                    <a:pt x="34074" y="10445"/>
                    <a:pt x="33648" y="9625"/>
                  </a:cubicBezTo>
                  <a:cubicBezTo>
                    <a:pt x="33223" y="8865"/>
                    <a:pt x="32554" y="8318"/>
                    <a:pt x="31794" y="7862"/>
                  </a:cubicBezTo>
                  <a:cubicBezTo>
                    <a:pt x="32068" y="7102"/>
                    <a:pt x="31794" y="6220"/>
                    <a:pt x="31247" y="5582"/>
                  </a:cubicBezTo>
                  <a:cubicBezTo>
                    <a:pt x="30730" y="4974"/>
                    <a:pt x="30001" y="4518"/>
                    <a:pt x="29332" y="4123"/>
                  </a:cubicBezTo>
                  <a:cubicBezTo>
                    <a:pt x="27265" y="2907"/>
                    <a:pt x="25168" y="1691"/>
                    <a:pt x="23132" y="506"/>
                  </a:cubicBezTo>
                  <a:cubicBezTo>
                    <a:pt x="22736" y="293"/>
                    <a:pt x="22372" y="50"/>
                    <a:pt x="21916" y="20"/>
                  </a:cubicBezTo>
                  <a:cubicBezTo>
                    <a:pt x="21818" y="7"/>
                    <a:pt x="21722" y="1"/>
                    <a:pt x="21627" y="1"/>
                  </a:cubicBezTo>
                  <a:close/>
                  <a:moveTo>
                    <a:pt x="8972" y="38462"/>
                  </a:moveTo>
                  <a:lnTo>
                    <a:pt x="8972" y="38462"/>
                  </a:lnTo>
                  <a:cubicBezTo>
                    <a:pt x="8970" y="38465"/>
                    <a:pt x="8969" y="38467"/>
                    <a:pt x="8967" y="38470"/>
                  </a:cubicBezTo>
                  <a:cubicBezTo>
                    <a:pt x="8972" y="38466"/>
                    <a:pt x="8973" y="38463"/>
                    <a:pt x="8972" y="38462"/>
                  </a:cubicBezTo>
                  <a:close/>
                  <a:moveTo>
                    <a:pt x="8962" y="38465"/>
                  </a:moveTo>
                  <a:cubicBezTo>
                    <a:pt x="8942" y="38475"/>
                    <a:pt x="8904" y="38510"/>
                    <a:pt x="8967" y="38531"/>
                  </a:cubicBezTo>
                  <a:cubicBezTo>
                    <a:pt x="8966" y="38509"/>
                    <a:pt x="8964" y="38487"/>
                    <a:pt x="8962" y="38465"/>
                  </a:cubicBezTo>
                  <a:close/>
                </a:path>
              </a:pathLst>
            </a:custGeom>
            <a:solidFill>
              <a:schemeClr val="dk1"/>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957288" y="1021369"/>
              <a:ext cx="902775" cy="1132250"/>
            </a:xfrm>
            <a:custGeom>
              <a:avLst/>
              <a:gdLst/>
              <a:ahLst/>
              <a:cxnLst/>
              <a:rect l="l" t="t" r="r" b="b"/>
              <a:pathLst>
                <a:path w="36111" h="45290" extrusionOk="0">
                  <a:moveTo>
                    <a:pt x="29819" y="0"/>
                  </a:moveTo>
                  <a:cubicBezTo>
                    <a:pt x="29819" y="0"/>
                    <a:pt x="24044" y="426"/>
                    <a:pt x="21004" y="3131"/>
                  </a:cubicBezTo>
                  <a:cubicBezTo>
                    <a:pt x="17965" y="5775"/>
                    <a:pt x="17326" y="9089"/>
                    <a:pt x="17326" y="9089"/>
                  </a:cubicBezTo>
                  <a:cubicBezTo>
                    <a:pt x="17326" y="9089"/>
                    <a:pt x="17043" y="11189"/>
                    <a:pt x="16165" y="11189"/>
                  </a:cubicBezTo>
                  <a:cubicBezTo>
                    <a:pt x="16046" y="11189"/>
                    <a:pt x="15917" y="11151"/>
                    <a:pt x="15776" y="11064"/>
                  </a:cubicBezTo>
                  <a:cubicBezTo>
                    <a:pt x="15319" y="10783"/>
                    <a:pt x="14658" y="10655"/>
                    <a:pt x="13982" y="10655"/>
                  </a:cubicBezTo>
                  <a:cubicBezTo>
                    <a:pt x="12906" y="10655"/>
                    <a:pt x="11791" y="10979"/>
                    <a:pt x="11399" y="11520"/>
                  </a:cubicBezTo>
                  <a:cubicBezTo>
                    <a:pt x="10731" y="12402"/>
                    <a:pt x="11095" y="14256"/>
                    <a:pt x="11338" y="16779"/>
                  </a:cubicBezTo>
                  <a:cubicBezTo>
                    <a:pt x="11521" y="19271"/>
                    <a:pt x="8816" y="27812"/>
                    <a:pt x="8208" y="29697"/>
                  </a:cubicBezTo>
                  <a:cubicBezTo>
                    <a:pt x="7600" y="31551"/>
                    <a:pt x="5624" y="34712"/>
                    <a:pt x="2828" y="38907"/>
                  </a:cubicBezTo>
                  <a:cubicBezTo>
                    <a:pt x="1" y="43101"/>
                    <a:pt x="92" y="45047"/>
                    <a:pt x="92" y="45047"/>
                  </a:cubicBezTo>
                  <a:lnTo>
                    <a:pt x="23679" y="45290"/>
                  </a:lnTo>
                  <a:cubicBezTo>
                    <a:pt x="23679" y="45290"/>
                    <a:pt x="23345" y="44499"/>
                    <a:pt x="22919" y="43284"/>
                  </a:cubicBezTo>
                  <a:cubicBezTo>
                    <a:pt x="22463" y="42068"/>
                    <a:pt x="20670" y="39849"/>
                    <a:pt x="20457" y="39484"/>
                  </a:cubicBezTo>
                  <a:cubicBezTo>
                    <a:pt x="20244" y="39089"/>
                    <a:pt x="20092" y="38572"/>
                    <a:pt x="20032" y="37508"/>
                  </a:cubicBezTo>
                  <a:cubicBezTo>
                    <a:pt x="19910" y="36414"/>
                    <a:pt x="20943" y="33375"/>
                    <a:pt x="21399" y="31976"/>
                  </a:cubicBezTo>
                  <a:cubicBezTo>
                    <a:pt x="21855" y="30548"/>
                    <a:pt x="22950" y="28754"/>
                    <a:pt x="23679" y="27751"/>
                  </a:cubicBezTo>
                  <a:cubicBezTo>
                    <a:pt x="24439" y="26718"/>
                    <a:pt x="25077" y="26566"/>
                    <a:pt x="26263" y="26384"/>
                  </a:cubicBezTo>
                  <a:cubicBezTo>
                    <a:pt x="26376" y="26367"/>
                    <a:pt x="26516" y="26359"/>
                    <a:pt x="26678" y="26359"/>
                  </a:cubicBezTo>
                  <a:cubicBezTo>
                    <a:pt x="28245" y="26359"/>
                    <a:pt x="31807" y="27091"/>
                    <a:pt x="32220" y="27174"/>
                  </a:cubicBezTo>
                  <a:cubicBezTo>
                    <a:pt x="32257" y="27179"/>
                    <a:pt x="32295" y="27181"/>
                    <a:pt x="32335" y="27181"/>
                  </a:cubicBezTo>
                  <a:cubicBezTo>
                    <a:pt x="32787" y="27181"/>
                    <a:pt x="33417" y="26876"/>
                    <a:pt x="33892" y="26596"/>
                  </a:cubicBezTo>
                  <a:cubicBezTo>
                    <a:pt x="34439" y="26262"/>
                    <a:pt x="34652" y="25502"/>
                    <a:pt x="34500" y="24681"/>
                  </a:cubicBezTo>
                  <a:cubicBezTo>
                    <a:pt x="34348" y="23861"/>
                    <a:pt x="34074" y="23222"/>
                    <a:pt x="34166" y="22858"/>
                  </a:cubicBezTo>
                  <a:cubicBezTo>
                    <a:pt x="34226" y="22432"/>
                    <a:pt x="34622" y="22432"/>
                    <a:pt x="34804" y="22341"/>
                  </a:cubicBezTo>
                  <a:cubicBezTo>
                    <a:pt x="34986" y="22250"/>
                    <a:pt x="34834" y="21520"/>
                    <a:pt x="34682" y="21125"/>
                  </a:cubicBezTo>
                  <a:cubicBezTo>
                    <a:pt x="34530" y="20760"/>
                    <a:pt x="34135" y="20639"/>
                    <a:pt x="34135" y="20639"/>
                  </a:cubicBezTo>
                  <a:cubicBezTo>
                    <a:pt x="34135" y="20639"/>
                    <a:pt x="34652" y="20365"/>
                    <a:pt x="34834" y="20001"/>
                  </a:cubicBezTo>
                  <a:cubicBezTo>
                    <a:pt x="35077" y="19605"/>
                    <a:pt x="34986" y="19119"/>
                    <a:pt x="34986" y="19119"/>
                  </a:cubicBezTo>
                  <a:cubicBezTo>
                    <a:pt x="34986" y="19119"/>
                    <a:pt x="34470" y="18906"/>
                    <a:pt x="34196" y="18542"/>
                  </a:cubicBezTo>
                  <a:cubicBezTo>
                    <a:pt x="33922" y="18207"/>
                    <a:pt x="34014" y="17751"/>
                    <a:pt x="34014" y="17751"/>
                  </a:cubicBezTo>
                  <a:cubicBezTo>
                    <a:pt x="34014" y="17751"/>
                    <a:pt x="35108" y="17174"/>
                    <a:pt x="35594" y="16779"/>
                  </a:cubicBezTo>
                  <a:cubicBezTo>
                    <a:pt x="36111" y="16353"/>
                    <a:pt x="36050" y="16019"/>
                    <a:pt x="35989" y="15624"/>
                  </a:cubicBezTo>
                  <a:cubicBezTo>
                    <a:pt x="35898" y="15259"/>
                    <a:pt x="35229" y="14833"/>
                    <a:pt x="34622" y="14529"/>
                  </a:cubicBezTo>
                  <a:cubicBezTo>
                    <a:pt x="34014" y="14256"/>
                    <a:pt x="33922" y="14104"/>
                    <a:pt x="33163" y="13131"/>
                  </a:cubicBezTo>
                  <a:cubicBezTo>
                    <a:pt x="32403" y="12159"/>
                    <a:pt x="32311" y="11338"/>
                    <a:pt x="32099" y="10639"/>
                  </a:cubicBezTo>
                  <a:cubicBezTo>
                    <a:pt x="31886" y="9970"/>
                    <a:pt x="32220" y="8967"/>
                    <a:pt x="32251" y="6687"/>
                  </a:cubicBezTo>
                  <a:cubicBezTo>
                    <a:pt x="32311" y="4408"/>
                    <a:pt x="29819" y="0"/>
                    <a:pt x="29819" y="0"/>
                  </a:cubicBezTo>
                  <a:close/>
                </a:path>
              </a:pathLst>
            </a:custGeom>
            <a:solidFill>
              <a:srgbClr val="F1B09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1938288" y="829844"/>
              <a:ext cx="927100" cy="965100"/>
            </a:xfrm>
            <a:custGeom>
              <a:avLst/>
              <a:gdLst/>
              <a:ahLst/>
              <a:cxnLst/>
              <a:rect l="l" t="t" r="r" b="b"/>
              <a:pathLst>
                <a:path w="37084" h="38604" extrusionOk="0">
                  <a:moveTo>
                    <a:pt x="21595" y="1"/>
                  </a:moveTo>
                  <a:cubicBezTo>
                    <a:pt x="21257" y="1"/>
                    <a:pt x="20933" y="99"/>
                    <a:pt x="20609" y="214"/>
                  </a:cubicBezTo>
                  <a:cubicBezTo>
                    <a:pt x="19393" y="549"/>
                    <a:pt x="18208" y="1035"/>
                    <a:pt x="17114" y="1582"/>
                  </a:cubicBezTo>
                  <a:cubicBezTo>
                    <a:pt x="16522" y="559"/>
                    <a:pt x="15024" y="132"/>
                    <a:pt x="13781" y="132"/>
                  </a:cubicBezTo>
                  <a:cubicBezTo>
                    <a:pt x="13620" y="132"/>
                    <a:pt x="13464" y="140"/>
                    <a:pt x="13314" y="154"/>
                  </a:cubicBezTo>
                  <a:cubicBezTo>
                    <a:pt x="11977" y="275"/>
                    <a:pt x="10731" y="944"/>
                    <a:pt x="9545" y="1582"/>
                  </a:cubicBezTo>
                  <a:cubicBezTo>
                    <a:pt x="8785" y="2038"/>
                    <a:pt x="8025" y="2494"/>
                    <a:pt x="7417" y="3102"/>
                  </a:cubicBezTo>
                  <a:cubicBezTo>
                    <a:pt x="6080" y="4439"/>
                    <a:pt x="5168" y="5838"/>
                    <a:pt x="5411" y="7631"/>
                  </a:cubicBezTo>
                  <a:cubicBezTo>
                    <a:pt x="3132" y="8847"/>
                    <a:pt x="1551" y="11126"/>
                    <a:pt x="791" y="13588"/>
                  </a:cubicBezTo>
                  <a:cubicBezTo>
                    <a:pt x="31" y="16050"/>
                    <a:pt x="1" y="18695"/>
                    <a:pt x="274" y="21278"/>
                  </a:cubicBezTo>
                  <a:cubicBezTo>
                    <a:pt x="396" y="18847"/>
                    <a:pt x="1065" y="16415"/>
                    <a:pt x="2220" y="14257"/>
                  </a:cubicBezTo>
                  <a:lnTo>
                    <a:pt x="2220" y="14257"/>
                  </a:lnTo>
                  <a:cubicBezTo>
                    <a:pt x="1126" y="17054"/>
                    <a:pt x="578" y="20215"/>
                    <a:pt x="1642" y="23011"/>
                  </a:cubicBezTo>
                  <a:cubicBezTo>
                    <a:pt x="2159" y="24348"/>
                    <a:pt x="3041" y="25534"/>
                    <a:pt x="3892" y="26719"/>
                  </a:cubicBezTo>
                  <a:cubicBezTo>
                    <a:pt x="6369" y="30254"/>
                    <a:pt x="8636" y="34209"/>
                    <a:pt x="8962" y="38525"/>
                  </a:cubicBezTo>
                  <a:lnTo>
                    <a:pt x="8962" y="38525"/>
                  </a:lnTo>
                  <a:cubicBezTo>
                    <a:pt x="8969" y="38514"/>
                    <a:pt x="8975" y="38507"/>
                    <a:pt x="8974" y="38507"/>
                  </a:cubicBezTo>
                  <a:lnTo>
                    <a:pt x="8974" y="38507"/>
                  </a:lnTo>
                  <a:cubicBezTo>
                    <a:pt x="8974" y="38507"/>
                    <a:pt x="8972" y="38509"/>
                    <a:pt x="8968" y="38513"/>
                  </a:cubicBezTo>
                  <a:cubicBezTo>
                    <a:pt x="11491" y="34318"/>
                    <a:pt x="13466" y="29607"/>
                    <a:pt x="12554" y="24774"/>
                  </a:cubicBezTo>
                  <a:cubicBezTo>
                    <a:pt x="12402" y="23862"/>
                    <a:pt x="12098" y="22950"/>
                    <a:pt x="12038" y="22038"/>
                  </a:cubicBezTo>
                  <a:cubicBezTo>
                    <a:pt x="12007" y="21127"/>
                    <a:pt x="12190" y="20093"/>
                    <a:pt x="12858" y="19455"/>
                  </a:cubicBezTo>
                  <a:cubicBezTo>
                    <a:pt x="13356" y="18957"/>
                    <a:pt x="14050" y="18730"/>
                    <a:pt x="14760" y="18730"/>
                  </a:cubicBezTo>
                  <a:cubicBezTo>
                    <a:pt x="15265" y="18730"/>
                    <a:pt x="15778" y="18845"/>
                    <a:pt x="16232" y="19060"/>
                  </a:cubicBezTo>
                  <a:cubicBezTo>
                    <a:pt x="17326" y="19607"/>
                    <a:pt x="18117" y="20549"/>
                    <a:pt x="18755" y="21582"/>
                  </a:cubicBezTo>
                  <a:cubicBezTo>
                    <a:pt x="19424" y="22616"/>
                    <a:pt x="19971" y="23741"/>
                    <a:pt x="19941" y="24926"/>
                  </a:cubicBezTo>
                  <a:cubicBezTo>
                    <a:pt x="21916" y="22251"/>
                    <a:pt x="23071" y="19485"/>
                    <a:pt x="23314" y="16172"/>
                  </a:cubicBezTo>
                  <a:cubicBezTo>
                    <a:pt x="23679" y="15868"/>
                    <a:pt x="23983" y="15503"/>
                    <a:pt x="24135" y="15078"/>
                  </a:cubicBezTo>
                  <a:cubicBezTo>
                    <a:pt x="24895" y="16750"/>
                    <a:pt x="25260" y="18604"/>
                    <a:pt x="25199" y="20427"/>
                  </a:cubicBezTo>
                  <a:cubicBezTo>
                    <a:pt x="25716" y="18452"/>
                    <a:pt x="25807" y="16324"/>
                    <a:pt x="25351" y="14318"/>
                  </a:cubicBezTo>
                  <a:lnTo>
                    <a:pt x="25351" y="14318"/>
                  </a:lnTo>
                  <a:cubicBezTo>
                    <a:pt x="25655" y="14622"/>
                    <a:pt x="25928" y="14926"/>
                    <a:pt x="26141" y="15260"/>
                  </a:cubicBezTo>
                  <a:cubicBezTo>
                    <a:pt x="26384" y="14865"/>
                    <a:pt x="26476" y="14348"/>
                    <a:pt x="26415" y="13862"/>
                  </a:cubicBezTo>
                  <a:lnTo>
                    <a:pt x="26415" y="13862"/>
                  </a:lnTo>
                  <a:cubicBezTo>
                    <a:pt x="27995" y="15047"/>
                    <a:pt x="29576" y="16263"/>
                    <a:pt x="31126" y="17509"/>
                  </a:cubicBezTo>
                  <a:cubicBezTo>
                    <a:pt x="30913" y="16598"/>
                    <a:pt x="30518" y="15716"/>
                    <a:pt x="29941" y="14956"/>
                  </a:cubicBezTo>
                  <a:lnTo>
                    <a:pt x="29941" y="14956"/>
                  </a:lnTo>
                  <a:cubicBezTo>
                    <a:pt x="31278" y="15443"/>
                    <a:pt x="32220" y="16628"/>
                    <a:pt x="33254" y="17631"/>
                  </a:cubicBezTo>
                  <a:cubicBezTo>
                    <a:pt x="34075" y="18427"/>
                    <a:pt x="35201" y="19142"/>
                    <a:pt x="36333" y="19142"/>
                  </a:cubicBezTo>
                  <a:cubicBezTo>
                    <a:pt x="36584" y="19142"/>
                    <a:pt x="36835" y="19106"/>
                    <a:pt x="37084" y="19029"/>
                  </a:cubicBezTo>
                  <a:cubicBezTo>
                    <a:pt x="35746" y="18573"/>
                    <a:pt x="34622" y="17601"/>
                    <a:pt x="33923" y="16324"/>
                  </a:cubicBezTo>
                  <a:lnTo>
                    <a:pt x="33923" y="16324"/>
                  </a:lnTo>
                  <a:cubicBezTo>
                    <a:pt x="34378" y="16537"/>
                    <a:pt x="34804" y="16689"/>
                    <a:pt x="35260" y="16871"/>
                  </a:cubicBezTo>
                  <a:cubicBezTo>
                    <a:pt x="34926" y="16020"/>
                    <a:pt x="34622" y="15199"/>
                    <a:pt x="34257" y="14348"/>
                  </a:cubicBezTo>
                  <a:lnTo>
                    <a:pt x="34257" y="14348"/>
                  </a:lnTo>
                  <a:cubicBezTo>
                    <a:pt x="34530" y="14622"/>
                    <a:pt x="34865" y="14804"/>
                    <a:pt x="35230" y="14956"/>
                  </a:cubicBezTo>
                  <a:cubicBezTo>
                    <a:pt x="34713" y="14014"/>
                    <a:pt x="34166" y="13072"/>
                    <a:pt x="33558" y="12160"/>
                  </a:cubicBezTo>
                  <a:cubicBezTo>
                    <a:pt x="34105" y="11461"/>
                    <a:pt x="34075" y="10488"/>
                    <a:pt x="33649" y="9698"/>
                  </a:cubicBezTo>
                  <a:cubicBezTo>
                    <a:pt x="33254" y="8938"/>
                    <a:pt x="32555" y="8360"/>
                    <a:pt x="31795" y="7904"/>
                  </a:cubicBezTo>
                  <a:cubicBezTo>
                    <a:pt x="32068" y="7145"/>
                    <a:pt x="31795" y="6263"/>
                    <a:pt x="31278" y="5625"/>
                  </a:cubicBezTo>
                  <a:cubicBezTo>
                    <a:pt x="30731" y="5017"/>
                    <a:pt x="30032" y="4561"/>
                    <a:pt x="29333" y="4166"/>
                  </a:cubicBezTo>
                  <a:cubicBezTo>
                    <a:pt x="27296" y="2950"/>
                    <a:pt x="25199" y="1734"/>
                    <a:pt x="23132" y="549"/>
                  </a:cubicBezTo>
                  <a:cubicBezTo>
                    <a:pt x="22767" y="336"/>
                    <a:pt x="22372" y="93"/>
                    <a:pt x="21916" y="32"/>
                  </a:cubicBezTo>
                  <a:cubicBezTo>
                    <a:pt x="21807" y="10"/>
                    <a:pt x="21700" y="1"/>
                    <a:pt x="21595" y="1"/>
                  </a:cubicBezTo>
                  <a:close/>
                  <a:moveTo>
                    <a:pt x="8962" y="38525"/>
                  </a:moveTo>
                  <a:cubicBezTo>
                    <a:pt x="8948" y="38548"/>
                    <a:pt x="8932" y="38586"/>
                    <a:pt x="8968" y="38604"/>
                  </a:cubicBezTo>
                  <a:cubicBezTo>
                    <a:pt x="8966" y="38578"/>
                    <a:pt x="8964" y="38551"/>
                    <a:pt x="8962" y="38525"/>
                  </a:cubicBezTo>
                  <a:close/>
                </a:path>
              </a:pathLst>
            </a:custGeom>
            <a:solidFill>
              <a:schemeClr val="accent5"/>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3167500" y="2453225"/>
              <a:ext cx="526625" cy="250775"/>
            </a:xfrm>
            <a:custGeom>
              <a:avLst/>
              <a:gdLst/>
              <a:ahLst/>
              <a:cxnLst/>
              <a:rect l="l" t="t" r="r" b="b"/>
              <a:pathLst>
                <a:path w="21065" h="10031" extrusionOk="0">
                  <a:moveTo>
                    <a:pt x="4560" y="0"/>
                  </a:moveTo>
                  <a:lnTo>
                    <a:pt x="4560" y="0"/>
                  </a:lnTo>
                  <a:cubicBezTo>
                    <a:pt x="4580" y="18"/>
                    <a:pt x="4599" y="35"/>
                    <a:pt x="4619" y="53"/>
                  </a:cubicBezTo>
                  <a:lnTo>
                    <a:pt x="4619" y="53"/>
                  </a:lnTo>
                  <a:cubicBezTo>
                    <a:pt x="4606" y="36"/>
                    <a:pt x="4587" y="18"/>
                    <a:pt x="4560" y="0"/>
                  </a:cubicBezTo>
                  <a:close/>
                  <a:moveTo>
                    <a:pt x="4619" y="53"/>
                  </a:moveTo>
                  <a:cubicBezTo>
                    <a:pt x="4651" y="92"/>
                    <a:pt x="4651" y="122"/>
                    <a:pt x="4651" y="122"/>
                  </a:cubicBezTo>
                  <a:cubicBezTo>
                    <a:pt x="4651" y="122"/>
                    <a:pt x="2432" y="5076"/>
                    <a:pt x="0" y="9331"/>
                  </a:cubicBezTo>
                  <a:lnTo>
                    <a:pt x="0" y="9331"/>
                  </a:lnTo>
                  <a:cubicBezTo>
                    <a:pt x="2092" y="8545"/>
                    <a:pt x="4352" y="8223"/>
                    <a:pt x="6609" y="8223"/>
                  </a:cubicBezTo>
                  <a:cubicBezTo>
                    <a:pt x="7665" y="8223"/>
                    <a:pt x="8721" y="8294"/>
                    <a:pt x="9757" y="8420"/>
                  </a:cubicBezTo>
                  <a:cubicBezTo>
                    <a:pt x="12128" y="8724"/>
                    <a:pt x="14438" y="9331"/>
                    <a:pt x="16688" y="10031"/>
                  </a:cubicBezTo>
                  <a:cubicBezTo>
                    <a:pt x="17448" y="9331"/>
                    <a:pt x="18238" y="9180"/>
                    <a:pt x="19241" y="8784"/>
                  </a:cubicBezTo>
                  <a:cubicBezTo>
                    <a:pt x="19572" y="8630"/>
                    <a:pt x="19999" y="8588"/>
                    <a:pt x="20487" y="8588"/>
                  </a:cubicBezTo>
                  <a:cubicBezTo>
                    <a:pt x="20671" y="8588"/>
                    <a:pt x="20865" y="8594"/>
                    <a:pt x="21065" y="8602"/>
                  </a:cubicBezTo>
                  <a:cubicBezTo>
                    <a:pt x="20335" y="8450"/>
                    <a:pt x="19423" y="8298"/>
                    <a:pt x="18055" y="8237"/>
                  </a:cubicBezTo>
                  <a:cubicBezTo>
                    <a:pt x="16141" y="8116"/>
                    <a:pt x="14165" y="7173"/>
                    <a:pt x="12615" y="6079"/>
                  </a:cubicBezTo>
                  <a:cubicBezTo>
                    <a:pt x="11064" y="4985"/>
                    <a:pt x="9818" y="3192"/>
                    <a:pt x="9879" y="1277"/>
                  </a:cubicBezTo>
                  <a:lnTo>
                    <a:pt x="9879" y="1277"/>
                  </a:lnTo>
                  <a:cubicBezTo>
                    <a:pt x="9849" y="1824"/>
                    <a:pt x="9302" y="2249"/>
                    <a:pt x="8785" y="2310"/>
                  </a:cubicBezTo>
                  <a:cubicBezTo>
                    <a:pt x="8712" y="2318"/>
                    <a:pt x="8640" y="2322"/>
                    <a:pt x="8569" y="2322"/>
                  </a:cubicBezTo>
                  <a:cubicBezTo>
                    <a:pt x="8101" y="2322"/>
                    <a:pt x="7656" y="2160"/>
                    <a:pt x="7235" y="1976"/>
                  </a:cubicBezTo>
                  <a:cubicBezTo>
                    <a:pt x="6375" y="1591"/>
                    <a:pt x="5400" y="743"/>
                    <a:pt x="4619" y="53"/>
                  </a:cubicBezTo>
                  <a:close/>
                </a:path>
              </a:pathLst>
            </a:custGeom>
            <a:solidFill>
              <a:srgbClr val="E06A34"/>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931175" y="2655800"/>
              <a:ext cx="653525" cy="720475"/>
            </a:xfrm>
            <a:custGeom>
              <a:avLst/>
              <a:gdLst/>
              <a:ahLst/>
              <a:cxnLst/>
              <a:rect l="l" t="t" r="r" b="b"/>
              <a:pathLst>
                <a:path w="26141" h="28819" extrusionOk="0">
                  <a:moveTo>
                    <a:pt x="16017" y="0"/>
                  </a:moveTo>
                  <a:cubicBezTo>
                    <a:pt x="13785" y="0"/>
                    <a:pt x="11552" y="330"/>
                    <a:pt x="9484" y="1128"/>
                  </a:cubicBezTo>
                  <a:cubicBezTo>
                    <a:pt x="8572" y="2709"/>
                    <a:pt x="7660" y="4168"/>
                    <a:pt x="6839" y="5262"/>
                  </a:cubicBezTo>
                  <a:cubicBezTo>
                    <a:pt x="3678" y="9244"/>
                    <a:pt x="0" y="11767"/>
                    <a:pt x="0" y="11767"/>
                  </a:cubicBezTo>
                  <a:cubicBezTo>
                    <a:pt x="0" y="11767"/>
                    <a:pt x="387" y="11720"/>
                    <a:pt x="1097" y="11720"/>
                  </a:cubicBezTo>
                  <a:cubicBezTo>
                    <a:pt x="3081" y="11720"/>
                    <a:pt x="7597" y="12083"/>
                    <a:pt x="13283" y="14837"/>
                  </a:cubicBezTo>
                  <a:cubicBezTo>
                    <a:pt x="21004" y="18545"/>
                    <a:pt x="24256" y="28819"/>
                    <a:pt x="24256" y="28819"/>
                  </a:cubicBezTo>
                  <a:cubicBezTo>
                    <a:pt x="24256" y="28819"/>
                    <a:pt x="24803" y="24533"/>
                    <a:pt x="24469" y="20308"/>
                  </a:cubicBezTo>
                  <a:cubicBezTo>
                    <a:pt x="24135" y="16083"/>
                    <a:pt x="20517" y="10095"/>
                    <a:pt x="20517" y="10095"/>
                  </a:cubicBezTo>
                  <a:cubicBezTo>
                    <a:pt x="20517" y="10095"/>
                    <a:pt x="24469" y="4107"/>
                    <a:pt x="25411" y="2648"/>
                  </a:cubicBezTo>
                  <a:cubicBezTo>
                    <a:pt x="25654" y="2253"/>
                    <a:pt x="25898" y="1979"/>
                    <a:pt x="26141" y="1767"/>
                  </a:cubicBezTo>
                  <a:cubicBezTo>
                    <a:pt x="23861" y="1067"/>
                    <a:pt x="21581" y="520"/>
                    <a:pt x="19241" y="216"/>
                  </a:cubicBezTo>
                  <a:cubicBezTo>
                    <a:pt x="18179" y="78"/>
                    <a:pt x="17098" y="0"/>
                    <a:pt x="16017" y="0"/>
                  </a:cubicBezTo>
                  <a:close/>
                </a:path>
              </a:pathLst>
            </a:custGeom>
            <a:solidFill>
              <a:srgbClr val="E06A34"/>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3243500" y="1991250"/>
              <a:ext cx="641350" cy="688250"/>
            </a:xfrm>
            <a:custGeom>
              <a:avLst/>
              <a:gdLst/>
              <a:ahLst/>
              <a:cxnLst/>
              <a:rect l="l" t="t" r="r" b="b"/>
              <a:pathLst>
                <a:path w="25654" h="27530" extrusionOk="0">
                  <a:moveTo>
                    <a:pt x="16227" y="0"/>
                  </a:moveTo>
                  <a:cubicBezTo>
                    <a:pt x="15306" y="0"/>
                    <a:pt x="13454" y="439"/>
                    <a:pt x="12432" y="3707"/>
                  </a:cubicBezTo>
                  <a:cubicBezTo>
                    <a:pt x="11581" y="6290"/>
                    <a:pt x="10821" y="9938"/>
                    <a:pt x="9757" y="11944"/>
                  </a:cubicBezTo>
                  <a:cubicBezTo>
                    <a:pt x="8693" y="13950"/>
                    <a:pt x="7751" y="13981"/>
                    <a:pt x="6900" y="14041"/>
                  </a:cubicBezTo>
                  <a:cubicBezTo>
                    <a:pt x="6079" y="14041"/>
                    <a:pt x="6049" y="13768"/>
                    <a:pt x="4742" y="12765"/>
                  </a:cubicBezTo>
                  <a:cubicBezTo>
                    <a:pt x="4087" y="12281"/>
                    <a:pt x="3463" y="12054"/>
                    <a:pt x="2860" y="12054"/>
                  </a:cubicBezTo>
                  <a:cubicBezTo>
                    <a:pt x="2288" y="12054"/>
                    <a:pt x="1733" y="12258"/>
                    <a:pt x="1185" y="12643"/>
                  </a:cubicBezTo>
                  <a:cubicBezTo>
                    <a:pt x="30" y="13403"/>
                    <a:pt x="30" y="14102"/>
                    <a:pt x="0" y="15379"/>
                  </a:cubicBezTo>
                  <a:cubicBezTo>
                    <a:pt x="0" y="16503"/>
                    <a:pt x="1216" y="18084"/>
                    <a:pt x="1550" y="18509"/>
                  </a:cubicBezTo>
                  <a:cubicBezTo>
                    <a:pt x="2340" y="19239"/>
                    <a:pt x="3344" y="20090"/>
                    <a:pt x="4225" y="20485"/>
                  </a:cubicBezTo>
                  <a:cubicBezTo>
                    <a:pt x="4632" y="20663"/>
                    <a:pt x="5060" y="20841"/>
                    <a:pt x="5510" y="20841"/>
                  </a:cubicBezTo>
                  <a:cubicBezTo>
                    <a:pt x="5597" y="20841"/>
                    <a:pt x="5686" y="20834"/>
                    <a:pt x="5775" y="20820"/>
                  </a:cubicBezTo>
                  <a:cubicBezTo>
                    <a:pt x="6292" y="20759"/>
                    <a:pt x="6839" y="20364"/>
                    <a:pt x="6869" y="19786"/>
                  </a:cubicBezTo>
                  <a:lnTo>
                    <a:pt x="6869" y="19786"/>
                  </a:lnTo>
                  <a:cubicBezTo>
                    <a:pt x="6839" y="21701"/>
                    <a:pt x="8055" y="23494"/>
                    <a:pt x="9605" y="24589"/>
                  </a:cubicBezTo>
                  <a:cubicBezTo>
                    <a:pt x="11155" y="25683"/>
                    <a:pt x="13131" y="26625"/>
                    <a:pt x="15046" y="26747"/>
                  </a:cubicBezTo>
                  <a:cubicBezTo>
                    <a:pt x="16383" y="26838"/>
                    <a:pt x="17326" y="26990"/>
                    <a:pt x="18055" y="27142"/>
                  </a:cubicBezTo>
                  <a:cubicBezTo>
                    <a:pt x="19243" y="27221"/>
                    <a:pt x="20569" y="27530"/>
                    <a:pt x="21395" y="27530"/>
                  </a:cubicBezTo>
                  <a:cubicBezTo>
                    <a:pt x="21520" y="27530"/>
                    <a:pt x="21633" y="27523"/>
                    <a:pt x="21733" y="27507"/>
                  </a:cubicBezTo>
                  <a:cubicBezTo>
                    <a:pt x="22888" y="27294"/>
                    <a:pt x="22979" y="26291"/>
                    <a:pt x="23040" y="25622"/>
                  </a:cubicBezTo>
                  <a:cubicBezTo>
                    <a:pt x="23040" y="25318"/>
                    <a:pt x="22918" y="24832"/>
                    <a:pt x="22766" y="24376"/>
                  </a:cubicBezTo>
                  <a:cubicBezTo>
                    <a:pt x="22584" y="23798"/>
                    <a:pt x="22797" y="23160"/>
                    <a:pt x="23283" y="22795"/>
                  </a:cubicBezTo>
                  <a:cubicBezTo>
                    <a:pt x="23435" y="22704"/>
                    <a:pt x="23587" y="22552"/>
                    <a:pt x="23709" y="22339"/>
                  </a:cubicBezTo>
                  <a:cubicBezTo>
                    <a:pt x="24195" y="21579"/>
                    <a:pt x="23739" y="21215"/>
                    <a:pt x="23496" y="20971"/>
                  </a:cubicBezTo>
                  <a:cubicBezTo>
                    <a:pt x="23192" y="20728"/>
                    <a:pt x="22310" y="20485"/>
                    <a:pt x="22310" y="20485"/>
                  </a:cubicBezTo>
                  <a:cubicBezTo>
                    <a:pt x="22310" y="20485"/>
                    <a:pt x="23526" y="19877"/>
                    <a:pt x="23769" y="19391"/>
                  </a:cubicBezTo>
                  <a:cubicBezTo>
                    <a:pt x="24347" y="18327"/>
                    <a:pt x="22949" y="18479"/>
                    <a:pt x="22766" y="17841"/>
                  </a:cubicBezTo>
                  <a:cubicBezTo>
                    <a:pt x="22706" y="17628"/>
                    <a:pt x="22827" y="17172"/>
                    <a:pt x="22827" y="17172"/>
                  </a:cubicBezTo>
                  <a:cubicBezTo>
                    <a:pt x="22827" y="17172"/>
                    <a:pt x="23739" y="16534"/>
                    <a:pt x="24438" y="15865"/>
                  </a:cubicBezTo>
                  <a:cubicBezTo>
                    <a:pt x="25654" y="14558"/>
                    <a:pt x="22766" y="13464"/>
                    <a:pt x="22158" y="12917"/>
                  </a:cubicBezTo>
                  <a:cubicBezTo>
                    <a:pt x="21551" y="12400"/>
                    <a:pt x="20882" y="11245"/>
                    <a:pt x="20639" y="10607"/>
                  </a:cubicBezTo>
                  <a:cubicBezTo>
                    <a:pt x="20365" y="9968"/>
                    <a:pt x="20487" y="9482"/>
                    <a:pt x="20699" y="8600"/>
                  </a:cubicBezTo>
                  <a:cubicBezTo>
                    <a:pt x="20882" y="7719"/>
                    <a:pt x="20791" y="6990"/>
                    <a:pt x="20639" y="6382"/>
                  </a:cubicBezTo>
                  <a:cubicBezTo>
                    <a:pt x="19484" y="2187"/>
                    <a:pt x="16778" y="59"/>
                    <a:pt x="16778" y="59"/>
                  </a:cubicBezTo>
                  <a:cubicBezTo>
                    <a:pt x="16778" y="59"/>
                    <a:pt x="16566" y="0"/>
                    <a:pt x="16227" y="0"/>
                  </a:cubicBezTo>
                  <a:close/>
                </a:path>
              </a:pathLst>
            </a:custGeom>
            <a:solidFill>
              <a:srgbClr val="E06A34"/>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2708525" y="1602150"/>
              <a:ext cx="1143650" cy="1159000"/>
            </a:xfrm>
            <a:custGeom>
              <a:avLst/>
              <a:gdLst/>
              <a:ahLst/>
              <a:cxnLst/>
              <a:rect l="l" t="t" r="r" b="b"/>
              <a:pathLst>
                <a:path w="45746" h="46360" extrusionOk="0">
                  <a:moveTo>
                    <a:pt x="25776" y="0"/>
                  </a:moveTo>
                  <a:cubicBezTo>
                    <a:pt x="24743" y="30"/>
                    <a:pt x="23648" y="304"/>
                    <a:pt x="22919" y="1064"/>
                  </a:cubicBezTo>
                  <a:cubicBezTo>
                    <a:pt x="22233" y="1778"/>
                    <a:pt x="21950" y="2922"/>
                    <a:pt x="22424" y="3764"/>
                  </a:cubicBezTo>
                  <a:lnTo>
                    <a:pt x="22424" y="3764"/>
                  </a:lnTo>
                  <a:cubicBezTo>
                    <a:pt x="21572" y="2492"/>
                    <a:pt x="20033" y="1817"/>
                    <a:pt x="18508" y="1817"/>
                  </a:cubicBezTo>
                  <a:cubicBezTo>
                    <a:pt x="17356" y="1817"/>
                    <a:pt x="16212" y="2203"/>
                    <a:pt x="15381" y="3009"/>
                  </a:cubicBezTo>
                  <a:cubicBezTo>
                    <a:pt x="14494" y="3807"/>
                    <a:pt x="14009" y="5267"/>
                    <a:pt x="14711" y="6269"/>
                  </a:cubicBezTo>
                  <a:lnTo>
                    <a:pt x="14711" y="6269"/>
                  </a:lnTo>
                  <a:cubicBezTo>
                    <a:pt x="13978" y="5314"/>
                    <a:pt x="12781" y="4808"/>
                    <a:pt x="11601" y="4808"/>
                  </a:cubicBezTo>
                  <a:cubicBezTo>
                    <a:pt x="10731" y="4808"/>
                    <a:pt x="9870" y="5083"/>
                    <a:pt x="9210" y="5654"/>
                  </a:cubicBezTo>
                  <a:cubicBezTo>
                    <a:pt x="7658" y="6972"/>
                    <a:pt x="7178" y="9561"/>
                    <a:pt x="8479" y="11080"/>
                  </a:cubicBezTo>
                  <a:lnTo>
                    <a:pt x="8479" y="11080"/>
                  </a:lnTo>
                  <a:cubicBezTo>
                    <a:pt x="7979" y="10594"/>
                    <a:pt x="7279" y="10381"/>
                    <a:pt x="6555" y="10381"/>
                  </a:cubicBezTo>
                  <a:cubicBezTo>
                    <a:pt x="5906" y="10381"/>
                    <a:pt x="5239" y="10552"/>
                    <a:pt x="4681" y="10851"/>
                  </a:cubicBezTo>
                  <a:cubicBezTo>
                    <a:pt x="3526" y="11459"/>
                    <a:pt x="2645" y="12645"/>
                    <a:pt x="2645" y="13952"/>
                  </a:cubicBezTo>
                  <a:cubicBezTo>
                    <a:pt x="2645" y="14714"/>
                    <a:pt x="3024" y="15487"/>
                    <a:pt x="3602" y="15974"/>
                  </a:cubicBezTo>
                  <a:lnTo>
                    <a:pt x="3602" y="15974"/>
                  </a:lnTo>
                  <a:cubicBezTo>
                    <a:pt x="2958" y="16035"/>
                    <a:pt x="2276" y="16374"/>
                    <a:pt x="1794" y="16839"/>
                  </a:cubicBezTo>
                  <a:cubicBezTo>
                    <a:pt x="548" y="18085"/>
                    <a:pt x="0" y="20061"/>
                    <a:pt x="608" y="21733"/>
                  </a:cubicBezTo>
                  <a:cubicBezTo>
                    <a:pt x="1043" y="22928"/>
                    <a:pt x="2053" y="23891"/>
                    <a:pt x="3238" y="24309"/>
                  </a:cubicBezTo>
                  <a:lnTo>
                    <a:pt x="3238" y="24309"/>
                  </a:lnTo>
                  <a:cubicBezTo>
                    <a:pt x="2980" y="24392"/>
                    <a:pt x="2732" y="24522"/>
                    <a:pt x="2523" y="24681"/>
                  </a:cubicBezTo>
                  <a:cubicBezTo>
                    <a:pt x="1307" y="25593"/>
                    <a:pt x="700" y="27234"/>
                    <a:pt x="1003" y="28724"/>
                  </a:cubicBezTo>
                  <a:cubicBezTo>
                    <a:pt x="1307" y="30213"/>
                    <a:pt x="2645" y="31368"/>
                    <a:pt x="4104" y="31763"/>
                  </a:cubicBezTo>
                  <a:cubicBezTo>
                    <a:pt x="2584" y="32189"/>
                    <a:pt x="1672" y="33921"/>
                    <a:pt x="1794" y="35532"/>
                  </a:cubicBezTo>
                  <a:cubicBezTo>
                    <a:pt x="1915" y="37113"/>
                    <a:pt x="2827" y="38511"/>
                    <a:pt x="3891" y="39727"/>
                  </a:cubicBezTo>
                  <a:cubicBezTo>
                    <a:pt x="4651" y="40609"/>
                    <a:pt x="5563" y="41460"/>
                    <a:pt x="6687" y="41703"/>
                  </a:cubicBezTo>
                  <a:cubicBezTo>
                    <a:pt x="6923" y="41765"/>
                    <a:pt x="7168" y="41795"/>
                    <a:pt x="7412" y="41795"/>
                  </a:cubicBezTo>
                  <a:cubicBezTo>
                    <a:pt x="8330" y="41795"/>
                    <a:pt x="9237" y="41366"/>
                    <a:pt x="9626" y="40575"/>
                  </a:cubicBezTo>
                  <a:lnTo>
                    <a:pt x="9626" y="40575"/>
                  </a:lnTo>
                  <a:cubicBezTo>
                    <a:pt x="8989" y="42020"/>
                    <a:pt x="9537" y="43822"/>
                    <a:pt x="10669" y="44894"/>
                  </a:cubicBezTo>
                  <a:cubicBezTo>
                    <a:pt x="11777" y="45945"/>
                    <a:pt x="13337" y="46359"/>
                    <a:pt x="14851" y="46359"/>
                  </a:cubicBezTo>
                  <a:cubicBezTo>
                    <a:pt x="14957" y="46359"/>
                    <a:pt x="15063" y="46357"/>
                    <a:pt x="15168" y="46353"/>
                  </a:cubicBezTo>
                  <a:cubicBezTo>
                    <a:pt x="16840" y="46262"/>
                    <a:pt x="18815" y="45350"/>
                    <a:pt x="19271" y="43739"/>
                  </a:cubicBezTo>
                  <a:cubicBezTo>
                    <a:pt x="19734" y="43933"/>
                    <a:pt x="20216" y="44019"/>
                    <a:pt x="20704" y="44019"/>
                  </a:cubicBezTo>
                  <a:cubicBezTo>
                    <a:pt x="22204" y="44019"/>
                    <a:pt x="23755" y="43206"/>
                    <a:pt x="24925" y="42219"/>
                  </a:cubicBezTo>
                  <a:cubicBezTo>
                    <a:pt x="25685" y="41612"/>
                    <a:pt x="26384" y="40852"/>
                    <a:pt x="26627" y="39879"/>
                  </a:cubicBezTo>
                  <a:cubicBezTo>
                    <a:pt x="26792" y="39309"/>
                    <a:pt x="26747" y="38673"/>
                    <a:pt x="26490" y="38158"/>
                  </a:cubicBezTo>
                  <a:lnTo>
                    <a:pt x="26490" y="38158"/>
                  </a:lnTo>
                  <a:cubicBezTo>
                    <a:pt x="26929" y="38434"/>
                    <a:pt x="27462" y="38578"/>
                    <a:pt x="28002" y="38578"/>
                  </a:cubicBezTo>
                  <a:cubicBezTo>
                    <a:pt x="28213" y="38578"/>
                    <a:pt x="28425" y="38556"/>
                    <a:pt x="28633" y="38511"/>
                  </a:cubicBezTo>
                  <a:cubicBezTo>
                    <a:pt x="29727" y="38298"/>
                    <a:pt x="30639" y="37539"/>
                    <a:pt x="31308" y="36657"/>
                  </a:cubicBezTo>
                  <a:cubicBezTo>
                    <a:pt x="32159" y="35593"/>
                    <a:pt x="32737" y="34195"/>
                    <a:pt x="32281" y="32949"/>
                  </a:cubicBezTo>
                  <a:cubicBezTo>
                    <a:pt x="32077" y="32324"/>
                    <a:pt x="31555" y="31832"/>
                    <a:pt x="30961" y="31587"/>
                  </a:cubicBezTo>
                  <a:lnTo>
                    <a:pt x="30961" y="31587"/>
                  </a:lnTo>
                  <a:cubicBezTo>
                    <a:pt x="31873" y="31081"/>
                    <a:pt x="32592" y="30072"/>
                    <a:pt x="32797" y="29028"/>
                  </a:cubicBezTo>
                  <a:cubicBezTo>
                    <a:pt x="33120" y="27385"/>
                    <a:pt x="32536" y="25685"/>
                    <a:pt x="31921" y="24092"/>
                  </a:cubicBezTo>
                  <a:lnTo>
                    <a:pt x="31921" y="24092"/>
                  </a:lnTo>
                  <a:cubicBezTo>
                    <a:pt x="32514" y="25511"/>
                    <a:pt x="33987" y="26489"/>
                    <a:pt x="35495" y="26489"/>
                  </a:cubicBezTo>
                  <a:cubicBezTo>
                    <a:pt x="35599" y="26489"/>
                    <a:pt x="35703" y="26484"/>
                    <a:pt x="35807" y="26475"/>
                  </a:cubicBezTo>
                  <a:cubicBezTo>
                    <a:pt x="37478" y="26353"/>
                    <a:pt x="38968" y="24955"/>
                    <a:pt x="39211" y="23283"/>
                  </a:cubicBezTo>
                  <a:cubicBezTo>
                    <a:pt x="39381" y="22287"/>
                    <a:pt x="38891" y="21097"/>
                    <a:pt x="38051" y="20737"/>
                  </a:cubicBezTo>
                  <a:lnTo>
                    <a:pt x="38051" y="20737"/>
                  </a:lnTo>
                  <a:cubicBezTo>
                    <a:pt x="38053" y="20737"/>
                    <a:pt x="38054" y="20737"/>
                    <a:pt x="38055" y="20737"/>
                  </a:cubicBezTo>
                  <a:cubicBezTo>
                    <a:pt x="38994" y="20737"/>
                    <a:pt x="39910" y="20226"/>
                    <a:pt x="40396" y="19423"/>
                  </a:cubicBezTo>
                  <a:cubicBezTo>
                    <a:pt x="41004" y="18389"/>
                    <a:pt x="41004" y="17234"/>
                    <a:pt x="40184" y="16414"/>
                  </a:cubicBezTo>
                  <a:lnTo>
                    <a:pt x="40184" y="16414"/>
                  </a:lnTo>
                  <a:cubicBezTo>
                    <a:pt x="40594" y="16635"/>
                    <a:pt x="41045" y="16741"/>
                    <a:pt x="41504" y="16741"/>
                  </a:cubicBezTo>
                  <a:cubicBezTo>
                    <a:pt x="41928" y="16741"/>
                    <a:pt x="42358" y="16650"/>
                    <a:pt x="42767" y="16474"/>
                  </a:cubicBezTo>
                  <a:cubicBezTo>
                    <a:pt x="43588" y="16170"/>
                    <a:pt x="44226" y="15532"/>
                    <a:pt x="44773" y="14803"/>
                  </a:cubicBezTo>
                  <a:cubicBezTo>
                    <a:pt x="45351" y="14043"/>
                    <a:pt x="45746" y="13101"/>
                    <a:pt x="45685" y="12128"/>
                  </a:cubicBezTo>
                  <a:cubicBezTo>
                    <a:pt x="45594" y="11125"/>
                    <a:pt x="45077" y="10213"/>
                    <a:pt x="44348" y="9544"/>
                  </a:cubicBezTo>
                  <a:cubicBezTo>
                    <a:pt x="43588" y="8845"/>
                    <a:pt x="42706" y="8389"/>
                    <a:pt x="41764" y="8055"/>
                  </a:cubicBezTo>
                  <a:cubicBezTo>
                    <a:pt x="42159" y="6869"/>
                    <a:pt x="41095" y="5836"/>
                    <a:pt x="39758" y="5684"/>
                  </a:cubicBezTo>
                  <a:cubicBezTo>
                    <a:pt x="39622" y="5665"/>
                    <a:pt x="39486" y="5655"/>
                    <a:pt x="39352" y="5655"/>
                  </a:cubicBezTo>
                  <a:cubicBezTo>
                    <a:pt x="38585" y="5655"/>
                    <a:pt x="37854" y="5960"/>
                    <a:pt x="37294" y="6462"/>
                  </a:cubicBezTo>
                  <a:lnTo>
                    <a:pt x="37294" y="6462"/>
                  </a:lnTo>
                  <a:cubicBezTo>
                    <a:pt x="37859" y="5430"/>
                    <a:pt x="37850" y="4091"/>
                    <a:pt x="37266" y="3040"/>
                  </a:cubicBezTo>
                  <a:cubicBezTo>
                    <a:pt x="36603" y="1847"/>
                    <a:pt x="35246" y="1139"/>
                    <a:pt x="33882" y="1139"/>
                  </a:cubicBezTo>
                  <a:cubicBezTo>
                    <a:pt x="33682" y="1139"/>
                    <a:pt x="33482" y="1154"/>
                    <a:pt x="33284" y="1185"/>
                  </a:cubicBezTo>
                  <a:cubicBezTo>
                    <a:pt x="31734" y="1398"/>
                    <a:pt x="30366" y="2462"/>
                    <a:pt x="29667" y="3860"/>
                  </a:cubicBezTo>
                  <a:cubicBezTo>
                    <a:pt x="30031" y="2857"/>
                    <a:pt x="29575" y="1702"/>
                    <a:pt x="28755" y="973"/>
                  </a:cubicBezTo>
                  <a:cubicBezTo>
                    <a:pt x="27964" y="274"/>
                    <a:pt x="26840" y="0"/>
                    <a:pt x="25776" y="0"/>
                  </a:cubicBezTo>
                  <a:close/>
                </a:path>
              </a:pathLst>
            </a:custGeom>
            <a:solidFill>
              <a:schemeClr val="dk2"/>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2143925" y="1935225"/>
              <a:ext cx="983325" cy="1422275"/>
            </a:xfrm>
            <a:custGeom>
              <a:avLst/>
              <a:gdLst/>
              <a:ahLst/>
              <a:cxnLst/>
              <a:rect l="l" t="t" r="r" b="b"/>
              <a:pathLst>
                <a:path w="39333" h="56891" extrusionOk="0">
                  <a:moveTo>
                    <a:pt x="28289" y="1"/>
                  </a:moveTo>
                  <a:cubicBezTo>
                    <a:pt x="22208" y="1"/>
                    <a:pt x="12156" y="814"/>
                    <a:pt x="9636" y="5978"/>
                  </a:cubicBezTo>
                  <a:cubicBezTo>
                    <a:pt x="5958" y="13456"/>
                    <a:pt x="11277" y="20386"/>
                    <a:pt x="11277" y="20386"/>
                  </a:cubicBezTo>
                  <a:cubicBezTo>
                    <a:pt x="11277" y="20386"/>
                    <a:pt x="11672" y="22301"/>
                    <a:pt x="11764" y="24793"/>
                  </a:cubicBezTo>
                  <a:cubicBezTo>
                    <a:pt x="11855" y="27255"/>
                    <a:pt x="10548" y="28957"/>
                    <a:pt x="8876" y="31207"/>
                  </a:cubicBezTo>
                  <a:cubicBezTo>
                    <a:pt x="7204" y="33456"/>
                    <a:pt x="4469" y="36982"/>
                    <a:pt x="2219" y="43243"/>
                  </a:cubicBezTo>
                  <a:cubicBezTo>
                    <a:pt x="0" y="49505"/>
                    <a:pt x="1095" y="56800"/>
                    <a:pt x="1095" y="56800"/>
                  </a:cubicBezTo>
                  <a:lnTo>
                    <a:pt x="34104" y="56891"/>
                  </a:lnTo>
                  <a:lnTo>
                    <a:pt x="31217" y="50690"/>
                  </a:lnTo>
                  <a:cubicBezTo>
                    <a:pt x="31217" y="50690"/>
                    <a:pt x="20882" y="37802"/>
                    <a:pt x="20943" y="35857"/>
                  </a:cubicBezTo>
                  <a:cubicBezTo>
                    <a:pt x="21034" y="33942"/>
                    <a:pt x="22098" y="32058"/>
                    <a:pt x="23618" y="29565"/>
                  </a:cubicBezTo>
                  <a:cubicBezTo>
                    <a:pt x="25138" y="27042"/>
                    <a:pt x="26505" y="26708"/>
                    <a:pt x="27113" y="26343"/>
                  </a:cubicBezTo>
                  <a:cubicBezTo>
                    <a:pt x="27426" y="26140"/>
                    <a:pt x="27796" y="26073"/>
                    <a:pt x="28296" y="26073"/>
                  </a:cubicBezTo>
                  <a:cubicBezTo>
                    <a:pt x="28768" y="26073"/>
                    <a:pt x="29356" y="26132"/>
                    <a:pt x="30123" y="26191"/>
                  </a:cubicBezTo>
                  <a:cubicBezTo>
                    <a:pt x="31328" y="26261"/>
                    <a:pt x="33206" y="26525"/>
                    <a:pt x="34312" y="26525"/>
                  </a:cubicBezTo>
                  <a:cubicBezTo>
                    <a:pt x="34656" y="26525"/>
                    <a:pt x="34926" y="26499"/>
                    <a:pt x="35077" y="26434"/>
                  </a:cubicBezTo>
                  <a:cubicBezTo>
                    <a:pt x="35746" y="26191"/>
                    <a:pt x="36354" y="24915"/>
                    <a:pt x="36354" y="24307"/>
                  </a:cubicBezTo>
                  <a:cubicBezTo>
                    <a:pt x="36293" y="23760"/>
                    <a:pt x="35959" y="22939"/>
                    <a:pt x="36050" y="22757"/>
                  </a:cubicBezTo>
                  <a:cubicBezTo>
                    <a:pt x="36093" y="22648"/>
                    <a:pt x="36245" y="22632"/>
                    <a:pt x="36373" y="22632"/>
                  </a:cubicBezTo>
                  <a:cubicBezTo>
                    <a:pt x="36424" y="22632"/>
                    <a:pt x="36471" y="22635"/>
                    <a:pt x="36506" y="22635"/>
                  </a:cubicBezTo>
                  <a:cubicBezTo>
                    <a:pt x="35959" y="21875"/>
                    <a:pt x="34864" y="20902"/>
                    <a:pt x="34408" y="20720"/>
                  </a:cubicBezTo>
                  <a:cubicBezTo>
                    <a:pt x="35199" y="20355"/>
                    <a:pt x="36962" y="19443"/>
                    <a:pt x="37509" y="18684"/>
                  </a:cubicBezTo>
                  <a:cubicBezTo>
                    <a:pt x="37418" y="18532"/>
                    <a:pt x="37266" y="18319"/>
                    <a:pt x="37296" y="18045"/>
                  </a:cubicBezTo>
                  <a:cubicBezTo>
                    <a:pt x="37326" y="17589"/>
                    <a:pt x="37570" y="17741"/>
                    <a:pt x="38208" y="17285"/>
                  </a:cubicBezTo>
                  <a:cubicBezTo>
                    <a:pt x="38846" y="16829"/>
                    <a:pt x="39120" y="16769"/>
                    <a:pt x="39241" y="16191"/>
                  </a:cubicBezTo>
                  <a:cubicBezTo>
                    <a:pt x="39332" y="15614"/>
                    <a:pt x="39241" y="15431"/>
                    <a:pt x="39241" y="15431"/>
                  </a:cubicBezTo>
                  <a:cubicBezTo>
                    <a:pt x="39241" y="15431"/>
                    <a:pt x="38025" y="14367"/>
                    <a:pt x="37326" y="13425"/>
                  </a:cubicBezTo>
                  <a:cubicBezTo>
                    <a:pt x="36658" y="12483"/>
                    <a:pt x="36445" y="12088"/>
                    <a:pt x="36262" y="11297"/>
                  </a:cubicBezTo>
                  <a:cubicBezTo>
                    <a:pt x="36050" y="10507"/>
                    <a:pt x="36262" y="10416"/>
                    <a:pt x="36384" y="9383"/>
                  </a:cubicBezTo>
                  <a:cubicBezTo>
                    <a:pt x="36506" y="8379"/>
                    <a:pt x="36262" y="7650"/>
                    <a:pt x="35746" y="5431"/>
                  </a:cubicBezTo>
                  <a:cubicBezTo>
                    <a:pt x="35199" y="3273"/>
                    <a:pt x="33041" y="173"/>
                    <a:pt x="33041" y="173"/>
                  </a:cubicBezTo>
                  <a:cubicBezTo>
                    <a:pt x="33041" y="173"/>
                    <a:pt x="31084" y="1"/>
                    <a:pt x="28289" y="1"/>
                  </a:cubicBezTo>
                  <a:close/>
                </a:path>
              </a:pathLst>
            </a:custGeom>
            <a:solidFill>
              <a:srgbClr val="B4634A"/>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2927375" y="2120050"/>
              <a:ext cx="123125" cy="41400"/>
            </a:xfrm>
            <a:custGeom>
              <a:avLst/>
              <a:gdLst/>
              <a:ahLst/>
              <a:cxnLst/>
              <a:rect l="l" t="t" r="r" b="b"/>
              <a:pathLst>
                <a:path w="4925" h="1656" extrusionOk="0">
                  <a:moveTo>
                    <a:pt x="3159" y="1"/>
                  </a:moveTo>
                  <a:cubicBezTo>
                    <a:pt x="2960" y="1"/>
                    <a:pt x="2772" y="30"/>
                    <a:pt x="2614" y="105"/>
                  </a:cubicBezTo>
                  <a:cubicBezTo>
                    <a:pt x="2280" y="227"/>
                    <a:pt x="0" y="1655"/>
                    <a:pt x="0" y="1655"/>
                  </a:cubicBezTo>
                  <a:lnTo>
                    <a:pt x="2462" y="774"/>
                  </a:lnTo>
                  <a:cubicBezTo>
                    <a:pt x="2523" y="758"/>
                    <a:pt x="2584" y="751"/>
                    <a:pt x="2641" y="751"/>
                  </a:cubicBezTo>
                  <a:cubicBezTo>
                    <a:pt x="2698" y="751"/>
                    <a:pt x="2751" y="758"/>
                    <a:pt x="2797" y="774"/>
                  </a:cubicBezTo>
                  <a:lnTo>
                    <a:pt x="4286" y="1382"/>
                  </a:lnTo>
                  <a:cubicBezTo>
                    <a:pt x="4351" y="1406"/>
                    <a:pt x="4414" y="1417"/>
                    <a:pt x="4474" y="1417"/>
                  </a:cubicBezTo>
                  <a:cubicBezTo>
                    <a:pt x="4637" y="1417"/>
                    <a:pt x="4775" y="1333"/>
                    <a:pt x="4864" y="1199"/>
                  </a:cubicBezTo>
                  <a:cubicBezTo>
                    <a:pt x="4924" y="1047"/>
                    <a:pt x="4924" y="865"/>
                    <a:pt x="4924" y="713"/>
                  </a:cubicBezTo>
                  <a:cubicBezTo>
                    <a:pt x="4924" y="531"/>
                    <a:pt x="4803" y="409"/>
                    <a:pt x="4651" y="318"/>
                  </a:cubicBezTo>
                  <a:cubicBezTo>
                    <a:pt x="4298" y="207"/>
                    <a:pt x="3688" y="1"/>
                    <a:pt x="3159" y="1"/>
                  </a:cubicBezTo>
                  <a:close/>
                </a:path>
              </a:pathLst>
            </a:custGeom>
            <a:solidFill>
              <a:srgbClr val="31222F"/>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1614275" y="1737050"/>
              <a:ext cx="1389100" cy="1075475"/>
            </a:xfrm>
            <a:custGeom>
              <a:avLst/>
              <a:gdLst/>
              <a:ahLst/>
              <a:cxnLst/>
              <a:rect l="l" t="t" r="r" b="b"/>
              <a:pathLst>
                <a:path w="55564" h="43019" extrusionOk="0">
                  <a:moveTo>
                    <a:pt x="39458" y="1"/>
                  </a:moveTo>
                  <a:cubicBezTo>
                    <a:pt x="36922" y="1"/>
                    <a:pt x="34248" y="428"/>
                    <a:pt x="31703" y="1595"/>
                  </a:cubicBezTo>
                  <a:cubicBezTo>
                    <a:pt x="29332" y="2659"/>
                    <a:pt x="27934" y="3723"/>
                    <a:pt x="27053" y="4543"/>
                  </a:cubicBezTo>
                  <a:cubicBezTo>
                    <a:pt x="26597" y="4209"/>
                    <a:pt x="26050" y="3935"/>
                    <a:pt x="25503" y="3753"/>
                  </a:cubicBezTo>
                  <a:cubicBezTo>
                    <a:pt x="25407" y="3726"/>
                    <a:pt x="25313" y="3712"/>
                    <a:pt x="25222" y="3712"/>
                  </a:cubicBezTo>
                  <a:cubicBezTo>
                    <a:pt x="24908" y="3712"/>
                    <a:pt x="24634" y="3872"/>
                    <a:pt x="24469" y="4179"/>
                  </a:cubicBezTo>
                  <a:cubicBezTo>
                    <a:pt x="24408" y="4300"/>
                    <a:pt x="24378" y="4391"/>
                    <a:pt x="24287" y="4543"/>
                  </a:cubicBezTo>
                  <a:cubicBezTo>
                    <a:pt x="23527" y="3996"/>
                    <a:pt x="22493" y="3540"/>
                    <a:pt x="21034" y="3480"/>
                  </a:cubicBezTo>
                  <a:cubicBezTo>
                    <a:pt x="20948" y="3478"/>
                    <a:pt x="20861" y="3477"/>
                    <a:pt x="20774" y="3477"/>
                  </a:cubicBezTo>
                  <a:cubicBezTo>
                    <a:pt x="17120" y="3477"/>
                    <a:pt x="12823" y="4751"/>
                    <a:pt x="11338" y="9619"/>
                  </a:cubicBezTo>
                  <a:cubicBezTo>
                    <a:pt x="9818" y="14574"/>
                    <a:pt x="14043" y="30167"/>
                    <a:pt x="2280" y="38982"/>
                  </a:cubicBezTo>
                  <a:cubicBezTo>
                    <a:pt x="1612" y="39498"/>
                    <a:pt x="1" y="40076"/>
                    <a:pt x="609" y="40957"/>
                  </a:cubicBezTo>
                  <a:cubicBezTo>
                    <a:pt x="1125" y="41656"/>
                    <a:pt x="3861" y="42052"/>
                    <a:pt x="4682" y="42234"/>
                  </a:cubicBezTo>
                  <a:cubicBezTo>
                    <a:pt x="6883" y="42742"/>
                    <a:pt x="9161" y="43019"/>
                    <a:pt x="11440" y="43019"/>
                  </a:cubicBezTo>
                  <a:cubicBezTo>
                    <a:pt x="12024" y="43019"/>
                    <a:pt x="12609" y="43001"/>
                    <a:pt x="13192" y="42963"/>
                  </a:cubicBezTo>
                  <a:cubicBezTo>
                    <a:pt x="14591" y="42903"/>
                    <a:pt x="17478" y="42234"/>
                    <a:pt x="17478" y="42234"/>
                  </a:cubicBezTo>
                  <a:cubicBezTo>
                    <a:pt x="18147" y="42052"/>
                    <a:pt x="18755" y="41778"/>
                    <a:pt x="19302" y="41474"/>
                  </a:cubicBezTo>
                  <a:cubicBezTo>
                    <a:pt x="21186" y="40501"/>
                    <a:pt x="22767" y="38769"/>
                    <a:pt x="23223" y="36702"/>
                  </a:cubicBezTo>
                  <a:cubicBezTo>
                    <a:pt x="23375" y="36094"/>
                    <a:pt x="23345" y="29650"/>
                    <a:pt x="21794" y="22659"/>
                  </a:cubicBezTo>
                  <a:cubicBezTo>
                    <a:pt x="20153" y="15395"/>
                    <a:pt x="19910" y="11990"/>
                    <a:pt x="20882" y="10501"/>
                  </a:cubicBezTo>
                  <a:cubicBezTo>
                    <a:pt x="21137" y="10076"/>
                    <a:pt x="21926" y="9978"/>
                    <a:pt x="22389" y="9978"/>
                  </a:cubicBezTo>
                  <a:cubicBezTo>
                    <a:pt x="22588" y="9978"/>
                    <a:pt x="22727" y="9996"/>
                    <a:pt x="22737" y="10015"/>
                  </a:cubicBezTo>
                  <a:cubicBezTo>
                    <a:pt x="22767" y="10136"/>
                    <a:pt x="22615" y="10501"/>
                    <a:pt x="22797" y="10774"/>
                  </a:cubicBezTo>
                  <a:cubicBezTo>
                    <a:pt x="23010" y="11018"/>
                    <a:pt x="24104" y="11109"/>
                    <a:pt x="24743" y="11261"/>
                  </a:cubicBezTo>
                  <a:cubicBezTo>
                    <a:pt x="24621" y="12568"/>
                    <a:pt x="24530" y="14513"/>
                    <a:pt x="24591" y="16671"/>
                  </a:cubicBezTo>
                  <a:cubicBezTo>
                    <a:pt x="24712" y="20501"/>
                    <a:pt x="25776" y="25942"/>
                    <a:pt x="28421" y="28252"/>
                  </a:cubicBezTo>
                  <a:cubicBezTo>
                    <a:pt x="30338" y="29908"/>
                    <a:pt x="32131" y="30143"/>
                    <a:pt x="32992" y="30143"/>
                  </a:cubicBezTo>
                  <a:cubicBezTo>
                    <a:pt x="33332" y="30143"/>
                    <a:pt x="33527" y="30106"/>
                    <a:pt x="33527" y="30106"/>
                  </a:cubicBezTo>
                  <a:cubicBezTo>
                    <a:pt x="33527" y="30106"/>
                    <a:pt x="37934" y="29316"/>
                    <a:pt x="38147" y="24300"/>
                  </a:cubicBezTo>
                  <a:cubicBezTo>
                    <a:pt x="38390" y="19285"/>
                    <a:pt x="38390" y="18860"/>
                    <a:pt x="39789" y="17796"/>
                  </a:cubicBezTo>
                  <a:cubicBezTo>
                    <a:pt x="40214" y="17491"/>
                    <a:pt x="40758" y="17394"/>
                    <a:pt x="41355" y="17394"/>
                  </a:cubicBezTo>
                  <a:cubicBezTo>
                    <a:pt x="42394" y="17394"/>
                    <a:pt x="43594" y="17687"/>
                    <a:pt x="44612" y="17687"/>
                  </a:cubicBezTo>
                  <a:cubicBezTo>
                    <a:pt x="44930" y="17687"/>
                    <a:pt x="45231" y="17659"/>
                    <a:pt x="45503" y="17583"/>
                  </a:cubicBezTo>
                  <a:cubicBezTo>
                    <a:pt x="47114" y="17127"/>
                    <a:pt x="48725" y="15030"/>
                    <a:pt x="49789" y="12720"/>
                  </a:cubicBezTo>
                  <a:cubicBezTo>
                    <a:pt x="50427" y="11261"/>
                    <a:pt x="51187" y="10136"/>
                    <a:pt x="51734" y="9437"/>
                  </a:cubicBezTo>
                  <a:cubicBezTo>
                    <a:pt x="52021" y="9064"/>
                    <a:pt x="52470" y="8827"/>
                    <a:pt x="52929" y="8827"/>
                  </a:cubicBezTo>
                  <a:cubicBezTo>
                    <a:pt x="52956" y="8827"/>
                    <a:pt x="52983" y="8827"/>
                    <a:pt x="53011" y="8829"/>
                  </a:cubicBezTo>
                  <a:lnTo>
                    <a:pt x="55078" y="9285"/>
                  </a:lnTo>
                  <a:cubicBezTo>
                    <a:pt x="55078" y="9224"/>
                    <a:pt x="55564" y="4635"/>
                    <a:pt x="50002" y="2233"/>
                  </a:cubicBezTo>
                  <a:cubicBezTo>
                    <a:pt x="47842" y="1288"/>
                    <a:pt x="43859" y="1"/>
                    <a:pt x="39458"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2267775" y="1987400"/>
              <a:ext cx="220400" cy="400500"/>
            </a:xfrm>
            <a:custGeom>
              <a:avLst/>
              <a:gdLst/>
              <a:ahLst/>
              <a:cxnLst/>
              <a:rect l="l" t="t" r="r" b="b"/>
              <a:pathLst>
                <a:path w="8816" h="16020" fill="none" extrusionOk="0">
                  <a:moveTo>
                    <a:pt x="1" y="1"/>
                  </a:moveTo>
                  <a:cubicBezTo>
                    <a:pt x="457" y="4712"/>
                    <a:pt x="1977" y="9423"/>
                    <a:pt x="5016" y="13071"/>
                  </a:cubicBezTo>
                  <a:cubicBezTo>
                    <a:pt x="6050" y="14347"/>
                    <a:pt x="7296" y="15442"/>
                    <a:pt x="8816" y="16019"/>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2299700" y="1773875"/>
              <a:ext cx="634525" cy="136800"/>
            </a:xfrm>
            <a:custGeom>
              <a:avLst/>
              <a:gdLst/>
              <a:ahLst/>
              <a:cxnLst/>
              <a:rect l="l" t="t" r="r" b="b"/>
              <a:pathLst>
                <a:path w="25381" h="5472" fill="none" extrusionOk="0">
                  <a:moveTo>
                    <a:pt x="1" y="4134"/>
                  </a:moveTo>
                  <a:cubicBezTo>
                    <a:pt x="4104" y="2007"/>
                    <a:pt x="8542" y="213"/>
                    <a:pt x="13131" y="122"/>
                  </a:cubicBezTo>
                  <a:cubicBezTo>
                    <a:pt x="17782" y="0"/>
                    <a:pt x="22645" y="1763"/>
                    <a:pt x="25381" y="5472"/>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2275375" y="1852150"/>
              <a:ext cx="657350" cy="240900"/>
            </a:xfrm>
            <a:custGeom>
              <a:avLst/>
              <a:gdLst/>
              <a:ahLst/>
              <a:cxnLst/>
              <a:rect l="l" t="t" r="r" b="b"/>
              <a:pathLst>
                <a:path w="26294" h="9636" fill="none" extrusionOk="0">
                  <a:moveTo>
                    <a:pt x="22646" y="8116"/>
                  </a:moveTo>
                  <a:cubicBezTo>
                    <a:pt x="14743" y="9636"/>
                    <a:pt x="6232" y="7477"/>
                    <a:pt x="1" y="2432"/>
                  </a:cubicBezTo>
                  <a:cubicBezTo>
                    <a:pt x="4195" y="1429"/>
                    <a:pt x="9788" y="213"/>
                    <a:pt x="14044" y="91"/>
                  </a:cubicBezTo>
                  <a:cubicBezTo>
                    <a:pt x="18329" y="0"/>
                    <a:pt x="22737" y="790"/>
                    <a:pt x="26293" y="3131"/>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1735850" y="1858975"/>
              <a:ext cx="452175" cy="867825"/>
            </a:xfrm>
            <a:custGeom>
              <a:avLst/>
              <a:gdLst/>
              <a:ahLst/>
              <a:cxnLst/>
              <a:rect l="l" t="t" r="r" b="b"/>
              <a:pathLst>
                <a:path w="18087" h="34713" fill="none" extrusionOk="0">
                  <a:moveTo>
                    <a:pt x="18086" y="517"/>
                  </a:moveTo>
                  <a:cubicBezTo>
                    <a:pt x="15959" y="244"/>
                    <a:pt x="13618" y="1"/>
                    <a:pt x="11825" y="1247"/>
                  </a:cubicBezTo>
                  <a:cubicBezTo>
                    <a:pt x="10579" y="2068"/>
                    <a:pt x="9788" y="3466"/>
                    <a:pt x="9424" y="4955"/>
                  </a:cubicBezTo>
                  <a:cubicBezTo>
                    <a:pt x="9089" y="6445"/>
                    <a:pt x="9089" y="7964"/>
                    <a:pt x="9180" y="9454"/>
                  </a:cubicBezTo>
                  <a:cubicBezTo>
                    <a:pt x="9363" y="14773"/>
                    <a:pt x="9880" y="20244"/>
                    <a:pt x="8056" y="25259"/>
                  </a:cubicBezTo>
                  <a:cubicBezTo>
                    <a:pt x="6627" y="29241"/>
                    <a:pt x="3709" y="32646"/>
                    <a:pt x="1" y="34712"/>
                  </a:cubicBezTo>
                </a:path>
              </a:pathLst>
            </a:custGeom>
            <a:noFill/>
            <a:ln w="9875" cap="flat" cmpd="sng">
              <a:solidFill>
                <a:srgbClr val="422E40"/>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1719150" y="1906100"/>
              <a:ext cx="474950" cy="887575"/>
            </a:xfrm>
            <a:custGeom>
              <a:avLst/>
              <a:gdLst/>
              <a:ahLst/>
              <a:cxnLst/>
              <a:rect l="l" t="t" r="r" b="b"/>
              <a:pathLst>
                <a:path w="18998" h="35503" fill="none" extrusionOk="0">
                  <a:moveTo>
                    <a:pt x="18998" y="0"/>
                  </a:moveTo>
                  <a:cubicBezTo>
                    <a:pt x="16444" y="608"/>
                    <a:pt x="14408" y="2797"/>
                    <a:pt x="13952" y="5350"/>
                  </a:cubicBezTo>
                  <a:cubicBezTo>
                    <a:pt x="13526" y="7782"/>
                    <a:pt x="14438" y="10213"/>
                    <a:pt x="15198" y="12523"/>
                  </a:cubicBezTo>
                  <a:cubicBezTo>
                    <a:pt x="16414" y="16383"/>
                    <a:pt x="16870" y="20791"/>
                    <a:pt x="16900" y="24803"/>
                  </a:cubicBezTo>
                  <a:cubicBezTo>
                    <a:pt x="16931" y="28633"/>
                    <a:pt x="14469" y="35502"/>
                    <a:pt x="0" y="35016"/>
                  </a:cubicBezTo>
                </a:path>
              </a:pathLst>
            </a:custGeom>
            <a:noFill/>
            <a:ln w="9875" cap="flat" cmpd="sng">
              <a:solidFill>
                <a:srgbClr val="422E40"/>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1714575" y="1896975"/>
              <a:ext cx="440775" cy="879225"/>
            </a:xfrm>
            <a:custGeom>
              <a:avLst/>
              <a:gdLst/>
              <a:ahLst/>
              <a:cxnLst/>
              <a:rect l="l" t="t" r="r" b="b"/>
              <a:pathLst>
                <a:path w="17631" h="35169" fill="none" extrusionOk="0">
                  <a:moveTo>
                    <a:pt x="17630" y="0"/>
                  </a:moveTo>
                  <a:cubicBezTo>
                    <a:pt x="14469" y="183"/>
                    <a:pt x="12159" y="3253"/>
                    <a:pt x="11642" y="6353"/>
                  </a:cubicBezTo>
                  <a:cubicBezTo>
                    <a:pt x="11126" y="9484"/>
                    <a:pt x="11946" y="12584"/>
                    <a:pt x="12463" y="15715"/>
                  </a:cubicBezTo>
                  <a:cubicBezTo>
                    <a:pt x="12919" y="18511"/>
                    <a:pt x="13162" y="21429"/>
                    <a:pt x="12767" y="24256"/>
                  </a:cubicBezTo>
                  <a:cubicBezTo>
                    <a:pt x="12342" y="27113"/>
                    <a:pt x="11278" y="29879"/>
                    <a:pt x="9363" y="32007"/>
                  </a:cubicBezTo>
                  <a:cubicBezTo>
                    <a:pt x="7235" y="34347"/>
                    <a:pt x="4043" y="35168"/>
                    <a:pt x="1" y="35077"/>
                  </a:cubicBezTo>
                </a:path>
              </a:pathLst>
            </a:custGeom>
            <a:noFill/>
            <a:ln w="9875" cap="flat" cmpd="sng">
              <a:solidFill>
                <a:srgbClr val="422E40"/>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2317950" y="2061100"/>
              <a:ext cx="240150" cy="240925"/>
            </a:xfrm>
            <a:custGeom>
              <a:avLst/>
              <a:gdLst/>
              <a:ahLst/>
              <a:cxnLst/>
              <a:rect l="l" t="t" r="r" b="b"/>
              <a:pathLst>
                <a:path w="9606" h="9637" fill="none" extrusionOk="0">
                  <a:moveTo>
                    <a:pt x="9605" y="9636"/>
                  </a:moveTo>
                  <a:cubicBezTo>
                    <a:pt x="7356" y="8998"/>
                    <a:pt x="5350" y="7600"/>
                    <a:pt x="3769" y="5867"/>
                  </a:cubicBezTo>
                  <a:cubicBezTo>
                    <a:pt x="2219" y="4135"/>
                    <a:pt x="1003" y="2068"/>
                    <a:pt x="0" y="1"/>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2279175" y="2131025"/>
              <a:ext cx="196075" cy="335125"/>
            </a:xfrm>
            <a:custGeom>
              <a:avLst/>
              <a:gdLst/>
              <a:ahLst/>
              <a:cxnLst/>
              <a:rect l="l" t="t" r="r" b="b"/>
              <a:pathLst>
                <a:path w="7843" h="13405" fill="none" extrusionOk="0">
                  <a:moveTo>
                    <a:pt x="7843" y="13405"/>
                  </a:moveTo>
                  <a:cubicBezTo>
                    <a:pt x="6171" y="13101"/>
                    <a:pt x="4834" y="11824"/>
                    <a:pt x="3861" y="10456"/>
                  </a:cubicBezTo>
                  <a:cubicBezTo>
                    <a:pt x="1673" y="7417"/>
                    <a:pt x="609" y="3739"/>
                    <a:pt x="1" y="0"/>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2370375" y="1916725"/>
              <a:ext cx="519025" cy="76775"/>
            </a:xfrm>
            <a:custGeom>
              <a:avLst/>
              <a:gdLst/>
              <a:ahLst/>
              <a:cxnLst/>
              <a:rect l="l" t="t" r="r" b="b"/>
              <a:pathLst>
                <a:path w="20761" h="3071" fill="none" extrusionOk="0">
                  <a:moveTo>
                    <a:pt x="20761" y="3071"/>
                  </a:moveTo>
                  <a:cubicBezTo>
                    <a:pt x="18329" y="1916"/>
                    <a:pt x="15624" y="1551"/>
                    <a:pt x="12979" y="1156"/>
                  </a:cubicBezTo>
                  <a:cubicBezTo>
                    <a:pt x="8663" y="548"/>
                    <a:pt x="4347" y="1"/>
                    <a:pt x="0" y="92"/>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2322500" y="1993475"/>
              <a:ext cx="284975" cy="180125"/>
            </a:xfrm>
            <a:custGeom>
              <a:avLst/>
              <a:gdLst/>
              <a:ahLst/>
              <a:cxnLst/>
              <a:rect l="l" t="t" r="r" b="b"/>
              <a:pathLst>
                <a:path w="11399" h="7205" fill="none" extrusionOk="0">
                  <a:moveTo>
                    <a:pt x="0" y="1"/>
                  </a:moveTo>
                  <a:cubicBezTo>
                    <a:pt x="1429" y="1581"/>
                    <a:pt x="2918" y="3101"/>
                    <a:pt x="4651" y="4378"/>
                  </a:cubicBezTo>
                  <a:cubicBezTo>
                    <a:pt x="6414" y="5624"/>
                    <a:pt x="8420" y="6536"/>
                    <a:pt x="10548" y="6749"/>
                  </a:cubicBezTo>
                  <a:cubicBezTo>
                    <a:pt x="10882" y="6809"/>
                    <a:pt x="11308" y="6870"/>
                    <a:pt x="11399" y="7204"/>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1236262" y="611288"/>
              <a:ext cx="543350" cy="558800"/>
            </a:xfrm>
            <a:custGeom>
              <a:avLst/>
              <a:gdLst/>
              <a:ahLst/>
              <a:cxnLst/>
              <a:rect l="l" t="t" r="r" b="b"/>
              <a:pathLst>
                <a:path w="21734" h="22352" extrusionOk="0">
                  <a:moveTo>
                    <a:pt x="9291" y="0"/>
                  </a:moveTo>
                  <a:cubicBezTo>
                    <a:pt x="6179" y="0"/>
                    <a:pt x="2994" y="634"/>
                    <a:pt x="0" y="1166"/>
                  </a:cubicBezTo>
                  <a:cubicBezTo>
                    <a:pt x="578" y="4783"/>
                    <a:pt x="3435" y="7914"/>
                    <a:pt x="6961" y="8856"/>
                  </a:cubicBezTo>
                  <a:cubicBezTo>
                    <a:pt x="9089" y="9434"/>
                    <a:pt x="11611" y="9312"/>
                    <a:pt x="13162" y="10862"/>
                  </a:cubicBezTo>
                  <a:cubicBezTo>
                    <a:pt x="14256" y="11956"/>
                    <a:pt x="14651" y="13567"/>
                    <a:pt x="14742" y="15087"/>
                  </a:cubicBezTo>
                  <a:cubicBezTo>
                    <a:pt x="14864" y="16607"/>
                    <a:pt x="14833" y="18157"/>
                    <a:pt x="15350" y="19616"/>
                  </a:cubicBezTo>
                  <a:cubicBezTo>
                    <a:pt x="15897" y="21014"/>
                    <a:pt x="17143" y="22352"/>
                    <a:pt x="18663" y="22352"/>
                  </a:cubicBezTo>
                  <a:cubicBezTo>
                    <a:pt x="17143" y="20710"/>
                    <a:pt x="17478" y="18035"/>
                    <a:pt x="18450" y="15999"/>
                  </a:cubicBezTo>
                  <a:cubicBezTo>
                    <a:pt x="19393" y="13932"/>
                    <a:pt x="20791" y="12078"/>
                    <a:pt x="21125" y="9829"/>
                  </a:cubicBezTo>
                  <a:cubicBezTo>
                    <a:pt x="21733" y="5725"/>
                    <a:pt x="18238" y="1895"/>
                    <a:pt x="14256" y="680"/>
                  </a:cubicBezTo>
                  <a:cubicBezTo>
                    <a:pt x="12651" y="187"/>
                    <a:pt x="10982" y="0"/>
                    <a:pt x="9291" y="0"/>
                  </a:cubicBezTo>
                  <a:close/>
                </a:path>
              </a:pathLst>
            </a:custGeom>
            <a:solidFill>
              <a:schemeClr val="dk2"/>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1086150" y="1530100"/>
              <a:ext cx="529675" cy="325875"/>
            </a:xfrm>
            <a:custGeom>
              <a:avLst/>
              <a:gdLst/>
              <a:ahLst/>
              <a:cxnLst/>
              <a:rect l="l" t="t" r="r" b="b"/>
              <a:pathLst>
                <a:path w="21187" h="13035" extrusionOk="0">
                  <a:moveTo>
                    <a:pt x="6322" y="1"/>
                  </a:moveTo>
                  <a:cubicBezTo>
                    <a:pt x="5624" y="1"/>
                    <a:pt x="4770" y="397"/>
                    <a:pt x="4016" y="397"/>
                  </a:cubicBezTo>
                  <a:cubicBezTo>
                    <a:pt x="3745" y="397"/>
                    <a:pt x="3487" y="346"/>
                    <a:pt x="3253" y="207"/>
                  </a:cubicBezTo>
                  <a:lnTo>
                    <a:pt x="3253" y="207"/>
                  </a:lnTo>
                  <a:cubicBezTo>
                    <a:pt x="3314" y="298"/>
                    <a:pt x="1612" y="450"/>
                    <a:pt x="1612" y="450"/>
                  </a:cubicBezTo>
                  <a:cubicBezTo>
                    <a:pt x="1612" y="450"/>
                    <a:pt x="1490" y="8171"/>
                    <a:pt x="1" y="13034"/>
                  </a:cubicBezTo>
                  <a:cubicBezTo>
                    <a:pt x="2858" y="11119"/>
                    <a:pt x="6323" y="10177"/>
                    <a:pt x="9727" y="9873"/>
                  </a:cubicBezTo>
                  <a:cubicBezTo>
                    <a:pt x="10811" y="9750"/>
                    <a:pt x="11908" y="9700"/>
                    <a:pt x="13008" y="9700"/>
                  </a:cubicBezTo>
                  <a:cubicBezTo>
                    <a:pt x="14345" y="9700"/>
                    <a:pt x="15688" y="9773"/>
                    <a:pt x="17022" y="9873"/>
                  </a:cubicBezTo>
                  <a:cubicBezTo>
                    <a:pt x="17630" y="8992"/>
                    <a:pt x="18420" y="8657"/>
                    <a:pt x="19332" y="8019"/>
                  </a:cubicBezTo>
                  <a:cubicBezTo>
                    <a:pt x="19758" y="7685"/>
                    <a:pt x="20457" y="7563"/>
                    <a:pt x="21186" y="7441"/>
                  </a:cubicBezTo>
                  <a:cubicBezTo>
                    <a:pt x="20427" y="7441"/>
                    <a:pt x="19423" y="7502"/>
                    <a:pt x="18056" y="7745"/>
                  </a:cubicBezTo>
                  <a:cubicBezTo>
                    <a:pt x="17648" y="7808"/>
                    <a:pt x="17232" y="7837"/>
                    <a:pt x="16811" y="7837"/>
                  </a:cubicBezTo>
                  <a:cubicBezTo>
                    <a:pt x="15193" y="7837"/>
                    <a:pt x="13515" y="7406"/>
                    <a:pt x="12068" y="6803"/>
                  </a:cubicBezTo>
                  <a:cubicBezTo>
                    <a:pt x="10183" y="6043"/>
                    <a:pt x="8572" y="4523"/>
                    <a:pt x="8177" y="2578"/>
                  </a:cubicBezTo>
                  <a:lnTo>
                    <a:pt x="8177" y="2578"/>
                  </a:lnTo>
                  <a:cubicBezTo>
                    <a:pt x="8191" y="2665"/>
                    <a:pt x="8192" y="2702"/>
                    <a:pt x="8183" y="2702"/>
                  </a:cubicBezTo>
                  <a:cubicBezTo>
                    <a:pt x="8133" y="2702"/>
                    <a:pt x="7782" y="1682"/>
                    <a:pt x="7377" y="1682"/>
                  </a:cubicBezTo>
                  <a:cubicBezTo>
                    <a:pt x="7350" y="1682"/>
                    <a:pt x="7323" y="1687"/>
                    <a:pt x="7296" y="1697"/>
                  </a:cubicBezTo>
                  <a:cubicBezTo>
                    <a:pt x="7270" y="1706"/>
                    <a:pt x="7246" y="1710"/>
                    <a:pt x="7225" y="1710"/>
                  </a:cubicBezTo>
                  <a:cubicBezTo>
                    <a:pt x="6813" y="1710"/>
                    <a:pt x="7116" y="140"/>
                    <a:pt x="6596" y="25"/>
                  </a:cubicBezTo>
                  <a:cubicBezTo>
                    <a:pt x="6508" y="8"/>
                    <a:pt x="6416" y="1"/>
                    <a:pt x="6322" y="1"/>
                  </a:cubicBezTo>
                  <a:close/>
                </a:path>
              </a:pathLst>
            </a:custGeom>
            <a:solidFill>
              <a:srgbClr val="CC877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1157237" y="783613"/>
              <a:ext cx="653525" cy="701400"/>
            </a:xfrm>
            <a:custGeom>
              <a:avLst/>
              <a:gdLst/>
              <a:ahLst/>
              <a:cxnLst/>
              <a:rect l="l" t="t" r="r" b="b"/>
              <a:pathLst>
                <a:path w="26141" h="28056" extrusionOk="0">
                  <a:moveTo>
                    <a:pt x="15839" y="1"/>
                  </a:moveTo>
                  <a:cubicBezTo>
                    <a:pt x="15060" y="1"/>
                    <a:pt x="12818" y="348"/>
                    <a:pt x="11946" y="4212"/>
                  </a:cubicBezTo>
                  <a:cubicBezTo>
                    <a:pt x="11338" y="6978"/>
                    <a:pt x="10882" y="10808"/>
                    <a:pt x="9970" y="13027"/>
                  </a:cubicBezTo>
                  <a:cubicBezTo>
                    <a:pt x="9058" y="15185"/>
                    <a:pt x="8055" y="15337"/>
                    <a:pt x="7204" y="15459"/>
                  </a:cubicBezTo>
                  <a:cubicBezTo>
                    <a:pt x="7108" y="15469"/>
                    <a:pt x="7021" y="15474"/>
                    <a:pt x="6941" y="15474"/>
                  </a:cubicBezTo>
                  <a:cubicBezTo>
                    <a:pt x="6309" y="15474"/>
                    <a:pt x="6073" y="15150"/>
                    <a:pt x="4833" y="14395"/>
                  </a:cubicBezTo>
                  <a:cubicBezTo>
                    <a:pt x="4205" y="13999"/>
                    <a:pt x="3615" y="13818"/>
                    <a:pt x="3055" y="13818"/>
                  </a:cubicBezTo>
                  <a:cubicBezTo>
                    <a:pt x="2368" y="13818"/>
                    <a:pt x="1728" y="14091"/>
                    <a:pt x="1125" y="14577"/>
                  </a:cubicBezTo>
                  <a:cubicBezTo>
                    <a:pt x="0" y="15489"/>
                    <a:pt x="61" y="16158"/>
                    <a:pt x="152" y="17495"/>
                  </a:cubicBezTo>
                  <a:cubicBezTo>
                    <a:pt x="243" y="18650"/>
                    <a:pt x="1672" y="20170"/>
                    <a:pt x="2067" y="20565"/>
                  </a:cubicBezTo>
                  <a:cubicBezTo>
                    <a:pt x="2979" y="21264"/>
                    <a:pt x="4073" y="22054"/>
                    <a:pt x="5015" y="22358"/>
                  </a:cubicBezTo>
                  <a:cubicBezTo>
                    <a:pt x="5405" y="22488"/>
                    <a:pt x="5811" y="22603"/>
                    <a:pt x="6221" y="22603"/>
                  </a:cubicBezTo>
                  <a:cubicBezTo>
                    <a:pt x="6386" y="22603"/>
                    <a:pt x="6552" y="22584"/>
                    <a:pt x="6718" y="22541"/>
                  </a:cubicBezTo>
                  <a:cubicBezTo>
                    <a:pt x="7265" y="22450"/>
                    <a:pt x="7751" y="21933"/>
                    <a:pt x="7751" y="21416"/>
                  </a:cubicBezTo>
                  <a:cubicBezTo>
                    <a:pt x="7873" y="23392"/>
                    <a:pt x="9332" y="25124"/>
                    <a:pt x="11064" y="26127"/>
                  </a:cubicBezTo>
                  <a:cubicBezTo>
                    <a:pt x="12737" y="27050"/>
                    <a:pt x="14684" y="27837"/>
                    <a:pt x="16618" y="27837"/>
                  </a:cubicBezTo>
                  <a:cubicBezTo>
                    <a:pt x="16722" y="27837"/>
                    <a:pt x="16826" y="27834"/>
                    <a:pt x="16930" y="27830"/>
                  </a:cubicBezTo>
                  <a:cubicBezTo>
                    <a:pt x="17261" y="27822"/>
                    <a:pt x="17569" y="27819"/>
                    <a:pt x="17856" y="27819"/>
                  </a:cubicBezTo>
                  <a:cubicBezTo>
                    <a:pt x="18785" y="27819"/>
                    <a:pt x="19497" y="27858"/>
                    <a:pt x="20031" y="27951"/>
                  </a:cubicBezTo>
                  <a:cubicBezTo>
                    <a:pt x="21052" y="27951"/>
                    <a:pt x="22148" y="28055"/>
                    <a:pt x="22995" y="28055"/>
                  </a:cubicBezTo>
                  <a:cubicBezTo>
                    <a:pt x="23358" y="28055"/>
                    <a:pt x="23675" y="28036"/>
                    <a:pt x="23922" y="27982"/>
                  </a:cubicBezTo>
                  <a:cubicBezTo>
                    <a:pt x="24985" y="27708"/>
                    <a:pt x="25016" y="26735"/>
                    <a:pt x="24985" y="25976"/>
                  </a:cubicBezTo>
                  <a:cubicBezTo>
                    <a:pt x="24955" y="25246"/>
                    <a:pt x="24073" y="23453"/>
                    <a:pt x="24073" y="23453"/>
                  </a:cubicBezTo>
                  <a:cubicBezTo>
                    <a:pt x="24073" y="23453"/>
                    <a:pt x="23770" y="22480"/>
                    <a:pt x="24864" y="22237"/>
                  </a:cubicBezTo>
                  <a:cubicBezTo>
                    <a:pt x="25563" y="22146"/>
                    <a:pt x="25441" y="20869"/>
                    <a:pt x="24833" y="20565"/>
                  </a:cubicBezTo>
                  <a:cubicBezTo>
                    <a:pt x="24677" y="20487"/>
                    <a:pt x="24459" y="20465"/>
                    <a:pt x="24262" y="20465"/>
                  </a:cubicBezTo>
                  <a:cubicBezTo>
                    <a:pt x="23998" y="20465"/>
                    <a:pt x="23770" y="20504"/>
                    <a:pt x="23770" y="20504"/>
                  </a:cubicBezTo>
                  <a:cubicBezTo>
                    <a:pt x="23770" y="20504"/>
                    <a:pt x="24165" y="20322"/>
                    <a:pt x="24560" y="19927"/>
                  </a:cubicBezTo>
                  <a:cubicBezTo>
                    <a:pt x="24985" y="19501"/>
                    <a:pt x="25137" y="18863"/>
                    <a:pt x="24833" y="18285"/>
                  </a:cubicBezTo>
                  <a:cubicBezTo>
                    <a:pt x="24712" y="18042"/>
                    <a:pt x="24073" y="18133"/>
                    <a:pt x="23982" y="17951"/>
                  </a:cubicBezTo>
                  <a:cubicBezTo>
                    <a:pt x="23922" y="17769"/>
                    <a:pt x="23982" y="17282"/>
                    <a:pt x="23982" y="17282"/>
                  </a:cubicBezTo>
                  <a:cubicBezTo>
                    <a:pt x="23982" y="17282"/>
                    <a:pt x="24833" y="16522"/>
                    <a:pt x="25502" y="15702"/>
                  </a:cubicBezTo>
                  <a:cubicBezTo>
                    <a:pt x="26140" y="14912"/>
                    <a:pt x="25958" y="14334"/>
                    <a:pt x="25745" y="14304"/>
                  </a:cubicBezTo>
                  <a:cubicBezTo>
                    <a:pt x="24985" y="14091"/>
                    <a:pt x="23557" y="13392"/>
                    <a:pt x="22888" y="12905"/>
                  </a:cubicBezTo>
                  <a:cubicBezTo>
                    <a:pt x="22189" y="12419"/>
                    <a:pt x="21399" y="11264"/>
                    <a:pt x="21095" y="10626"/>
                  </a:cubicBezTo>
                  <a:cubicBezTo>
                    <a:pt x="20791" y="9987"/>
                    <a:pt x="20852" y="9440"/>
                    <a:pt x="20973" y="8498"/>
                  </a:cubicBezTo>
                  <a:cubicBezTo>
                    <a:pt x="21095" y="7556"/>
                    <a:pt x="21520" y="7404"/>
                    <a:pt x="21277" y="6796"/>
                  </a:cubicBezTo>
                  <a:cubicBezTo>
                    <a:pt x="19697" y="2541"/>
                    <a:pt x="16110" y="18"/>
                    <a:pt x="16110" y="18"/>
                  </a:cubicBezTo>
                  <a:cubicBezTo>
                    <a:pt x="16110" y="18"/>
                    <a:pt x="16009" y="1"/>
                    <a:pt x="15839" y="1"/>
                  </a:cubicBezTo>
                  <a:close/>
                </a:path>
              </a:pathLst>
            </a:custGeom>
            <a:solidFill>
              <a:srgbClr val="F1B09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22712" y="598688"/>
              <a:ext cx="1090475" cy="1836375"/>
            </a:xfrm>
            <a:custGeom>
              <a:avLst/>
              <a:gdLst/>
              <a:ahLst/>
              <a:cxnLst/>
              <a:rect l="l" t="t" r="r" b="b"/>
              <a:pathLst>
                <a:path w="43619" h="73455" extrusionOk="0">
                  <a:moveTo>
                    <a:pt x="30833" y="1"/>
                  </a:moveTo>
                  <a:cubicBezTo>
                    <a:pt x="24151" y="1"/>
                    <a:pt x="9013" y="3219"/>
                    <a:pt x="13314" y="22612"/>
                  </a:cubicBezTo>
                  <a:cubicBezTo>
                    <a:pt x="15898" y="34284"/>
                    <a:pt x="10396" y="36017"/>
                    <a:pt x="7265" y="39300"/>
                  </a:cubicBezTo>
                  <a:cubicBezTo>
                    <a:pt x="2402" y="44345"/>
                    <a:pt x="1" y="49817"/>
                    <a:pt x="1" y="55592"/>
                  </a:cubicBezTo>
                  <a:cubicBezTo>
                    <a:pt x="1" y="61032"/>
                    <a:pt x="2797" y="66109"/>
                    <a:pt x="6445" y="68479"/>
                  </a:cubicBezTo>
                  <a:cubicBezTo>
                    <a:pt x="12160" y="72197"/>
                    <a:pt x="17239" y="73454"/>
                    <a:pt x="21471" y="73454"/>
                  </a:cubicBezTo>
                  <a:cubicBezTo>
                    <a:pt x="27863" y="73454"/>
                    <a:pt x="32325" y="70587"/>
                    <a:pt x="34135" y="68996"/>
                  </a:cubicBezTo>
                  <a:cubicBezTo>
                    <a:pt x="36263" y="67142"/>
                    <a:pt x="37509" y="64498"/>
                    <a:pt x="38390" y="61792"/>
                  </a:cubicBezTo>
                  <a:cubicBezTo>
                    <a:pt x="39758" y="57567"/>
                    <a:pt x="40245" y="52826"/>
                    <a:pt x="38269" y="48874"/>
                  </a:cubicBezTo>
                  <a:cubicBezTo>
                    <a:pt x="36384" y="45136"/>
                    <a:pt x="32402" y="42370"/>
                    <a:pt x="31886" y="38236"/>
                  </a:cubicBezTo>
                  <a:cubicBezTo>
                    <a:pt x="31247" y="32825"/>
                    <a:pt x="36840" y="28631"/>
                    <a:pt x="37631" y="23251"/>
                  </a:cubicBezTo>
                  <a:cubicBezTo>
                    <a:pt x="38117" y="19907"/>
                    <a:pt x="36567" y="16685"/>
                    <a:pt x="36871" y="13403"/>
                  </a:cubicBezTo>
                  <a:cubicBezTo>
                    <a:pt x="37083" y="10302"/>
                    <a:pt x="38238" y="9907"/>
                    <a:pt x="40032" y="7901"/>
                  </a:cubicBezTo>
                  <a:cubicBezTo>
                    <a:pt x="43619" y="3798"/>
                    <a:pt x="40336" y="1366"/>
                    <a:pt x="33041" y="150"/>
                  </a:cubicBezTo>
                  <a:cubicBezTo>
                    <a:pt x="32514" y="62"/>
                    <a:pt x="31754" y="1"/>
                    <a:pt x="30833" y="1"/>
                  </a:cubicBezTo>
                  <a:close/>
                </a:path>
              </a:pathLst>
            </a:custGeom>
            <a:solidFill>
              <a:schemeClr val="dk2"/>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163582" y="2498374"/>
              <a:ext cx="923300" cy="1121400"/>
            </a:xfrm>
            <a:custGeom>
              <a:avLst/>
              <a:gdLst/>
              <a:ahLst/>
              <a:cxnLst/>
              <a:rect l="l" t="t" r="r" b="b"/>
              <a:pathLst>
                <a:path w="36932" h="44856" extrusionOk="0">
                  <a:moveTo>
                    <a:pt x="25985" y="1"/>
                  </a:moveTo>
                  <a:cubicBezTo>
                    <a:pt x="25623" y="1"/>
                    <a:pt x="25250" y="12"/>
                    <a:pt x="24864" y="35"/>
                  </a:cubicBezTo>
                  <a:cubicBezTo>
                    <a:pt x="14560" y="643"/>
                    <a:pt x="12372" y="5780"/>
                    <a:pt x="10305" y="10126"/>
                  </a:cubicBezTo>
                  <a:cubicBezTo>
                    <a:pt x="8663" y="13591"/>
                    <a:pt x="7569" y="17330"/>
                    <a:pt x="7052" y="21129"/>
                  </a:cubicBezTo>
                  <a:cubicBezTo>
                    <a:pt x="6596" y="24351"/>
                    <a:pt x="6536" y="27634"/>
                    <a:pt x="5715" y="30795"/>
                  </a:cubicBezTo>
                  <a:cubicBezTo>
                    <a:pt x="4864" y="33956"/>
                    <a:pt x="3010" y="37087"/>
                    <a:pt x="1" y="38364"/>
                  </a:cubicBezTo>
                  <a:cubicBezTo>
                    <a:pt x="5685" y="39914"/>
                    <a:pt x="10153" y="41859"/>
                    <a:pt x="15928" y="42984"/>
                  </a:cubicBezTo>
                  <a:cubicBezTo>
                    <a:pt x="18390" y="43501"/>
                    <a:pt x="20913" y="43956"/>
                    <a:pt x="23466" y="44260"/>
                  </a:cubicBezTo>
                  <a:cubicBezTo>
                    <a:pt x="25624" y="44534"/>
                    <a:pt x="27813" y="44686"/>
                    <a:pt x="30032" y="44686"/>
                  </a:cubicBezTo>
                  <a:cubicBezTo>
                    <a:pt x="30270" y="44706"/>
                    <a:pt x="30559" y="44855"/>
                    <a:pt x="30808" y="44855"/>
                  </a:cubicBezTo>
                  <a:cubicBezTo>
                    <a:pt x="30940" y="44855"/>
                    <a:pt x="31061" y="44813"/>
                    <a:pt x="31156" y="44686"/>
                  </a:cubicBezTo>
                  <a:cubicBezTo>
                    <a:pt x="29454" y="38637"/>
                    <a:pt x="29393" y="32133"/>
                    <a:pt x="31004" y="26053"/>
                  </a:cubicBezTo>
                  <a:cubicBezTo>
                    <a:pt x="32342" y="21008"/>
                    <a:pt x="36931" y="15597"/>
                    <a:pt x="36931" y="10369"/>
                  </a:cubicBezTo>
                  <a:cubicBezTo>
                    <a:pt x="36931" y="8054"/>
                    <a:pt x="35744" y="1"/>
                    <a:pt x="25985" y="1"/>
                  </a:cubicBezTo>
                  <a:close/>
                </a:path>
              </a:pathLst>
            </a:custGeom>
            <a:solidFill>
              <a:schemeClr val="accent5"/>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671957" y="3159749"/>
              <a:ext cx="529675" cy="325075"/>
            </a:xfrm>
            <a:custGeom>
              <a:avLst/>
              <a:gdLst/>
              <a:ahLst/>
              <a:cxnLst/>
              <a:rect l="l" t="t" r="r" b="b"/>
              <a:pathLst>
                <a:path w="21187" h="13003" extrusionOk="0">
                  <a:moveTo>
                    <a:pt x="6321" y="0"/>
                  </a:moveTo>
                  <a:cubicBezTo>
                    <a:pt x="5624" y="0"/>
                    <a:pt x="4770" y="396"/>
                    <a:pt x="4015" y="396"/>
                  </a:cubicBezTo>
                  <a:cubicBezTo>
                    <a:pt x="3744" y="396"/>
                    <a:pt x="3486" y="345"/>
                    <a:pt x="3253" y="206"/>
                  </a:cubicBezTo>
                  <a:lnTo>
                    <a:pt x="3253" y="206"/>
                  </a:lnTo>
                  <a:cubicBezTo>
                    <a:pt x="3313" y="298"/>
                    <a:pt x="1611" y="450"/>
                    <a:pt x="1611" y="450"/>
                  </a:cubicBezTo>
                  <a:cubicBezTo>
                    <a:pt x="1611" y="450"/>
                    <a:pt x="1490" y="8140"/>
                    <a:pt x="0" y="13003"/>
                  </a:cubicBezTo>
                  <a:cubicBezTo>
                    <a:pt x="2858" y="11118"/>
                    <a:pt x="6323" y="10176"/>
                    <a:pt x="9727" y="9872"/>
                  </a:cubicBezTo>
                  <a:cubicBezTo>
                    <a:pt x="10888" y="9755"/>
                    <a:pt x="12063" y="9701"/>
                    <a:pt x="13241" y="9701"/>
                  </a:cubicBezTo>
                  <a:cubicBezTo>
                    <a:pt x="14501" y="9701"/>
                    <a:pt x="15766" y="9762"/>
                    <a:pt x="17022" y="9872"/>
                  </a:cubicBezTo>
                  <a:cubicBezTo>
                    <a:pt x="17630" y="8991"/>
                    <a:pt x="18451" y="8656"/>
                    <a:pt x="19362" y="7988"/>
                  </a:cubicBezTo>
                  <a:cubicBezTo>
                    <a:pt x="19758" y="7684"/>
                    <a:pt x="20457" y="7532"/>
                    <a:pt x="21186" y="7441"/>
                  </a:cubicBezTo>
                  <a:cubicBezTo>
                    <a:pt x="20426" y="7441"/>
                    <a:pt x="19423" y="7501"/>
                    <a:pt x="18055" y="7744"/>
                  </a:cubicBezTo>
                  <a:cubicBezTo>
                    <a:pt x="17662" y="7805"/>
                    <a:pt x="17260" y="7833"/>
                    <a:pt x="16854" y="7833"/>
                  </a:cubicBezTo>
                  <a:cubicBezTo>
                    <a:pt x="15222" y="7833"/>
                    <a:pt x="13528" y="7380"/>
                    <a:pt x="12067" y="6772"/>
                  </a:cubicBezTo>
                  <a:cubicBezTo>
                    <a:pt x="10183" y="6012"/>
                    <a:pt x="8572" y="4492"/>
                    <a:pt x="8177" y="2577"/>
                  </a:cubicBezTo>
                  <a:lnTo>
                    <a:pt x="8177" y="2577"/>
                  </a:lnTo>
                  <a:cubicBezTo>
                    <a:pt x="8190" y="2657"/>
                    <a:pt x="8192" y="2691"/>
                    <a:pt x="8183" y="2691"/>
                  </a:cubicBezTo>
                  <a:cubicBezTo>
                    <a:pt x="8136" y="2691"/>
                    <a:pt x="7785" y="1681"/>
                    <a:pt x="7378" y="1681"/>
                  </a:cubicBezTo>
                  <a:cubicBezTo>
                    <a:pt x="7351" y="1681"/>
                    <a:pt x="7323" y="1686"/>
                    <a:pt x="7295" y="1696"/>
                  </a:cubicBezTo>
                  <a:cubicBezTo>
                    <a:pt x="7270" y="1705"/>
                    <a:pt x="7247" y="1709"/>
                    <a:pt x="7225" y="1709"/>
                  </a:cubicBezTo>
                  <a:cubicBezTo>
                    <a:pt x="6812" y="1709"/>
                    <a:pt x="7116" y="111"/>
                    <a:pt x="6596" y="24"/>
                  </a:cubicBezTo>
                  <a:cubicBezTo>
                    <a:pt x="6508" y="7"/>
                    <a:pt x="6416" y="0"/>
                    <a:pt x="6321" y="0"/>
                  </a:cubicBezTo>
                  <a:close/>
                </a:path>
              </a:pathLst>
            </a:custGeom>
            <a:solidFill>
              <a:srgbClr val="F1B09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488807" y="3402249"/>
              <a:ext cx="715100" cy="701125"/>
            </a:xfrm>
            <a:custGeom>
              <a:avLst/>
              <a:gdLst/>
              <a:ahLst/>
              <a:cxnLst/>
              <a:rect l="l" t="t" r="r" b="b"/>
              <a:pathLst>
                <a:path w="28604" h="28045" extrusionOk="0">
                  <a:moveTo>
                    <a:pt x="20548" y="1"/>
                  </a:moveTo>
                  <a:cubicBezTo>
                    <a:pt x="19365" y="1"/>
                    <a:pt x="18182" y="55"/>
                    <a:pt x="16992" y="172"/>
                  </a:cubicBezTo>
                  <a:cubicBezTo>
                    <a:pt x="13557" y="507"/>
                    <a:pt x="10123" y="1449"/>
                    <a:pt x="7266" y="3303"/>
                  </a:cubicBezTo>
                  <a:cubicBezTo>
                    <a:pt x="6718" y="5127"/>
                    <a:pt x="6110" y="6859"/>
                    <a:pt x="5472" y="8136"/>
                  </a:cubicBezTo>
                  <a:cubicBezTo>
                    <a:pt x="3193" y="12878"/>
                    <a:pt x="1" y="16312"/>
                    <a:pt x="1" y="16312"/>
                  </a:cubicBezTo>
                  <a:cubicBezTo>
                    <a:pt x="1" y="16312"/>
                    <a:pt x="2396" y="15465"/>
                    <a:pt x="6540" y="15465"/>
                  </a:cubicBezTo>
                  <a:cubicBezTo>
                    <a:pt x="8677" y="15465"/>
                    <a:pt x="11278" y="15691"/>
                    <a:pt x="14257" y="16373"/>
                  </a:cubicBezTo>
                  <a:cubicBezTo>
                    <a:pt x="22950" y="18410"/>
                    <a:pt x="28603" y="28045"/>
                    <a:pt x="28603" y="28045"/>
                  </a:cubicBezTo>
                  <a:cubicBezTo>
                    <a:pt x="28603" y="28045"/>
                    <a:pt x="28239" y="23607"/>
                    <a:pt x="26932" y="19382"/>
                  </a:cubicBezTo>
                  <a:cubicBezTo>
                    <a:pt x="25625" y="15157"/>
                    <a:pt x="20609" y="9929"/>
                    <a:pt x="20609" y="9929"/>
                  </a:cubicBezTo>
                  <a:cubicBezTo>
                    <a:pt x="20609" y="9929"/>
                    <a:pt x="23223" y="2938"/>
                    <a:pt x="23831" y="1236"/>
                  </a:cubicBezTo>
                  <a:cubicBezTo>
                    <a:pt x="23983" y="810"/>
                    <a:pt x="24166" y="415"/>
                    <a:pt x="24348" y="172"/>
                  </a:cubicBezTo>
                  <a:cubicBezTo>
                    <a:pt x="23076" y="62"/>
                    <a:pt x="21812" y="1"/>
                    <a:pt x="20548" y="1"/>
                  </a:cubicBezTo>
                  <a:close/>
                </a:path>
              </a:pathLst>
            </a:custGeom>
            <a:solidFill>
              <a:srgbClr val="F1B09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58282" y="2669724"/>
              <a:ext cx="653525" cy="701300"/>
            </a:xfrm>
            <a:custGeom>
              <a:avLst/>
              <a:gdLst/>
              <a:ahLst/>
              <a:cxnLst/>
              <a:rect l="l" t="t" r="r" b="b"/>
              <a:pathLst>
                <a:path w="26141" h="28052" extrusionOk="0">
                  <a:moveTo>
                    <a:pt x="15811" y="0"/>
                  </a:moveTo>
                  <a:cubicBezTo>
                    <a:pt x="15003" y="0"/>
                    <a:pt x="12779" y="361"/>
                    <a:pt x="11915" y="4184"/>
                  </a:cubicBezTo>
                  <a:cubicBezTo>
                    <a:pt x="11307" y="6980"/>
                    <a:pt x="10851" y="10810"/>
                    <a:pt x="9940" y="12999"/>
                  </a:cubicBezTo>
                  <a:cubicBezTo>
                    <a:pt x="9028" y="15157"/>
                    <a:pt x="8055" y="15339"/>
                    <a:pt x="7174" y="15430"/>
                  </a:cubicBezTo>
                  <a:cubicBezTo>
                    <a:pt x="7051" y="15447"/>
                    <a:pt x="6944" y="15456"/>
                    <a:pt x="6847" y="15456"/>
                  </a:cubicBezTo>
                  <a:cubicBezTo>
                    <a:pt x="6249" y="15456"/>
                    <a:pt x="6032" y="15125"/>
                    <a:pt x="4803" y="14367"/>
                  </a:cubicBezTo>
                  <a:cubicBezTo>
                    <a:pt x="4182" y="13975"/>
                    <a:pt x="3598" y="13800"/>
                    <a:pt x="3044" y="13800"/>
                  </a:cubicBezTo>
                  <a:cubicBezTo>
                    <a:pt x="2349" y="13800"/>
                    <a:pt x="1703" y="14076"/>
                    <a:pt x="1094" y="14549"/>
                  </a:cubicBezTo>
                  <a:cubicBezTo>
                    <a:pt x="0" y="15461"/>
                    <a:pt x="31" y="16160"/>
                    <a:pt x="152" y="17497"/>
                  </a:cubicBezTo>
                  <a:cubicBezTo>
                    <a:pt x="213" y="18622"/>
                    <a:pt x="1672" y="20142"/>
                    <a:pt x="2037" y="20567"/>
                  </a:cubicBezTo>
                  <a:cubicBezTo>
                    <a:pt x="2949" y="21236"/>
                    <a:pt x="4043" y="22057"/>
                    <a:pt x="5015" y="22361"/>
                  </a:cubicBezTo>
                  <a:cubicBezTo>
                    <a:pt x="5384" y="22491"/>
                    <a:pt x="5783" y="22605"/>
                    <a:pt x="6191" y="22605"/>
                  </a:cubicBezTo>
                  <a:cubicBezTo>
                    <a:pt x="6356" y="22605"/>
                    <a:pt x="6521" y="22587"/>
                    <a:pt x="6687" y="22543"/>
                  </a:cubicBezTo>
                  <a:cubicBezTo>
                    <a:pt x="7234" y="22421"/>
                    <a:pt x="7751" y="21935"/>
                    <a:pt x="7751" y="21388"/>
                  </a:cubicBezTo>
                  <a:cubicBezTo>
                    <a:pt x="7842" y="23364"/>
                    <a:pt x="9301" y="25127"/>
                    <a:pt x="11034" y="26099"/>
                  </a:cubicBezTo>
                  <a:cubicBezTo>
                    <a:pt x="12733" y="27066"/>
                    <a:pt x="14743" y="27835"/>
                    <a:pt x="16682" y="27835"/>
                  </a:cubicBezTo>
                  <a:cubicBezTo>
                    <a:pt x="16755" y="27835"/>
                    <a:pt x="16828" y="27834"/>
                    <a:pt x="16900" y="27832"/>
                  </a:cubicBezTo>
                  <a:cubicBezTo>
                    <a:pt x="17291" y="27815"/>
                    <a:pt x="17650" y="27807"/>
                    <a:pt x="17981" y="27807"/>
                  </a:cubicBezTo>
                  <a:cubicBezTo>
                    <a:pt x="18835" y="27807"/>
                    <a:pt x="19497" y="27857"/>
                    <a:pt x="20001" y="27923"/>
                  </a:cubicBezTo>
                  <a:cubicBezTo>
                    <a:pt x="21062" y="27923"/>
                    <a:pt x="22219" y="28052"/>
                    <a:pt x="23076" y="28052"/>
                  </a:cubicBezTo>
                  <a:cubicBezTo>
                    <a:pt x="23397" y="28052"/>
                    <a:pt x="23676" y="28034"/>
                    <a:pt x="23891" y="27984"/>
                  </a:cubicBezTo>
                  <a:cubicBezTo>
                    <a:pt x="24955" y="27710"/>
                    <a:pt x="24985" y="26738"/>
                    <a:pt x="24955" y="25978"/>
                  </a:cubicBezTo>
                  <a:cubicBezTo>
                    <a:pt x="24925" y="25248"/>
                    <a:pt x="24043" y="23455"/>
                    <a:pt x="24043" y="23455"/>
                  </a:cubicBezTo>
                  <a:cubicBezTo>
                    <a:pt x="24043" y="23455"/>
                    <a:pt x="23739" y="22452"/>
                    <a:pt x="24833" y="22239"/>
                  </a:cubicBezTo>
                  <a:cubicBezTo>
                    <a:pt x="25533" y="22117"/>
                    <a:pt x="25411" y="20871"/>
                    <a:pt x="24803" y="20567"/>
                  </a:cubicBezTo>
                  <a:cubicBezTo>
                    <a:pt x="24660" y="20489"/>
                    <a:pt x="24444" y="20467"/>
                    <a:pt x="24244" y="20467"/>
                  </a:cubicBezTo>
                  <a:cubicBezTo>
                    <a:pt x="23977" y="20467"/>
                    <a:pt x="23739" y="20506"/>
                    <a:pt x="23739" y="20506"/>
                  </a:cubicBezTo>
                  <a:cubicBezTo>
                    <a:pt x="23739" y="20506"/>
                    <a:pt x="24165" y="20294"/>
                    <a:pt x="24530" y="19929"/>
                  </a:cubicBezTo>
                  <a:cubicBezTo>
                    <a:pt x="24955" y="19503"/>
                    <a:pt x="25107" y="18865"/>
                    <a:pt x="24803" y="18288"/>
                  </a:cubicBezTo>
                  <a:cubicBezTo>
                    <a:pt x="24682" y="18014"/>
                    <a:pt x="24043" y="18136"/>
                    <a:pt x="23952" y="17953"/>
                  </a:cubicBezTo>
                  <a:cubicBezTo>
                    <a:pt x="23891" y="17771"/>
                    <a:pt x="23952" y="17254"/>
                    <a:pt x="23952" y="17254"/>
                  </a:cubicBezTo>
                  <a:cubicBezTo>
                    <a:pt x="23952" y="17254"/>
                    <a:pt x="24803" y="16494"/>
                    <a:pt x="25472" y="15704"/>
                  </a:cubicBezTo>
                  <a:cubicBezTo>
                    <a:pt x="26141" y="14914"/>
                    <a:pt x="25928" y="14336"/>
                    <a:pt x="25715" y="14306"/>
                  </a:cubicBezTo>
                  <a:cubicBezTo>
                    <a:pt x="24955" y="14063"/>
                    <a:pt x="23557" y="13394"/>
                    <a:pt x="22858" y="12908"/>
                  </a:cubicBezTo>
                  <a:cubicBezTo>
                    <a:pt x="22189" y="12391"/>
                    <a:pt x="21368" y="11266"/>
                    <a:pt x="21064" y="10628"/>
                  </a:cubicBezTo>
                  <a:cubicBezTo>
                    <a:pt x="20760" y="9959"/>
                    <a:pt x="20821" y="9442"/>
                    <a:pt x="20973" y="8500"/>
                  </a:cubicBezTo>
                  <a:cubicBezTo>
                    <a:pt x="21064" y="7528"/>
                    <a:pt x="21490" y="7376"/>
                    <a:pt x="21277" y="6768"/>
                  </a:cubicBezTo>
                  <a:cubicBezTo>
                    <a:pt x="19666" y="2512"/>
                    <a:pt x="16110" y="20"/>
                    <a:pt x="16110" y="20"/>
                  </a:cubicBezTo>
                  <a:cubicBezTo>
                    <a:pt x="16110" y="20"/>
                    <a:pt x="15999" y="0"/>
                    <a:pt x="15811" y="0"/>
                  </a:cubicBezTo>
                  <a:close/>
                </a:path>
              </a:pathLst>
            </a:custGeom>
            <a:solidFill>
              <a:srgbClr val="F1B09B"/>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766932" y="2546499"/>
              <a:ext cx="512950" cy="357550"/>
            </a:xfrm>
            <a:custGeom>
              <a:avLst/>
              <a:gdLst/>
              <a:ahLst/>
              <a:cxnLst/>
              <a:rect l="l" t="t" r="r" b="b"/>
              <a:pathLst>
                <a:path w="20518" h="14302" extrusionOk="0">
                  <a:moveTo>
                    <a:pt x="9981" y="0"/>
                  </a:moveTo>
                  <a:cubicBezTo>
                    <a:pt x="8053" y="0"/>
                    <a:pt x="5805" y="541"/>
                    <a:pt x="3192" y="1879"/>
                  </a:cubicBezTo>
                  <a:cubicBezTo>
                    <a:pt x="1" y="3490"/>
                    <a:pt x="609" y="13976"/>
                    <a:pt x="609" y="13976"/>
                  </a:cubicBezTo>
                  <a:cubicBezTo>
                    <a:pt x="609" y="13976"/>
                    <a:pt x="2683" y="14301"/>
                    <a:pt x="5750" y="14301"/>
                  </a:cubicBezTo>
                  <a:cubicBezTo>
                    <a:pt x="8541" y="14301"/>
                    <a:pt x="12155" y="14032"/>
                    <a:pt x="15776" y="13004"/>
                  </a:cubicBezTo>
                  <a:cubicBezTo>
                    <a:pt x="19819" y="11849"/>
                    <a:pt x="20518" y="9539"/>
                    <a:pt x="20518" y="9539"/>
                  </a:cubicBezTo>
                  <a:cubicBezTo>
                    <a:pt x="20518" y="9539"/>
                    <a:pt x="18079" y="0"/>
                    <a:pt x="9981" y="0"/>
                  </a:cubicBezTo>
                  <a:close/>
                </a:path>
              </a:pathLst>
            </a:custGeom>
            <a:solidFill>
              <a:schemeClr val="accent5"/>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906825" y="1221250"/>
              <a:ext cx="645925" cy="298025"/>
            </a:xfrm>
            <a:custGeom>
              <a:avLst/>
              <a:gdLst/>
              <a:ahLst/>
              <a:cxnLst/>
              <a:rect l="l" t="t" r="r" b="b"/>
              <a:pathLst>
                <a:path w="25837" h="11921" extrusionOk="0">
                  <a:moveTo>
                    <a:pt x="15164" y="0"/>
                  </a:moveTo>
                  <a:cubicBezTo>
                    <a:pt x="10445" y="0"/>
                    <a:pt x="5483" y="504"/>
                    <a:pt x="1915" y="3501"/>
                  </a:cubicBezTo>
                  <a:cubicBezTo>
                    <a:pt x="547" y="4626"/>
                    <a:pt x="0" y="5781"/>
                    <a:pt x="122" y="7483"/>
                  </a:cubicBezTo>
                  <a:cubicBezTo>
                    <a:pt x="2463" y="6467"/>
                    <a:pt x="4949" y="6221"/>
                    <a:pt x="7463" y="6221"/>
                  </a:cubicBezTo>
                  <a:cubicBezTo>
                    <a:pt x="8408" y="6221"/>
                    <a:pt x="9357" y="6256"/>
                    <a:pt x="10304" y="6298"/>
                  </a:cubicBezTo>
                  <a:cubicBezTo>
                    <a:pt x="13162" y="6450"/>
                    <a:pt x="16049" y="6571"/>
                    <a:pt x="18846" y="7240"/>
                  </a:cubicBezTo>
                  <a:cubicBezTo>
                    <a:pt x="21672" y="7909"/>
                    <a:pt x="24590" y="9307"/>
                    <a:pt x="25837" y="11921"/>
                  </a:cubicBezTo>
                  <a:cubicBezTo>
                    <a:pt x="25168" y="8425"/>
                    <a:pt x="23678" y="5082"/>
                    <a:pt x="21460" y="2286"/>
                  </a:cubicBezTo>
                  <a:cubicBezTo>
                    <a:pt x="21095" y="1738"/>
                    <a:pt x="20639" y="1222"/>
                    <a:pt x="20061" y="827"/>
                  </a:cubicBezTo>
                  <a:cubicBezTo>
                    <a:pt x="18937" y="67"/>
                    <a:pt x="17447" y="6"/>
                    <a:pt x="16080" y="6"/>
                  </a:cubicBezTo>
                  <a:cubicBezTo>
                    <a:pt x="15776" y="2"/>
                    <a:pt x="15470" y="0"/>
                    <a:pt x="15164" y="0"/>
                  </a:cubicBezTo>
                  <a:close/>
                </a:path>
              </a:pathLst>
            </a:custGeom>
            <a:solidFill>
              <a:schemeClr val="dk1"/>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1087675" y="1918200"/>
              <a:ext cx="509150" cy="253075"/>
            </a:xfrm>
            <a:custGeom>
              <a:avLst/>
              <a:gdLst/>
              <a:ahLst/>
              <a:cxnLst/>
              <a:rect l="l" t="t" r="r" b="b"/>
              <a:pathLst>
                <a:path w="20366" h="10123" extrusionOk="0">
                  <a:moveTo>
                    <a:pt x="2341" y="1"/>
                  </a:moveTo>
                  <a:lnTo>
                    <a:pt x="2341" y="1"/>
                  </a:lnTo>
                  <a:cubicBezTo>
                    <a:pt x="2432" y="92"/>
                    <a:pt x="2462" y="92"/>
                    <a:pt x="2462" y="92"/>
                  </a:cubicBezTo>
                  <a:cubicBezTo>
                    <a:pt x="2462" y="92"/>
                    <a:pt x="1399" y="5441"/>
                    <a:pt x="0" y="10122"/>
                  </a:cubicBezTo>
                  <a:cubicBezTo>
                    <a:pt x="2736" y="8299"/>
                    <a:pt x="6019" y="7387"/>
                    <a:pt x="9332" y="7083"/>
                  </a:cubicBezTo>
                  <a:cubicBezTo>
                    <a:pt x="10356" y="6988"/>
                    <a:pt x="11399" y="6948"/>
                    <a:pt x="12449" y="6948"/>
                  </a:cubicBezTo>
                  <a:cubicBezTo>
                    <a:pt x="13766" y="6948"/>
                    <a:pt x="15095" y="7012"/>
                    <a:pt x="16414" y="7113"/>
                  </a:cubicBezTo>
                  <a:cubicBezTo>
                    <a:pt x="16961" y="6262"/>
                    <a:pt x="17751" y="5958"/>
                    <a:pt x="18603" y="5320"/>
                  </a:cubicBezTo>
                  <a:cubicBezTo>
                    <a:pt x="19028" y="5016"/>
                    <a:pt x="19666" y="4864"/>
                    <a:pt x="20366" y="4803"/>
                  </a:cubicBezTo>
                  <a:cubicBezTo>
                    <a:pt x="19636" y="4803"/>
                    <a:pt x="18694" y="4864"/>
                    <a:pt x="17356" y="5046"/>
                  </a:cubicBezTo>
                  <a:cubicBezTo>
                    <a:pt x="16960" y="5109"/>
                    <a:pt x="16556" y="5138"/>
                    <a:pt x="16150" y="5138"/>
                  </a:cubicBezTo>
                  <a:cubicBezTo>
                    <a:pt x="14597" y="5138"/>
                    <a:pt x="13003" y="4713"/>
                    <a:pt x="11581" y="4134"/>
                  </a:cubicBezTo>
                  <a:cubicBezTo>
                    <a:pt x="9788" y="3405"/>
                    <a:pt x="8177" y="1976"/>
                    <a:pt x="7842" y="92"/>
                  </a:cubicBezTo>
                  <a:lnTo>
                    <a:pt x="7842" y="92"/>
                  </a:lnTo>
                  <a:cubicBezTo>
                    <a:pt x="7934" y="608"/>
                    <a:pt x="7508" y="1156"/>
                    <a:pt x="6991" y="1338"/>
                  </a:cubicBezTo>
                  <a:cubicBezTo>
                    <a:pt x="6758" y="1420"/>
                    <a:pt x="6519" y="1453"/>
                    <a:pt x="6276" y="1453"/>
                  </a:cubicBezTo>
                  <a:cubicBezTo>
                    <a:pt x="5981" y="1453"/>
                    <a:pt x="5681" y="1405"/>
                    <a:pt x="5380" y="1338"/>
                  </a:cubicBezTo>
                  <a:cubicBezTo>
                    <a:pt x="4469" y="1156"/>
                    <a:pt x="3283" y="548"/>
                    <a:pt x="2341" y="1"/>
                  </a:cubicBezTo>
                  <a:close/>
                </a:path>
              </a:pathLst>
            </a:custGeom>
            <a:solidFill>
              <a:srgbClr val="E06A34"/>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912900" y="2092275"/>
              <a:ext cx="686200" cy="673225"/>
            </a:xfrm>
            <a:custGeom>
              <a:avLst/>
              <a:gdLst/>
              <a:ahLst/>
              <a:cxnLst/>
              <a:rect l="l" t="t" r="r" b="b"/>
              <a:pathLst>
                <a:path w="27448" h="26929" extrusionOk="0">
                  <a:moveTo>
                    <a:pt x="19426" y="0"/>
                  </a:moveTo>
                  <a:cubicBezTo>
                    <a:pt x="18379" y="0"/>
                    <a:pt x="17333" y="42"/>
                    <a:pt x="16292" y="150"/>
                  </a:cubicBezTo>
                  <a:cubicBezTo>
                    <a:pt x="12979" y="454"/>
                    <a:pt x="9727" y="1366"/>
                    <a:pt x="6931" y="3190"/>
                  </a:cubicBezTo>
                  <a:cubicBezTo>
                    <a:pt x="6414" y="4922"/>
                    <a:pt x="5836" y="6564"/>
                    <a:pt x="5228" y="7810"/>
                  </a:cubicBezTo>
                  <a:cubicBezTo>
                    <a:pt x="3040" y="12369"/>
                    <a:pt x="0" y="15652"/>
                    <a:pt x="0" y="15652"/>
                  </a:cubicBezTo>
                  <a:cubicBezTo>
                    <a:pt x="0" y="15652"/>
                    <a:pt x="2314" y="14832"/>
                    <a:pt x="6288" y="14832"/>
                  </a:cubicBezTo>
                  <a:cubicBezTo>
                    <a:pt x="8340" y="14832"/>
                    <a:pt x="10833" y="15050"/>
                    <a:pt x="13678" y="15713"/>
                  </a:cubicBezTo>
                  <a:cubicBezTo>
                    <a:pt x="22037" y="17658"/>
                    <a:pt x="27448" y="26929"/>
                    <a:pt x="27448" y="26929"/>
                  </a:cubicBezTo>
                  <a:cubicBezTo>
                    <a:pt x="27448" y="26929"/>
                    <a:pt x="27113" y="22643"/>
                    <a:pt x="25837" y="18600"/>
                  </a:cubicBezTo>
                  <a:cubicBezTo>
                    <a:pt x="24560" y="14588"/>
                    <a:pt x="19697" y="9542"/>
                    <a:pt x="19697" y="9542"/>
                  </a:cubicBezTo>
                  <a:cubicBezTo>
                    <a:pt x="19697" y="9542"/>
                    <a:pt x="22220" y="2855"/>
                    <a:pt x="22828" y="1184"/>
                  </a:cubicBezTo>
                  <a:cubicBezTo>
                    <a:pt x="22980" y="758"/>
                    <a:pt x="23162" y="424"/>
                    <a:pt x="23344" y="150"/>
                  </a:cubicBezTo>
                  <a:cubicBezTo>
                    <a:pt x="22044" y="66"/>
                    <a:pt x="20734" y="0"/>
                    <a:pt x="19426" y="0"/>
                  </a:cubicBezTo>
                  <a:close/>
                </a:path>
              </a:pathLst>
            </a:custGeom>
            <a:solidFill>
              <a:srgbClr val="E06A34"/>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52250" y="1334725"/>
              <a:ext cx="801725" cy="1035525"/>
            </a:xfrm>
            <a:custGeom>
              <a:avLst/>
              <a:gdLst/>
              <a:ahLst/>
              <a:cxnLst/>
              <a:rect l="l" t="t" r="r" b="b"/>
              <a:pathLst>
                <a:path w="32069" h="41421" extrusionOk="0">
                  <a:moveTo>
                    <a:pt x="21936" y="1"/>
                  </a:moveTo>
                  <a:cubicBezTo>
                    <a:pt x="18162" y="1"/>
                    <a:pt x="14363" y="570"/>
                    <a:pt x="10761" y="1728"/>
                  </a:cubicBezTo>
                  <a:cubicBezTo>
                    <a:pt x="9119" y="2245"/>
                    <a:pt x="7478" y="2914"/>
                    <a:pt x="6171" y="4008"/>
                  </a:cubicBezTo>
                  <a:cubicBezTo>
                    <a:pt x="3679" y="6105"/>
                    <a:pt x="2706" y="9510"/>
                    <a:pt x="2432" y="12732"/>
                  </a:cubicBezTo>
                  <a:cubicBezTo>
                    <a:pt x="2220" y="15984"/>
                    <a:pt x="2554" y="19267"/>
                    <a:pt x="2159" y="22519"/>
                  </a:cubicBezTo>
                  <a:cubicBezTo>
                    <a:pt x="1672" y="26622"/>
                    <a:pt x="1" y="30665"/>
                    <a:pt x="700" y="34738"/>
                  </a:cubicBezTo>
                  <a:cubicBezTo>
                    <a:pt x="943" y="36410"/>
                    <a:pt x="1642" y="37960"/>
                    <a:pt x="2675" y="39328"/>
                  </a:cubicBezTo>
                  <a:cubicBezTo>
                    <a:pt x="2979" y="39723"/>
                    <a:pt x="3314" y="40118"/>
                    <a:pt x="3679" y="40391"/>
                  </a:cubicBezTo>
                  <a:cubicBezTo>
                    <a:pt x="4408" y="40908"/>
                    <a:pt x="5290" y="40999"/>
                    <a:pt x="6110" y="41121"/>
                  </a:cubicBezTo>
                  <a:cubicBezTo>
                    <a:pt x="7743" y="41322"/>
                    <a:pt x="9390" y="41421"/>
                    <a:pt x="11037" y="41421"/>
                  </a:cubicBezTo>
                  <a:cubicBezTo>
                    <a:pt x="16872" y="41421"/>
                    <a:pt x="22723" y="40178"/>
                    <a:pt x="28056" y="37808"/>
                  </a:cubicBezTo>
                  <a:cubicBezTo>
                    <a:pt x="26901" y="37291"/>
                    <a:pt x="25685" y="36714"/>
                    <a:pt x="25016" y="35650"/>
                  </a:cubicBezTo>
                  <a:cubicBezTo>
                    <a:pt x="24135" y="34373"/>
                    <a:pt x="24256" y="32701"/>
                    <a:pt x="24500" y="31212"/>
                  </a:cubicBezTo>
                  <a:cubicBezTo>
                    <a:pt x="24773" y="29692"/>
                    <a:pt x="25199" y="28172"/>
                    <a:pt x="24925" y="26653"/>
                  </a:cubicBezTo>
                  <a:cubicBezTo>
                    <a:pt x="24652" y="25133"/>
                    <a:pt x="23709" y="23826"/>
                    <a:pt x="23101" y="22428"/>
                  </a:cubicBezTo>
                  <a:cubicBezTo>
                    <a:pt x="22493" y="21030"/>
                    <a:pt x="22281" y="19236"/>
                    <a:pt x="23284" y="18051"/>
                  </a:cubicBezTo>
                  <a:cubicBezTo>
                    <a:pt x="23831" y="17443"/>
                    <a:pt x="24621" y="17139"/>
                    <a:pt x="25229" y="16622"/>
                  </a:cubicBezTo>
                  <a:cubicBezTo>
                    <a:pt x="26718" y="15406"/>
                    <a:pt x="27053" y="13309"/>
                    <a:pt x="27022" y="11425"/>
                  </a:cubicBezTo>
                  <a:cubicBezTo>
                    <a:pt x="26992" y="9510"/>
                    <a:pt x="26718" y="7564"/>
                    <a:pt x="27326" y="5741"/>
                  </a:cubicBezTo>
                  <a:cubicBezTo>
                    <a:pt x="27691" y="4646"/>
                    <a:pt x="28512" y="3613"/>
                    <a:pt x="29576" y="3127"/>
                  </a:cubicBezTo>
                  <a:cubicBezTo>
                    <a:pt x="29920" y="2954"/>
                    <a:pt x="30259" y="2912"/>
                    <a:pt x="30596" y="2912"/>
                  </a:cubicBezTo>
                  <a:cubicBezTo>
                    <a:pt x="30928" y="2912"/>
                    <a:pt x="31258" y="2953"/>
                    <a:pt x="31587" y="2953"/>
                  </a:cubicBezTo>
                  <a:cubicBezTo>
                    <a:pt x="31748" y="2953"/>
                    <a:pt x="31908" y="2943"/>
                    <a:pt x="32068" y="2914"/>
                  </a:cubicBezTo>
                  <a:cubicBezTo>
                    <a:pt x="31035" y="391"/>
                    <a:pt x="26111" y="209"/>
                    <a:pt x="23983" y="57"/>
                  </a:cubicBezTo>
                  <a:cubicBezTo>
                    <a:pt x="23302" y="19"/>
                    <a:pt x="22619" y="1"/>
                    <a:pt x="21936" y="1"/>
                  </a:cubicBezTo>
                  <a:close/>
                </a:path>
              </a:pathLst>
            </a:custGeom>
            <a:solidFill>
              <a:schemeClr val="dk1"/>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1081600" y="1384750"/>
              <a:ext cx="634525" cy="661925"/>
            </a:xfrm>
            <a:custGeom>
              <a:avLst/>
              <a:gdLst/>
              <a:ahLst/>
              <a:cxnLst/>
              <a:rect l="l" t="t" r="r" b="b"/>
              <a:pathLst>
                <a:path w="25381" h="26477" extrusionOk="0">
                  <a:moveTo>
                    <a:pt x="13383" y="1"/>
                  </a:moveTo>
                  <a:cubicBezTo>
                    <a:pt x="13107" y="1"/>
                    <a:pt x="10345" y="110"/>
                    <a:pt x="9970" y="4499"/>
                  </a:cubicBezTo>
                  <a:cubicBezTo>
                    <a:pt x="9727" y="7205"/>
                    <a:pt x="9757" y="10943"/>
                    <a:pt x="9149" y="13132"/>
                  </a:cubicBezTo>
                  <a:cubicBezTo>
                    <a:pt x="8541" y="15351"/>
                    <a:pt x="7630" y="15594"/>
                    <a:pt x="6839" y="15807"/>
                  </a:cubicBezTo>
                  <a:cubicBezTo>
                    <a:pt x="6678" y="15844"/>
                    <a:pt x="6544" y="15862"/>
                    <a:pt x="6422" y="15862"/>
                  </a:cubicBezTo>
                  <a:cubicBezTo>
                    <a:pt x="5942" y="15862"/>
                    <a:pt x="5623" y="15585"/>
                    <a:pt x="4438" y="15077"/>
                  </a:cubicBezTo>
                  <a:cubicBezTo>
                    <a:pt x="3928" y="14849"/>
                    <a:pt x="3452" y="14741"/>
                    <a:pt x="3009" y="14741"/>
                  </a:cubicBezTo>
                  <a:cubicBezTo>
                    <a:pt x="2211" y="14741"/>
                    <a:pt x="1518" y="15090"/>
                    <a:pt x="912" y="15715"/>
                  </a:cubicBezTo>
                  <a:cubicBezTo>
                    <a:pt x="0" y="16688"/>
                    <a:pt x="122" y="17387"/>
                    <a:pt x="395" y="18633"/>
                  </a:cubicBezTo>
                  <a:cubicBezTo>
                    <a:pt x="608" y="19697"/>
                    <a:pt x="2128" y="21004"/>
                    <a:pt x="2584" y="21339"/>
                  </a:cubicBezTo>
                  <a:cubicBezTo>
                    <a:pt x="3526" y="21886"/>
                    <a:pt x="4681" y="22463"/>
                    <a:pt x="5623" y="22676"/>
                  </a:cubicBezTo>
                  <a:cubicBezTo>
                    <a:pt x="5924" y="22743"/>
                    <a:pt x="6224" y="22791"/>
                    <a:pt x="6519" y="22791"/>
                  </a:cubicBezTo>
                  <a:cubicBezTo>
                    <a:pt x="6762" y="22791"/>
                    <a:pt x="7001" y="22758"/>
                    <a:pt x="7234" y="22676"/>
                  </a:cubicBezTo>
                  <a:cubicBezTo>
                    <a:pt x="7721" y="22463"/>
                    <a:pt x="8177" y="21977"/>
                    <a:pt x="8085" y="21399"/>
                  </a:cubicBezTo>
                  <a:lnTo>
                    <a:pt x="8085" y="21399"/>
                  </a:lnTo>
                  <a:cubicBezTo>
                    <a:pt x="8481" y="23314"/>
                    <a:pt x="10061" y="24743"/>
                    <a:pt x="11824" y="25472"/>
                  </a:cubicBezTo>
                  <a:cubicBezTo>
                    <a:pt x="13246" y="26051"/>
                    <a:pt x="14840" y="26476"/>
                    <a:pt x="16393" y="26476"/>
                  </a:cubicBezTo>
                  <a:cubicBezTo>
                    <a:pt x="16799" y="26476"/>
                    <a:pt x="17203" y="26447"/>
                    <a:pt x="17599" y="26384"/>
                  </a:cubicBezTo>
                  <a:cubicBezTo>
                    <a:pt x="18770" y="26198"/>
                    <a:pt x="19637" y="26105"/>
                    <a:pt x="20325" y="26105"/>
                  </a:cubicBezTo>
                  <a:cubicBezTo>
                    <a:pt x="20423" y="26105"/>
                    <a:pt x="20517" y="26107"/>
                    <a:pt x="20609" y="26111"/>
                  </a:cubicBezTo>
                  <a:cubicBezTo>
                    <a:pt x="21976" y="25928"/>
                    <a:pt x="23557" y="25959"/>
                    <a:pt x="24286" y="25685"/>
                  </a:cubicBezTo>
                  <a:cubicBezTo>
                    <a:pt x="25381" y="25229"/>
                    <a:pt x="25259" y="24257"/>
                    <a:pt x="25168" y="23588"/>
                  </a:cubicBezTo>
                  <a:cubicBezTo>
                    <a:pt x="25016" y="22889"/>
                    <a:pt x="23982" y="21308"/>
                    <a:pt x="23982" y="21308"/>
                  </a:cubicBezTo>
                  <a:cubicBezTo>
                    <a:pt x="23982" y="21308"/>
                    <a:pt x="24195" y="21004"/>
                    <a:pt x="24438" y="20123"/>
                  </a:cubicBezTo>
                  <a:cubicBezTo>
                    <a:pt x="24651" y="19241"/>
                    <a:pt x="24590" y="19241"/>
                    <a:pt x="24347" y="18937"/>
                  </a:cubicBezTo>
                  <a:cubicBezTo>
                    <a:pt x="24212" y="18768"/>
                    <a:pt x="23936" y="18731"/>
                    <a:pt x="23718" y="18731"/>
                  </a:cubicBezTo>
                  <a:cubicBezTo>
                    <a:pt x="23543" y="18731"/>
                    <a:pt x="23405" y="18755"/>
                    <a:pt x="23405" y="18755"/>
                  </a:cubicBezTo>
                  <a:cubicBezTo>
                    <a:pt x="23405" y="18755"/>
                    <a:pt x="24013" y="18177"/>
                    <a:pt x="24104" y="17691"/>
                  </a:cubicBezTo>
                  <a:cubicBezTo>
                    <a:pt x="24165" y="17174"/>
                    <a:pt x="24013" y="16445"/>
                    <a:pt x="23830" y="16202"/>
                  </a:cubicBezTo>
                  <a:cubicBezTo>
                    <a:pt x="23781" y="16133"/>
                    <a:pt x="23707" y="16115"/>
                    <a:pt x="23626" y="16115"/>
                  </a:cubicBezTo>
                  <a:cubicBezTo>
                    <a:pt x="23538" y="16115"/>
                    <a:pt x="23443" y="16136"/>
                    <a:pt x="23367" y="16136"/>
                  </a:cubicBezTo>
                  <a:cubicBezTo>
                    <a:pt x="23297" y="16136"/>
                    <a:pt x="23242" y="16119"/>
                    <a:pt x="23223" y="16050"/>
                  </a:cubicBezTo>
                  <a:cubicBezTo>
                    <a:pt x="23131" y="15898"/>
                    <a:pt x="23131" y="15411"/>
                    <a:pt x="23131" y="15411"/>
                  </a:cubicBezTo>
                  <a:cubicBezTo>
                    <a:pt x="23131" y="15411"/>
                    <a:pt x="23861" y="14591"/>
                    <a:pt x="24408" y="13740"/>
                  </a:cubicBezTo>
                  <a:cubicBezTo>
                    <a:pt x="24925" y="12919"/>
                    <a:pt x="24742" y="13405"/>
                    <a:pt x="24560" y="12797"/>
                  </a:cubicBezTo>
                  <a:cubicBezTo>
                    <a:pt x="24347" y="12220"/>
                    <a:pt x="22219" y="11764"/>
                    <a:pt x="21520" y="11399"/>
                  </a:cubicBezTo>
                  <a:cubicBezTo>
                    <a:pt x="20791" y="11004"/>
                    <a:pt x="19909" y="10031"/>
                    <a:pt x="19484" y="9454"/>
                  </a:cubicBezTo>
                  <a:cubicBezTo>
                    <a:pt x="19119" y="8876"/>
                    <a:pt x="19119" y="8360"/>
                    <a:pt x="19119" y="7448"/>
                  </a:cubicBezTo>
                  <a:cubicBezTo>
                    <a:pt x="19119" y="6536"/>
                    <a:pt x="19453" y="6323"/>
                    <a:pt x="19180" y="5776"/>
                  </a:cubicBezTo>
                  <a:cubicBezTo>
                    <a:pt x="17143" y="1885"/>
                    <a:pt x="13405" y="1"/>
                    <a:pt x="13405" y="1"/>
                  </a:cubicBezTo>
                  <a:cubicBezTo>
                    <a:pt x="13405" y="1"/>
                    <a:pt x="13397" y="1"/>
                    <a:pt x="13383" y="1"/>
                  </a:cubicBezTo>
                  <a:close/>
                </a:path>
              </a:pathLst>
            </a:custGeom>
            <a:solidFill>
              <a:srgbClr val="E06A34"/>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1691324" y="2882672"/>
              <a:ext cx="525875" cy="250800"/>
            </a:xfrm>
            <a:custGeom>
              <a:avLst/>
              <a:gdLst/>
              <a:ahLst/>
              <a:cxnLst/>
              <a:rect l="l" t="t" r="r" b="b"/>
              <a:pathLst>
                <a:path w="21035" h="10032" extrusionOk="0">
                  <a:moveTo>
                    <a:pt x="4560" y="1"/>
                  </a:moveTo>
                  <a:cubicBezTo>
                    <a:pt x="4621" y="92"/>
                    <a:pt x="4621" y="122"/>
                    <a:pt x="4621" y="122"/>
                  </a:cubicBezTo>
                  <a:cubicBezTo>
                    <a:pt x="4621" y="122"/>
                    <a:pt x="2432" y="5107"/>
                    <a:pt x="1" y="9363"/>
                  </a:cubicBezTo>
                  <a:cubicBezTo>
                    <a:pt x="2069" y="8564"/>
                    <a:pt x="4288" y="8234"/>
                    <a:pt x="6521" y="8234"/>
                  </a:cubicBezTo>
                  <a:cubicBezTo>
                    <a:pt x="7602" y="8234"/>
                    <a:pt x="8686" y="8312"/>
                    <a:pt x="9758" y="8451"/>
                  </a:cubicBezTo>
                  <a:cubicBezTo>
                    <a:pt x="12098" y="8785"/>
                    <a:pt x="14439" y="9363"/>
                    <a:pt x="16658" y="10031"/>
                  </a:cubicBezTo>
                  <a:cubicBezTo>
                    <a:pt x="17417" y="9363"/>
                    <a:pt x="18238" y="9211"/>
                    <a:pt x="19211" y="8785"/>
                  </a:cubicBezTo>
                  <a:cubicBezTo>
                    <a:pt x="19535" y="8656"/>
                    <a:pt x="19950" y="8618"/>
                    <a:pt x="20425" y="8618"/>
                  </a:cubicBezTo>
                  <a:cubicBezTo>
                    <a:pt x="20619" y="8618"/>
                    <a:pt x="20823" y="8624"/>
                    <a:pt x="21035" y="8633"/>
                  </a:cubicBezTo>
                  <a:cubicBezTo>
                    <a:pt x="20305" y="8481"/>
                    <a:pt x="19393" y="8329"/>
                    <a:pt x="18025" y="8268"/>
                  </a:cubicBezTo>
                  <a:cubicBezTo>
                    <a:pt x="16141" y="8147"/>
                    <a:pt x="14165" y="7205"/>
                    <a:pt x="12615" y="6080"/>
                  </a:cubicBezTo>
                  <a:cubicBezTo>
                    <a:pt x="11034" y="4986"/>
                    <a:pt x="9788" y="3192"/>
                    <a:pt x="9879" y="1308"/>
                  </a:cubicBezTo>
                  <a:lnTo>
                    <a:pt x="9879" y="1308"/>
                  </a:lnTo>
                  <a:cubicBezTo>
                    <a:pt x="9819" y="1825"/>
                    <a:pt x="9302" y="2250"/>
                    <a:pt x="8755" y="2341"/>
                  </a:cubicBezTo>
                  <a:cubicBezTo>
                    <a:pt x="8687" y="2349"/>
                    <a:pt x="8618" y="2353"/>
                    <a:pt x="8550" y="2353"/>
                  </a:cubicBezTo>
                  <a:cubicBezTo>
                    <a:pt x="8095" y="2353"/>
                    <a:pt x="7627" y="2188"/>
                    <a:pt x="7205" y="1976"/>
                  </a:cubicBezTo>
                  <a:cubicBezTo>
                    <a:pt x="6323" y="1612"/>
                    <a:pt x="5350" y="730"/>
                    <a:pt x="4560" y="1"/>
                  </a:cubicBezTo>
                  <a:close/>
                </a:path>
              </a:pathLst>
            </a:custGeom>
            <a:solidFill>
              <a:srgbClr val="B4634A"/>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1399524" y="3090547"/>
              <a:ext cx="708250" cy="719225"/>
            </a:xfrm>
            <a:custGeom>
              <a:avLst/>
              <a:gdLst/>
              <a:ahLst/>
              <a:cxnLst/>
              <a:rect l="l" t="t" r="r" b="b"/>
              <a:pathLst>
                <a:path w="28330" h="28769" extrusionOk="0">
                  <a:moveTo>
                    <a:pt x="18299" y="0"/>
                  </a:moveTo>
                  <a:cubicBezTo>
                    <a:pt x="16041" y="0"/>
                    <a:pt x="13794" y="322"/>
                    <a:pt x="11703" y="1108"/>
                  </a:cubicBezTo>
                  <a:cubicBezTo>
                    <a:pt x="10791" y="2719"/>
                    <a:pt x="9879" y="4148"/>
                    <a:pt x="9028" y="5242"/>
                  </a:cubicBezTo>
                  <a:cubicBezTo>
                    <a:pt x="5867" y="9254"/>
                    <a:pt x="1" y="14148"/>
                    <a:pt x="1" y="14148"/>
                  </a:cubicBezTo>
                  <a:cubicBezTo>
                    <a:pt x="1" y="14148"/>
                    <a:pt x="2094" y="13524"/>
                    <a:pt x="5230" y="13524"/>
                  </a:cubicBezTo>
                  <a:cubicBezTo>
                    <a:pt x="7924" y="13524"/>
                    <a:pt x="11388" y="13985"/>
                    <a:pt x="14955" y="15698"/>
                  </a:cubicBezTo>
                  <a:cubicBezTo>
                    <a:pt x="22676" y="19437"/>
                    <a:pt x="26475" y="28768"/>
                    <a:pt x="26475" y="28768"/>
                  </a:cubicBezTo>
                  <a:cubicBezTo>
                    <a:pt x="26475" y="28768"/>
                    <a:pt x="27023" y="24513"/>
                    <a:pt x="26658" y="20318"/>
                  </a:cubicBezTo>
                  <a:cubicBezTo>
                    <a:pt x="26323" y="16093"/>
                    <a:pt x="22706" y="10075"/>
                    <a:pt x="22706" y="10075"/>
                  </a:cubicBezTo>
                  <a:cubicBezTo>
                    <a:pt x="22706" y="10075"/>
                    <a:pt x="26658" y="4118"/>
                    <a:pt x="27630" y="2628"/>
                  </a:cubicBezTo>
                  <a:cubicBezTo>
                    <a:pt x="27843" y="2263"/>
                    <a:pt x="28117" y="1990"/>
                    <a:pt x="28330" y="1777"/>
                  </a:cubicBezTo>
                  <a:cubicBezTo>
                    <a:pt x="26050" y="1078"/>
                    <a:pt x="23770" y="500"/>
                    <a:pt x="21460" y="197"/>
                  </a:cubicBezTo>
                  <a:cubicBezTo>
                    <a:pt x="20414" y="71"/>
                    <a:pt x="19355" y="0"/>
                    <a:pt x="18299" y="0"/>
                  </a:cubicBezTo>
                  <a:close/>
                </a:path>
              </a:pathLst>
            </a:custGeom>
            <a:solidFill>
              <a:srgbClr val="B4634A"/>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1766549" y="2421572"/>
              <a:ext cx="641375" cy="688900"/>
            </a:xfrm>
            <a:custGeom>
              <a:avLst/>
              <a:gdLst/>
              <a:ahLst/>
              <a:cxnLst/>
              <a:rect l="l" t="t" r="r" b="b"/>
              <a:pathLst>
                <a:path w="25655" h="27556" extrusionOk="0">
                  <a:moveTo>
                    <a:pt x="16276" y="1"/>
                  </a:moveTo>
                  <a:cubicBezTo>
                    <a:pt x="15354" y="1"/>
                    <a:pt x="13464" y="431"/>
                    <a:pt x="12433" y="3703"/>
                  </a:cubicBezTo>
                  <a:cubicBezTo>
                    <a:pt x="11612" y="6287"/>
                    <a:pt x="10852" y="9934"/>
                    <a:pt x="9788" y="11940"/>
                  </a:cubicBezTo>
                  <a:cubicBezTo>
                    <a:pt x="8724" y="13977"/>
                    <a:pt x="7752" y="14007"/>
                    <a:pt x="6931" y="14037"/>
                  </a:cubicBezTo>
                  <a:cubicBezTo>
                    <a:pt x="6080" y="14037"/>
                    <a:pt x="6050" y="13764"/>
                    <a:pt x="4773" y="12791"/>
                  </a:cubicBezTo>
                  <a:cubicBezTo>
                    <a:pt x="4114" y="12285"/>
                    <a:pt x="3501" y="12058"/>
                    <a:pt x="2908" y="12058"/>
                  </a:cubicBezTo>
                  <a:cubicBezTo>
                    <a:pt x="2324" y="12058"/>
                    <a:pt x="1759" y="12278"/>
                    <a:pt x="1186" y="12670"/>
                  </a:cubicBezTo>
                  <a:cubicBezTo>
                    <a:pt x="62" y="13430"/>
                    <a:pt x="62" y="14129"/>
                    <a:pt x="1" y="15405"/>
                  </a:cubicBezTo>
                  <a:cubicBezTo>
                    <a:pt x="1" y="16499"/>
                    <a:pt x="1217" y="18110"/>
                    <a:pt x="1581" y="18536"/>
                  </a:cubicBezTo>
                  <a:cubicBezTo>
                    <a:pt x="2372" y="19235"/>
                    <a:pt x="3344" y="20117"/>
                    <a:pt x="4226" y="20512"/>
                  </a:cubicBezTo>
                  <a:cubicBezTo>
                    <a:pt x="4648" y="20696"/>
                    <a:pt x="5115" y="20858"/>
                    <a:pt x="5569" y="20858"/>
                  </a:cubicBezTo>
                  <a:cubicBezTo>
                    <a:pt x="5638" y="20858"/>
                    <a:pt x="5708" y="20854"/>
                    <a:pt x="5776" y="20846"/>
                  </a:cubicBezTo>
                  <a:cubicBezTo>
                    <a:pt x="6323" y="20755"/>
                    <a:pt x="6840" y="20390"/>
                    <a:pt x="6901" y="19813"/>
                  </a:cubicBezTo>
                  <a:lnTo>
                    <a:pt x="6901" y="19813"/>
                  </a:lnTo>
                  <a:cubicBezTo>
                    <a:pt x="6840" y="21727"/>
                    <a:pt x="8056" y="23490"/>
                    <a:pt x="9636" y="24615"/>
                  </a:cubicBezTo>
                  <a:cubicBezTo>
                    <a:pt x="11187" y="25709"/>
                    <a:pt x="13162" y="26652"/>
                    <a:pt x="15047" y="26773"/>
                  </a:cubicBezTo>
                  <a:cubicBezTo>
                    <a:pt x="16384" y="26834"/>
                    <a:pt x="17326" y="26986"/>
                    <a:pt x="18056" y="27138"/>
                  </a:cubicBezTo>
                  <a:cubicBezTo>
                    <a:pt x="19245" y="27244"/>
                    <a:pt x="20572" y="27556"/>
                    <a:pt x="21398" y="27556"/>
                  </a:cubicBezTo>
                  <a:cubicBezTo>
                    <a:pt x="21522" y="27556"/>
                    <a:pt x="21635" y="27549"/>
                    <a:pt x="21734" y="27533"/>
                  </a:cubicBezTo>
                  <a:cubicBezTo>
                    <a:pt x="22889" y="27259"/>
                    <a:pt x="23041" y="26317"/>
                    <a:pt x="23041" y="25649"/>
                  </a:cubicBezTo>
                  <a:cubicBezTo>
                    <a:pt x="23041" y="25345"/>
                    <a:pt x="22919" y="24828"/>
                    <a:pt x="22767" y="24372"/>
                  </a:cubicBezTo>
                  <a:cubicBezTo>
                    <a:pt x="22585" y="23825"/>
                    <a:pt x="22828" y="23156"/>
                    <a:pt x="23314" y="22822"/>
                  </a:cubicBezTo>
                  <a:cubicBezTo>
                    <a:pt x="23466" y="22700"/>
                    <a:pt x="23618" y="22548"/>
                    <a:pt x="23740" y="22366"/>
                  </a:cubicBezTo>
                  <a:cubicBezTo>
                    <a:pt x="24226" y="21606"/>
                    <a:pt x="23770" y="21241"/>
                    <a:pt x="23497" y="20998"/>
                  </a:cubicBezTo>
                  <a:cubicBezTo>
                    <a:pt x="23193" y="20724"/>
                    <a:pt x="22311" y="20512"/>
                    <a:pt x="22311" y="20512"/>
                  </a:cubicBezTo>
                  <a:cubicBezTo>
                    <a:pt x="22311" y="20512"/>
                    <a:pt x="23527" y="19904"/>
                    <a:pt x="23801" y="19387"/>
                  </a:cubicBezTo>
                  <a:cubicBezTo>
                    <a:pt x="24378" y="18323"/>
                    <a:pt x="22950" y="18506"/>
                    <a:pt x="22767" y="17837"/>
                  </a:cubicBezTo>
                  <a:cubicBezTo>
                    <a:pt x="22737" y="17654"/>
                    <a:pt x="22858" y="17199"/>
                    <a:pt x="22858" y="17199"/>
                  </a:cubicBezTo>
                  <a:cubicBezTo>
                    <a:pt x="22858" y="17199"/>
                    <a:pt x="23770" y="16560"/>
                    <a:pt x="24439" y="15861"/>
                  </a:cubicBezTo>
                  <a:cubicBezTo>
                    <a:pt x="25655" y="14585"/>
                    <a:pt x="22767" y="13460"/>
                    <a:pt x="22159" y="12943"/>
                  </a:cubicBezTo>
                  <a:cubicBezTo>
                    <a:pt x="21551" y="12426"/>
                    <a:pt x="20913" y="11271"/>
                    <a:pt x="20640" y="10633"/>
                  </a:cubicBezTo>
                  <a:cubicBezTo>
                    <a:pt x="20366" y="9964"/>
                    <a:pt x="20488" y="9478"/>
                    <a:pt x="20731" y="8597"/>
                  </a:cubicBezTo>
                  <a:cubicBezTo>
                    <a:pt x="20913" y="7746"/>
                    <a:pt x="20792" y="7016"/>
                    <a:pt x="20640" y="6408"/>
                  </a:cubicBezTo>
                  <a:cubicBezTo>
                    <a:pt x="19515" y="2183"/>
                    <a:pt x="16810" y="55"/>
                    <a:pt x="16810" y="55"/>
                  </a:cubicBezTo>
                  <a:cubicBezTo>
                    <a:pt x="16810" y="55"/>
                    <a:pt x="16604" y="1"/>
                    <a:pt x="16276" y="1"/>
                  </a:cubicBezTo>
                  <a:close/>
                </a:path>
              </a:pathLst>
            </a:custGeom>
            <a:solidFill>
              <a:srgbClr val="B4634A"/>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1232349" y="2032372"/>
              <a:ext cx="1143675" cy="1159150"/>
            </a:xfrm>
            <a:custGeom>
              <a:avLst/>
              <a:gdLst/>
              <a:ahLst/>
              <a:cxnLst/>
              <a:rect l="l" t="t" r="r" b="b"/>
              <a:pathLst>
                <a:path w="45747" h="46366" extrusionOk="0">
                  <a:moveTo>
                    <a:pt x="25746" y="0"/>
                  </a:moveTo>
                  <a:cubicBezTo>
                    <a:pt x="24712" y="61"/>
                    <a:pt x="23618" y="304"/>
                    <a:pt x="22889" y="1064"/>
                  </a:cubicBezTo>
                  <a:cubicBezTo>
                    <a:pt x="22232" y="1778"/>
                    <a:pt x="21950" y="2949"/>
                    <a:pt x="22424" y="3769"/>
                  </a:cubicBezTo>
                  <a:lnTo>
                    <a:pt x="22424" y="3769"/>
                  </a:lnTo>
                  <a:cubicBezTo>
                    <a:pt x="21555" y="2509"/>
                    <a:pt x="20013" y="1840"/>
                    <a:pt x="18490" y="1840"/>
                  </a:cubicBezTo>
                  <a:cubicBezTo>
                    <a:pt x="17345" y="1840"/>
                    <a:pt x="16210" y="2218"/>
                    <a:pt x="15381" y="3009"/>
                  </a:cubicBezTo>
                  <a:cubicBezTo>
                    <a:pt x="14497" y="3834"/>
                    <a:pt x="14013" y="5287"/>
                    <a:pt x="14703" y="6261"/>
                  </a:cubicBezTo>
                  <a:lnTo>
                    <a:pt x="14703" y="6261"/>
                  </a:lnTo>
                  <a:cubicBezTo>
                    <a:pt x="13972" y="5331"/>
                    <a:pt x="12784" y="4837"/>
                    <a:pt x="11605" y="4837"/>
                  </a:cubicBezTo>
                  <a:cubicBezTo>
                    <a:pt x="10728" y="4837"/>
                    <a:pt x="9855" y="5111"/>
                    <a:pt x="9180" y="5684"/>
                  </a:cubicBezTo>
                  <a:cubicBezTo>
                    <a:pt x="7657" y="7002"/>
                    <a:pt x="7179" y="9589"/>
                    <a:pt x="8450" y="11082"/>
                  </a:cubicBezTo>
                  <a:lnTo>
                    <a:pt x="8450" y="11082"/>
                  </a:lnTo>
                  <a:cubicBezTo>
                    <a:pt x="7957" y="10599"/>
                    <a:pt x="7273" y="10386"/>
                    <a:pt x="6561" y="10386"/>
                  </a:cubicBezTo>
                  <a:cubicBezTo>
                    <a:pt x="5907" y="10386"/>
                    <a:pt x="5229" y="10565"/>
                    <a:pt x="4651" y="10882"/>
                  </a:cubicBezTo>
                  <a:cubicBezTo>
                    <a:pt x="3527" y="11490"/>
                    <a:pt x="2645" y="12675"/>
                    <a:pt x="2615" y="13952"/>
                  </a:cubicBezTo>
                  <a:cubicBezTo>
                    <a:pt x="2615" y="14738"/>
                    <a:pt x="3000" y="15514"/>
                    <a:pt x="3585" y="16000"/>
                  </a:cubicBezTo>
                  <a:lnTo>
                    <a:pt x="3585" y="16000"/>
                  </a:lnTo>
                  <a:cubicBezTo>
                    <a:pt x="2938" y="16055"/>
                    <a:pt x="2249" y="16387"/>
                    <a:pt x="1764" y="16839"/>
                  </a:cubicBezTo>
                  <a:cubicBezTo>
                    <a:pt x="517" y="18085"/>
                    <a:pt x="1" y="20061"/>
                    <a:pt x="609" y="21733"/>
                  </a:cubicBezTo>
                  <a:cubicBezTo>
                    <a:pt x="1045" y="22932"/>
                    <a:pt x="2044" y="23897"/>
                    <a:pt x="3236" y="24324"/>
                  </a:cubicBezTo>
                  <a:lnTo>
                    <a:pt x="3236" y="24324"/>
                  </a:lnTo>
                  <a:cubicBezTo>
                    <a:pt x="2967" y="24410"/>
                    <a:pt x="2709" y="24547"/>
                    <a:pt x="2493" y="24712"/>
                  </a:cubicBezTo>
                  <a:cubicBezTo>
                    <a:pt x="1277" y="25624"/>
                    <a:pt x="669" y="27265"/>
                    <a:pt x="973" y="28724"/>
                  </a:cubicBezTo>
                  <a:cubicBezTo>
                    <a:pt x="1277" y="30213"/>
                    <a:pt x="2615" y="31399"/>
                    <a:pt x="4104" y="31764"/>
                  </a:cubicBezTo>
                  <a:cubicBezTo>
                    <a:pt x="2584" y="32189"/>
                    <a:pt x="1672" y="33952"/>
                    <a:pt x="1764" y="35533"/>
                  </a:cubicBezTo>
                  <a:cubicBezTo>
                    <a:pt x="1885" y="37144"/>
                    <a:pt x="2797" y="38542"/>
                    <a:pt x="3861" y="39758"/>
                  </a:cubicBezTo>
                  <a:cubicBezTo>
                    <a:pt x="4621" y="40639"/>
                    <a:pt x="5533" y="41460"/>
                    <a:pt x="6688" y="41733"/>
                  </a:cubicBezTo>
                  <a:cubicBezTo>
                    <a:pt x="6917" y="41795"/>
                    <a:pt x="7157" y="41826"/>
                    <a:pt x="7397" y="41826"/>
                  </a:cubicBezTo>
                  <a:cubicBezTo>
                    <a:pt x="8307" y="41826"/>
                    <a:pt x="9222" y="41389"/>
                    <a:pt x="9605" y="40586"/>
                  </a:cubicBezTo>
                  <a:lnTo>
                    <a:pt x="9605" y="40586"/>
                  </a:lnTo>
                  <a:cubicBezTo>
                    <a:pt x="8984" y="42006"/>
                    <a:pt x="9503" y="43848"/>
                    <a:pt x="10670" y="44925"/>
                  </a:cubicBezTo>
                  <a:cubicBezTo>
                    <a:pt x="11752" y="45924"/>
                    <a:pt x="13265" y="46365"/>
                    <a:pt x="14722" y="46365"/>
                  </a:cubicBezTo>
                  <a:cubicBezTo>
                    <a:pt x="14861" y="46365"/>
                    <a:pt x="15000" y="46361"/>
                    <a:pt x="15138" y="46353"/>
                  </a:cubicBezTo>
                  <a:cubicBezTo>
                    <a:pt x="16810" y="46293"/>
                    <a:pt x="18785" y="45381"/>
                    <a:pt x="19241" y="43739"/>
                  </a:cubicBezTo>
                  <a:cubicBezTo>
                    <a:pt x="19717" y="43936"/>
                    <a:pt x="20210" y="44023"/>
                    <a:pt x="20707" y="44023"/>
                  </a:cubicBezTo>
                  <a:cubicBezTo>
                    <a:pt x="22207" y="44023"/>
                    <a:pt x="23738" y="43224"/>
                    <a:pt x="24925" y="42220"/>
                  </a:cubicBezTo>
                  <a:cubicBezTo>
                    <a:pt x="25685" y="41612"/>
                    <a:pt x="26354" y="40852"/>
                    <a:pt x="26627" y="39910"/>
                  </a:cubicBezTo>
                  <a:cubicBezTo>
                    <a:pt x="26791" y="39347"/>
                    <a:pt x="26748" y="38708"/>
                    <a:pt x="26499" y="38188"/>
                  </a:cubicBezTo>
                  <a:lnTo>
                    <a:pt x="26499" y="38188"/>
                  </a:lnTo>
                  <a:cubicBezTo>
                    <a:pt x="26942" y="38461"/>
                    <a:pt x="27482" y="38598"/>
                    <a:pt x="28017" y="38598"/>
                  </a:cubicBezTo>
                  <a:cubicBezTo>
                    <a:pt x="28215" y="38598"/>
                    <a:pt x="28412" y="38579"/>
                    <a:pt x="28603" y="38542"/>
                  </a:cubicBezTo>
                  <a:cubicBezTo>
                    <a:pt x="29697" y="38299"/>
                    <a:pt x="30609" y="37539"/>
                    <a:pt x="31308" y="36688"/>
                  </a:cubicBezTo>
                  <a:cubicBezTo>
                    <a:pt x="32129" y="35624"/>
                    <a:pt x="32707" y="34195"/>
                    <a:pt x="32251" y="32949"/>
                  </a:cubicBezTo>
                  <a:cubicBezTo>
                    <a:pt x="32046" y="32335"/>
                    <a:pt x="31519" y="31848"/>
                    <a:pt x="30921" y="31609"/>
                  </a:cubicBezTo>
                  <a:lnTo>
                    <a:pt x="30921" y="31609"/>
                  </a:lnTo>
                  <a:cubicBezTo>
                    <a:pt x="31841" y="31105"/>
                    <a:pt x="32573" y="30095"/>
                    <a:pt x="32798" y="29028"/>
                  </a:cubicBezTo>
                  <a:cubicBezTo>
                    <a:pt x="33117" y="27402"/>
                    <a:pt x="32549" y="25749"/>
                    <a:pt x="31915" y="24174"/>
                  </a:cubicBezTo>
                  <a:lnTo>
                    <a:pt x="31915" y="24174"/>
                  </a:lnTo>
                  <a:cubicBezTo>
                    <a:pt x="32538" y="25570"/>
                    <a:pt x="34050" y="26511"/>
                    <a:pt x="35576" y="26511"/>
                  </a:cubicBezTo>
                  <a:cubicBezTo>
                    <a:pt x="35643" y="26511"/>
                    <a:pt x="35710" y="26509"/>
                    <a:pt x="35776" y="26505"/>
                  </a:cubicBezTo>
                  <a:cubicBezTo>
                    <a:pt x="37448" y="26383"/>
                    <a:pt x="38938" y="24985"/>
                    <a:pt x="39211" y="23314"/>
                  </a:cubicBezTo>
                  <a:cubicBezTo>
                    <a:pt x="39355" y="22307"/>
                    <a:pt x="38894" y="21130"/>
                    <a:pt x="38081" y="20752"/>
                  </a:cubicBezTo>
                  <a:lnTo>
                    <a:pt x="38081" y="20752"/>
                  </a:lnTo>
                  <a:cubicBezTo>
                    <a:pt x="38082" y="20752"/>
                    <a:pt x="38082" y="20752"/>
                    <a:pt x="38083" y="20752"/>
                  </a:cubicBezTo>
                  <a:cubicBezTo>
                    <a:pt x="39001" y="20752"/>
                    <a:pt x="39917" y="20239"/>
                    <a:pt x="40397" y="19423"/>
                  </a:cubicBezTo>
                  <a:cubicBezTo>
                    <a:pt x="41005" y="18420"/>
                    <a:pt x="41005" y="17265"/>
                    <a:pt x="40153" y="16444"/>
                  </a:cubicBezTo>
                  <a:lnTo>
                    <a:pt x="40153" y="16444"/>
                  </a:lnTo>
                  <a:cubicBezTo>
                    <a:pt x="40565" y="16650"/>
                    <a:pt x="41026" y="16749"/>
                    <a:pt x="41490" y="16749"/>
                  </a:cubicBezTo>
                  <a:cubicBezTo>
                    <a:pt x="41916" y="16749"/>
                    <a:pt x="42344" y="16665"/>
                    <a:pt x="42737" y="16505"/>
                  </a:cubicBezTo>
                  <a:cubicBezTo>
                    <a:pt x="43588" y="16201"/>
                    <a:pt x="44226" y="15563"/>
                    <a:pt x="44743" y="14833"/>
                  </a:cubicBezTo>
                  <a:cubicBezTo>
                    <a:pt x="45321" y="14073"/>
                    <a:pt x="45746" y="13131"/>
                    <a:pt x="45655" y="12128"/>
                  </a:cubicBezTo>
                  <a:cubicBezTo>
                    <a:pt x="45594" y="11155"/>
                    <a:pt x="45047" y="10243"/>
                    <a:pt x="44348" y="9544"/>
                  </a:cubicBezTo>
                  <a:cubicBezTo>
                    <a:pt x="43588" y="8876"/>
                    <a:pt x="42707" y="8420"/>
                    <a:pt x="41764" y="8085"/>
                  </a:cubicBezTo>
                  <a:cubicBezTo>
                    <a:pt x="42129" y="6900"/>
                    <a:pt x="41065" y="5866"/>
                    <a:pt x="39728" y="5714"/>
                  </a:cubicBezTo>
                  <a:cubicBezTo>
                    <a:pt x="39591" y="5694"/>
                    <a:pt x="39453" y="5685"/>
                    <a:pt x="39317" y="5685"/>
                  </a:cubicBezTo>
                  <a:cubicBezTo>
                    <a:pt x="38564" y="5685"/>
                    <a:pt x="37838" y="5981"/>
                    <a:pt x="37281" y="6480"/>
                  </a:cubicBezTo>
                  <a:lnTo>
                    <a:pt x="37281" y="6480"/>
                  </a:lnTo>
                  <a:cubicBezTo>
                    <a:pt x="37852" y="5445"/>
                    <a:pt x="37875" y="4071"/>
                    <a:pt x="37266" y="3040"/>
                  </a:cubicBezTo>
                  <a:cubicBezTo>
                    <a:pt x="36596" y="1834"/>
                    <a:pt x="35218" y="1148"/>
                    <a:pt x="33839" y="1148"/>
                  </a:cubicBezTo>
                  <a:cubicBezTo>
                    <a:pt x="33653" y="1148"/>
                    <a:pt x="33468" y="1160"/>
                    <a:pt x="33284" y="1186"/>
                  </a:cubicBezTo>
                  <a:cubicBezTo>
                    <a:pt x="31703" y="1429"/>
                    <a:pt x="30336" y="2493"/>
                    <a:pt x="29667" y="3891"/>
                  </a:cubicBezTo>
                  <a:cubicBezTo>
                    <a:pt x="30001" y="2857"/>
                    <a:pt x="29545" y="1733"/>
                    <a:pt x="28755" y="1003"/>
                  </a:cubicBezTo>
                  <a:cubicBezTo>
                    <a:pt x="27965" y="274"/>
                    <a:pt x="26810" y="0"/>
                    <a:pt x="25746" y="0"/>
                  </a:cubicBezTo>
                  <a:close/>
                </a:path>
              </a:pathLst>
            </a:custGeom>
            <a:solidFill>
              <a:srgbClr val="2A1A40"/>
            </a:solidFill>
            <a:ln>
              <a:noFill/>
            </a:ln>
            <a:effectLst>
              <a:outerShdw blurRad="57150" dist="19050"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2998837" y="2402825"/>
              <a:ext cx="83625" cy="97300"/>
            </a:xfrm>
            <a:custGeom>
              <a:avLst/>
              <a:gdLst/>
              <a:ahLst/>
              <a:cxnLst/>
              <a:rect l="l" t="t" r="r" b="b"/>
              <a:pathLst>
                <a:path w="3345" h="3892" extrusionOk="0">
                  <a:moveTo>
                    <a:pt x="3101" y="1"/>
                  </a:moveTo>
                  <a:cubicBezTo>
                    <a:pt x="2554" y="700"/>
                    <a:pt x="791" y="1612"/>
                    <a:pt x="1" y="1977"/>
                  </a:cubicBezTo>
                  <a:cubicBezTo>
                    <a:pt x="426" y="2129"/>
                    <a:pt x="1581" y="3101"/>
                    <a:pt x="2098" y="3892"/>
                  </a:cubicBezTo>
                  <a:lnTo>
                    <a:pt x="2128" y="3892"/>
                  </a:lnTo>
                  <a:cubicBezTo>
                    <a:pt x="2189" y="3892"/>
                    <a:pt x="2402" y="3861"/>
                    <a:pt x="2676" y="3496"/>
                  </a:cubicBezTo>
                  <a:cubicBezTo>
                    <a:pt x="2949" y="3071"/>
                    <a:pt x="2797" y="2676"/>
                    <a:pt x="2645" y="2433"/>
                  </a:cubicBezTo>
                  <a:cubicBezTo>
                    <a:pt x="2493" y="2159"/>
                    <a:pt x="1946" y="1764"/>
                    <a:pt x="1946" y="1764"/>
                  </a:cubicBezTo>
                  <a:lnTo>
                    <a:pt x="2706" y="1551"/>
                  </a:lnTo>
                  <a:cubicBezTo>
                    <a:pt x="2706" y="1551"/>
                    <a:pt x="3040" y="1369"/>
                    <a:pt x="3192" y="913"/>
                  </a:cubicBezTo>
                  <a:cubicBezTo>
                    <a:pt x="3344" y="457"/>
                    <a:pt x="3253" y="153"/>
                    <a:pt x="3253" y="153"/>
                  </a:cubicBezTo>
                  <a:cubicBezTo>
                    <a:pt x="3253" y="153"/>
                    <a:pt x="3162" y="92"/>
                    <a:pt x="3101" y="1"/>
                  </a:cubicBezTo>
                  <a:close/>
                </a:path>
              </a:pathLst>
            </a:custGeom>
            <a:solidFill>
              <a:srgbClr val="B46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2"/>
          <p:cNvGrpSpPr/>
          <p:nvPr/>
        </p:nvGrpSpPr>
        <p:grpSpPr>
          <a:xfrm>
            <a:off x="3969123" y="4099790"/>
            <a:ext cx="5182143" cy="1034046"/>
            <a:chOff x="-969650" y="4469200"/>
            <a:chExt cx="3379291" cy="674305"/>
          </a:xfrm>
        </p:grpSpPr>
        <p:sp>
          <p:nvSpPr>
            <p:cNvPr id="933" name="Google Shape;933;p42"/>
            <p:cNvSpPr/>
            <p:nvPr/>
          </p:nvSpPr>
          <p:spPr>
            <a:xfrm>
              <a:off x="-969650" y="4469200"/>
              <a:ext cx="3379291" cy="673755"/>
            </a:xfrm>
            <a:custGeom>
              <a:avLst/>
              <a:gdLst/>
              <a:ahLst/>
              <a:cxnLst/>
              <a:rect l="l" t="t" r="r" b="b"/>
              <a:pathLst>
                <a:path w="115344" h="22997" extrusionOk="0">
                  <a:moveTo>
                    <a:pt x="115343" y="22997"/>
                  </a:moveTo>
                  <a:cubicBezTo>
                    <a:pt x="113612" y="22312"/>
                    <a:pt x="111863" y="21589"/>
                    <a:pt x="110151" y="20867"/>
                  </a:cubicBezTo>
                  <a:cubicBezTo>
                    <a:pt x="97730" y="15579"/>
                    <a:pt x="85557" y="9587"/>
                    <a:pt x="72527" y="5669"/>
                  </a:cubicBezTo>
                  <a:cubicBezTo>
                    <a:pt x="59498" y="1770"/>
                    <a:pt x="45271" y="1"/>
                    <a:pt x="32070" y="3463"/>
                  </a:cubicBezTo>
                  <a:cubicBezTo>
                    <a:pt x="19516" y="6734"/>
                    <a:pt x="9226" y="14247"/>
                    <a:pt x="1" y="22978"/>
                  </a:cubicBezTo>
                  <a:lnTo>
                    <a:pt x="115343" y="22978"/>
                  </a:lnTo>
                  <a:close/>
                </a:path>
              </a:pathLst>
            </a:custGeom>
            <a:solidFill>
              <a:schemeClr val="accent5"/>
            </a:solidFill>
            <a:ln>
              <a:noFill/>
            </a:ln>
            <a:effectLst>
              <a:outerShdw blurRad="85725" dist="57150" dir="14220000" algn="bl" rotWithShape="0">
                <a:schemeClr val="dk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327108" y="4852610"/>
              <a:ext cx="1736434" cy="290895"/>
            </a:xfrm>
            <a:custGeom>
              <a:avLst/>
              <a:gdLst/>
              <a:ahLst/>
              <a:cxnLst/>
              <a:rect l="l" t="t" r="r" b="b"/>
              <a:pathLst>
                <a:path w="59269" h="9929" extrusionOk="0">
                  <a:moveTo>
                    <a:pt x="59269" y="9910"/>
                  </a:moveTo>
                  <a:cubicBezTo>
                    <a:pt x="56130" y="8198"/>
                    <a:pt x="52859" y="6657"/>
                    <a:pt x="49511" y="5326"/>
                  </a:cubicBezTo>
                  <a:cubicBezTo>
                    <a:pt x="41427" y="2092"/>
                    <a:pt x="32754" y="0"/>
                    <a:pt x="24004" y="380"/>
                  </a:cubicBezTo>
                  <a:cubicBezTo>
                    <a:pt x="15274" y="761"/>
                    <a:pt x="6486" y="3785"/>
                    <a:pt x="228" y="9701"/>
                  </a:cubicBezTo>
                  <a:lnTo>
                    <a:pt x="0" y="9929"/>
                  </a:lnTo>
                  <a:lnTo>
                    <a:pt x="59269" y="9929"/>
                  </a:lnTo>
                  <a:close/>
                </a:path>
              </a:pathLst>
            </a:custGeom>
            <a:solidFill>
              <a:schemeClr val="lt1"/>
            </a:solidFill>
            <a:ln>
              <a:noFill/>
            </a:ln>
            <a:effectLst>
              <a:outerShdw blurRad="85725" dist="57150" dir="14220000" algn="bl" rotWithShape="0">
                <a:schemeClr val="dk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42"/>
          <p:cNvGrpSpPr/>
          <p:nvPr/>
        </p:nvGrpSpPr>
        <p:grpSpPr>
          <a:xfrm rot="5400000">
            <a:off x="-284250" y="-292011"/>
            <a:ext cx="1409392" cy="1400020"/>
            <a:chOff x="-2275568" y="3920889"/>
            <a:chExt cx="1409392" cy="1400020"/>
          </a:xfrm>
        </p:grpSpPr>
        <p:grpSp>
          <p:nvGrpSpPr>
            <p:cNvPr id="936" name="Google Shape;936;p42"/>
            <p:cNvGrpSpPr/>
            <p:nvPr/>
          </p:nvGrpSpPr>
          <p:grpSpPr>
            <a:xfrm>
              <a:off x="-2275568" y="3920889"/>
              <a:ext cx="1409392" cy="1400020"/>
              <a:chOff x="-2275568" y="3920889"/>
              <a:chExt cx="1409392" cy="1400020"/>
            </a:xfrm>
          </p:grpSpPr>
          <p:sp>
            <p:nvSpPr>
              <p:cNvPr id="937" name="Google Shape;937;p42"/>
              <p:cNvSpPr/>
              <p:nvPr/>
            </p:nvSpPr>
            <p:spPr>
              <a:xfrm rot="4686751">
                <a:off x="-1625125" y="4517453"/>
                <a:ext cx="519524" cy="910893"/>
              </a:xfrm>
              <a:custGeom>
                <a:avLst/>
                <a:gdLst/>
                <a:ahLst/>
                <a:cxnLst/>
                <a:rect l="l" t="t" r="r" b="b"/>
                <a:pathLst>
                  <a:path w="20780" h="36434" extrusionOk="0">
                    <a:moveTo>
                      <a:pt x="1905" y="19603"/>
                    </a:moveTo>
                    <a:cubicBezTo>
                      <a:pt x="3193" y="11482"/>
                      <a:pt x="9270" y="4957"/>
                      <a:pt x="15431" y="1"/>
                    </a:cubicBezTo>
                    <a:cubicBezTo>
                      <a:pt x="15431" y="1"/>
                      <a:pt x="14647" y="6190"/>
                      <a:pt x="18539" y="18175"/>
                    </a:cubicBezTo>
                    <a:cubicBezTo>
                      <a:pt x="20780" y="27444"/>
                      <a:pt x="13331" y="35593"/>
                      <a:pt x="9942" y="36181"/>
                    </a:cubicBezTo>
                    <a:cubicBezTo>
                      <a:pt x="8514" y="36433"/>
                      <a:pt x="1" y="31729"/>
                      <a:pt x="1905" y="19603"/>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rot="4686751">
                <a:off x="-1568185" y="4454840"/>
                <a:ext cx="382468" cy="903442"/>
              </a:xfrm>
              <a:custGeom>
                <a:avLst/>
                <a:gdLst/>
                <a:ahLst/>
                <a:cxnLst/>
                <a:rect l="l" t="t" r="r" b="b"/>
                <a:pathLst>
                  <a:path w="15298" h="36136" extrusionOk="0">
                    <a:moveTo>
                      <a:pt x="15298" y="1"/>
                    </a:moveTo>
                    <a:lnTo>
                      <a:pt x="15298" y="1"/>
                    </a:lnTo>
                    <a:cubicBezTo>
                      <a:pt x="9165" y="4957"/>
                      <a:pt x="3144" y="11454"/>
                      <a:pt x="1856" y="19547"/>
                    </a:cubicBezTo>
                    <a:cubicBezTo>
                      <a:pt x="0" y="31392"/>
                      <a:pt x="8039" y="36135"/>
                      <a:pt x="9771" y="36135"/>
                    </a:cubicBezTo>
                    <a:cubicBezTo>
                      <a:pt x="9816" y="36135"/>
                      <a:pt x="9857" y="36132"/>
                      <a:pt x="9893" y="36125"/>
                    </a:cubicBezTo>
                    <a:lnTo>
                      <a:pt x="9921" y="36125"/>
                    </a:lnTo>
                    <a:cubicBezTo>
                      <a:pt x="14234" y="24924"/>
                      <a:pt x="3368" y="18875"/>
                      <a:pt x="15298"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rot="4686751">
                <a:off x="-2282501" y="4078413"/>
                <a:ext cx="908793" cy="723234"/>
              </a:xfrm>
              <a:custGeom>
                <a:avLst/>
                <a:gdLst/>
                <a:ahLst/>
                <a:cxnLst/>
                <a:rect l="l" t="t" r="r" b="b"/>
                <a:pathLst>
                  <a:path w="36350" h="28928" extrusionOk="0">
                    <a:moveTo>
                      <a:pt x="15039" y="22039"/>
                    </a:moveTo>
                    <a:cubicBezTo>
                      <a:pt x="7057" y="17418"/>
                      <a:pt x="2717" y="8429"/>
                      <a:pt x="1" y="0"/>
                    </a:cubicBezTo>
                    <a:cubicBezTo>
                      <a:pt x="1" y="0"/>
                      <a:pt x="6161" y="3332"/>
                      <a:pt x="20247" y="4089"/>
                    </a:cubicBezTo>
                    <a:cubicBezTo>
                      <a:pt x="30833" y="5517"/>
                      <a:pt x="36349" y="16578"/>
                      <a:pt x="35593" y="20359"/>
                    </a:cubicBezTo>
                    <a:cubicBezTo>
                      <a:pt x="35285" y="21955"/>
                      <a:pt x="26940" y="28928"/>
                      <a:pt x="15039" y="22039"/>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rot="4686751">
                <a:off x="-2176518" y="4166508"/>
                <a:ext cx="904592" cy="507599"/>
              </a:xfrm>
              <a:custGeom>
                <a:avLst/>
                <a:gdLst/>
                <a:ahLst/>
                <a:cxnLst/>
                <a:rect l="l" t="t" r="r" b="b"/>
                <a:pathLst>
                  <a:path w="36182" h="20303" extrusionOk="0">
                    <a:moveTo>
                      <a:pt x="1" y="0"/>
                    </a:moveTo>
                    <a:lnTo>
                      <a:pt x="1" y="0"/>
                    </a:lnTo>
                    <a:cubicBezTo>
                      <a:pt x="14114" y="18482"/>
                      <a:pt x="19183" y="6805"/>
                      <a:pt x="35425" y="20303"/>
                    </a:cubicBezTo>
                    <a:lnTo>
                      <a:pt x="35425" y="20275"/>
                    </a:lnTo>
                    <a:cubicBezTo>
                      <a:pt x="36181" y="16494"/>
                      <a:pt x="30665" y="5433"/>
                      <a:pt x="20079" y="4005"/>
                    </a:cubicBezTo>
                    <a:cubicBezTo>
                      <a:pt x="7338" y="3304"/>
                      <a:pt x="1093" y="532"/>
                      <a:pt x="1" y="0"/>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rot="4686751">
                <a:off x="-1799659" y="4126800"/>
                <a:ext cx="655331" cy="981596"/>
              </a:xfrm>
              <a:custGeom>
                <a:avLst/>
                <a:gdLst/>
                <a:ahLst/>
                <a:cxnLst/>
                <a:rect l="l" t="t" r="r" b="b"/>
                <a:pathLst>
                  <a:path w="26212" h="39262" extrusionOk="0">
                    <a:moveTo>
                      <a:pt x="3669" y="26660"/>
                    </a:moveTo>
                    <a:cubicBezTo>
                      <a:pt x="1" y="18203"/>
                      <a:pt x="1821" y="8402"/>
                      <a:pt x="4621" y="1"/>
                    </a:cubicBezTo>
                    <a:cubicBezTo>
                      <a:pt x="4621" y="1"/>
                      <a:pt x="7618" y="6330"/>
                      <a:pt x="18511" y="15291"/>
                    </a:cubicBezTo>
                    <a:cubicBezTo>
                      <a:pt x="26212" y="22712"/>
                      <a:pt x="24056" y="34893"/>
                      <a:pt x="21227" y="37498"/>
                    </a:cubicBezTo>
                    <a:cubicBezTo>
                      <a:pt x="20023" y="38590"/>
                      <a:pt x="9158" y="39262"/>
                      <a:pt x="3669" y="2666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rot="4686751">
                <a:off x="-1708783" y="4204732"/>
                <a:ext cx="537000" cy="933294"/>
              </a:xfrm>
              <a:custGeom>
                <a:avLst/>
                <a:gdLst/>
                <a:ahLst/>
                <a:cxnLst/>
                <a:rect l="l" t="t" r="r" b="b"/>
                <a:pathLst>
                  <a:path w="21479" h="37330" extrusionOk="0">
                    <a:moveTo>
                      <a:pt x="0" y="1"/>
                    </a:moveTo>
                    <a:cubicBezTo>
                      <a:pt x="392" y="23244"/>
                      <a:pt x="11398" y="16859"/>
                      <a:pt x="16494" y="37330"/>
                    </a:cubicBezTo>
                    <a:cubicBezTo>
                      <a:pt x="19351" y="34725"/>
                      <a:pt x="21479" y="22544"/>
                      <a:pt x="13778" y="15123"/>
                    </a:cubicBezTo>
                    <a:cubicBezTo>
                      <a:pt x="3921" y="7002"/>
                      <a:pt x="532" y="1065"/>
                      <a:pt x="0" y="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rot="4686751">
                <a:off x="-2069624" y="4378951"/>
                <a:ext cx="674257" cy="673557"/>
              </a:xfrm>
              <a:custGeom>
                <a:avLst/>
                <a:gdLst/>
                <a:ahLst/>
                <a:cxnLst/>
                <a:rect l="l" t="t" r="r" b="b"/>
                <a:pathLst>
                  <a:path w="26969" h="26941" extrusionOk="0">
                    <a:moveTo>
                      <a:pt x="1877" y="19771"/>
                    </a:moveTo>
                    <a:cubicBezTo>
                      <a:pt x="2241" y="20136"/>
                      <a:pt x="2773" y="20276"/>
                      <a:pt x="3249" y="20248"/>
                    </a:cubicBezTo>
                    <a:cubicBezTo>
                      <a:pt x="3725" y="20192"/>
                      <a:pt x="4173" y="20080"/>
                      <a:pt x="4593" y="19940"/>
                    </a:cubicBezTo>
                    <a:cubicBezTo>
                      <a:pt x="5013" y="19799"/>
                      <a:pt x="5433" y="19631"/>
                      <a:pt x="5825" y="19435"/>
                    </a:cubicBezTo>
                    <a:cubicBezTo>
                      <a:pt x="6610" y="19071"/>
                      <a:pt x="7338" y="18651"/>
                      <a:pt x="8038" y="18147"/>
                    </a:cubicBezTo>
                    <a:cubicBezTo>
                      <a:pt x="7422" y="18763"/>
                      <a:pt x="6890" y="19435"/>
                      <a:pt x="6414" y="20136"/>
                    </a:cubicBezTo>
                    <a:cubicBezTo>
                      <a:pt x="6161" y="20528"/>
                      <a:pt x="5937" y="20920"/>
                      <a:pt x="5769" y="21312"/>
                    </a:cubicBezTo>
                    <a:cubicBezTo>
                      <a:pt x="5573" y="21704"/>
                      <a:pt x="5377" y="22124"/>
                      <a:pt x="5265" y="22600"/>
                    </a:cubicBezTo>
                    <a:cubicBezTo>
                      <a:pt x="5041" y="23524"/>
                      <a:pt x="5629" y="24504"/>
                      <a:pt x="6582" y="24728"/>
                    </a:cubicBezTo>
                    <a:cubicBezTo>
                      <a:pt x="7086" y="24840"/>
                      <a:pt x="7618" y="24728"/>
                      <a:pt x="8010" y="24448"/>
                    </a:cubicBezTo>
                    <a:cubicBezTo>
                      <a:pt x="8402" y="24168"/>
                      <a:pt x="8710" y="23860"/>
                      <a:pt x="9018" y="23524"/>
                    </a:cubicBezTo>
                    <a:cubicBezTo>
                      <a:pt x="9326" y="23188"/>
                      <a:pt x="9606" y="22824"/>
                      <a:pt x="9858" y="22460"/>
                    </a:cubicBezTo>
                    <a:cubicBezTo>
                      <a:pt x="10334" y="21760"/>
                      <a:pt x="10726" y="21032"/>
                      <a:pt x="11090" y="20248"/>
                    </a:cubicBezTo>
                    <a:cubicBezTo>
                      <a:pt x="10894" y="21088"/>
                      <a:pt x="10754" y="21928"/>
                      <a:pt x="10698" y="22796"/>
                    </a:cubicBezTo>
                    <a:cubicBezTo>
                      <a:pt x="10670" y="23216"/>
                      <a:pt x="10670" y="23664"/>
                      <a:pt x="10698" y="24112"/>
                    </a:cubicBezTo>
                    <a:cubicBezTo>
                      <a:pt x="10726" y="24560"/>
                      <a:pt x="10782" y="25036"/>
                      <a:pt x="10922" y="25484"/>
                    </a:cubicBezTo>
                    <a:cubicBezTo>
                      <a:pt x="11202" y="26408"/>
                      <a:pt x="12182" y="26940"/>
                      <a:pt x="13106" y="26688"/>
                    </a:cubicBezTo>
                    <a:cubicBezTo>
                      <a:pt x="13610" y="26520"/>
                      <a:pt x="14003" y="26156"/>
                      <a:pt x="14227" y="25708"/>
                    </a:cubicBezTo>
                    <a:cubicBezTo>
                      <a:pt x="14423" y="25288"/>
                      <a:pt x="14535" y="24840"/>
                      <a:pt x="14619" y="24392"/>
                    </a:cubicBezTo>
                    <a:cubicBezTo>
                      <a:pt x="14731" y="23972"/>
                      <a:pt x="14787" y="23524"/>
                      <a:pt x="14815" y="23076"/>
                    </a:cubicBezTo>
                    <a:cubicBezTo>
                      <a:pt x="14899" y="22236"/>
                      <a:pt x="14871" y="21396"/>
                      <a:pt x="14787" y="20528"/>
                    </a:cubicBezTo>
                    <a:cubicBezTo>
                      <a:pt x="15039" y="21368"/>
                      <a:pt x="15347" y="22152"/>
                      <a:pt x="15739" y="22936"/>
                    </a:cubicBezTo>
                    <a:cubicBezTo>
                      <a:pt x="15935" y="23328"/>
                      <a:pt x="16159" y="23720"/>
                      <a:pt x="16411" y="24084"/>
                    </a:cubicBezTo>
                    <a:cubicBezTo>
                      <a:pt x="16663" y="24448"/>
                      <a:pt x="16915" y="24812"/>
                      <a:pt x="17279" y="25148"/>
                    </a:cubicBezTo>
                    <a:cubicBezTo>
                      <a:pt x="17979" y="25820"/>
                      <a:pt x="19099" y="25792"/>
                      <a:pt x="19771" y="25092"/>
                    </a:cubicBezTo>
                    <a:cubicBezTo>
                      <a:pt x="20135" y="24700"/>
                      <a:pt x="20275" y="24196"/>
                      <a:pt x="20247" y="23692"/>
                    </a:cubicBezTo>
                    <a:cubicBezTo>
                      <a:pt x="20191" y="23244"/>
                      <a:pt x="20079" y="22796"/>
                      <a:pt x="19939" y="22376"/>
                    </a:cubicBezTo>
                    <a:cubicBezTo>
                      <a:pt x="19799" y="21928"/>
                      <a:pt x="19631" y="21508"/>
                      <a:pt x="19435" y="21116"/>
                    </a:cubicBezTo>
                    <a:cubicBezTo>
                      <a:pt x="19099" y="20360"/>
                      <a:pt x="18651" y="19631"/>
                      <a:pt x="18147" y="18931"/>
                    </a:cubicBezTo>
                    <a:cubicBezTo>
                      <a:pt x="18791" y="19519"/>
                      <a:pt x="19435" y="20080"/>
                      <a:pt x="20163" y="20528"/>
                    </a:cubicBezTo>
                    <a:cubicBezTo>
                      <a:pt x="20527" y="20780"/>
                      <a:pt x="20919" y="21004"/>
                      <a:pt x="21312" y="21200"/>
                    </a:cubicBezTo>
                    <a:cubicBezTo>
                      <a:pt x="21732" y="21396"/>
                      <a:pt x="22124" y="21564"/>
                      <a:pt x="22600" y="21676"/>
                    </a:cubicBezTo>
                    <a:cubicBezTo>
                      <a:pt x="23552" y="21928"/>
                      <a:pt x="24504" y="21340"/>
                      <a:pt x="24728" y="20388"/>
                    </a:cubicBezTo>
                    <a:cubicBezTo>
                      <a:pt x="24840" y="19884"/>
                      <a:pt x="24728" y="19351"/>
                      <a:pt x="24448" y="18959"/>
                    </a:cubicBezTo>
                    <a:cubicBezTo>
                      <a:pt x="24168" y="18567"/>
                      <a:pt x="23860" y="18231"/>
                      <a:pt x="23524" y="17951"/>
                    </a:cubicBezTo>
                    <a:cubicBezTo>
                      <a:pt x="23188" y="17643"/>
                      <a:pt x="22824" y="17363"/>
                      <a:pt x="22460" y="17111"/>
                    </a:cubicBezTo>
                    <a:cubicBezTo>
                      <a:pt x="21788" y="16635"/>
                      <a:pt x="21031" y="16215"/>
                      <a:pt x="20247" y="15851"/>
                    </a:cubicBezTo>
                    <a:cubicBezTo>
                      <a:pt x="21087" y="16047"/>
                      <a:pt x="21928" y="16187"/>
                      <a:pt x="22796" y="16243"/>
                    </a:cubicBezTo>
                    <a:cubicBezTo>
                      <a:pt x="23244" y="16271"/>
                      <a:pt x="23664" y="16271"/>
                      <a:pt x="24140" y="16243"/>
                    </a:cubicBezTo>
                    <a:cubicBezTo>
                      <a:pt x="24588" y="16215"/>
                      <a:pt x="25036" y="16159"/>
                      <a:pt x="25484" y="16019"/>
                    </a:cubicBezTo>
                    <a:cubicBezTo>
                      <a:pt x="26408" y="15767"/>
                      <a:pt x="26968" y="14787"/>
                      <a:pt x="26688" y="13835"/>
                    </a:cubicBezTo>
                    <a:cubicBezTo>
                      <a:pt x="26520" y="13331"/>
                      <a:pt x="26156" y="12939"/>
                      <a:pt x="25708" y="12743"/>
                    </a:cubicBezTo>
                    <a:cubicBezTo>
                      <a:pt x="25288" y="12547"/>
                      <a:pt x="24840" y="12407"/>
                      <a:pt x="24420" y="12323"/>
                    </a:cubicBezTo>
                    <a:cubicBezTo>
                      <a:pt x="23972" y="12239"/>
                      <a:pt x="23524" y="12155"/>
                      <a:pt x="23076" y="12127"/>
                    </a:cubicBezTo>
                    <a:cubicBezTo>
                      <a:pt x="22236" y="12070"/>
                      <a:pt x="21396" y="12070"/>
                      <a:pt x="20555" y="12155"/>
                    </a:cubicBezTo>
                    <a:cubicBezTo>
                      <a:pt x="21368" y="11902"/>
                      <a:pt x="22180" y="11622"/>
                      <a:pt x="22936" y="11230"/>
                    </a:cubicBezTo>
                    <a:cubicBezTo>
                      <a:pt x="23328" y="11034"/>
                      <a:pt x="23720" y="10810"/>
                      <a:pt x="24084" y="10558"/>
                    </a:cubicBezTo>
                    <a:cubicBezTo>
                      <a:pt x="24448" y="10306"/>
                      <a:pt x="24812" y="10026"/>
                      <a:pt x="25148" y="9690"/>
                    </a:cubicBezTo>
                    <a:cubicBezTo>
                      <a:pt x="25820" y="8990"/>
                      <a:pt x="25792" y="7870"/>
                      <a:pt x="25092" y="7198"/>
                    </a:cubicBezTo>
                    <a:cubicBezTo>
                      <a:pt x="24700" y="6834"/>
                      <a:pt x="24196" y="6666"/>
                      <a:pt x="23720" y="6722"/>
                    </a:cubicBezTo>
                    <a:cubicBezTo>
                      <a:pt x="23244" y="6750"/>
                      <a:pt x="22796" y="6890"/>
                      <a:pt x="22376" y="7002"/>
                    </a:cubicBezTo>
                    <a:cubicBezTo>
                      <a:pt x="21928" y="7142"/>
                      <a:pt x="21536" y="7310"/>
                      <a:pt x="21115" y="7506"/>
                    </a:cubicBezTo>
                    <a:cubicBezTo>
                      <a:pt x="20359" y="7870"/>
                      <a:pt x="19631" y="8318"/>
                      <a:pt x="18931" y="8794"/>
                    </a:cubicBezTo>
                    <a:cubicBezTo>
                      <a:pt x="19519" y="8178"/>
                      <a:pt x="20079" y="7506"/>
                      <a:pt x="20527" y="6806"/>
                    </a:cubicBezTo>
                    <a:cubicBezTo>
                      <a:pt x="20779" y="6442"/>
                      <a:pt x="21003" y="6050"/>
                      <a:pt x="21199" y="5630"/>
                    </a:cubicBezTo>
                    <a:cubicBezTo>
                      <a:pt x="21396" y="5238"/>
                      <a:pt x="21592" y="4818"/>
                      <a:pt x="21704" y="4370"/>
                    </a:cubicBezTo>
                    <a:cubicBezTo>
                      <a:pt x="21928" y="3417"/>
                      <a:pt x="21340" y="2465"/>
                      <a:pt x="20387" y="2241"/>
                    </a:cubicBezTo>
                    <a:cubicBezTo>
                      <a:pt x="19883" y="2101"/>
                      <a:pt x="19351" y="2213"/>
                      <a:pt x="18959" y="2493"/>
                    </a:cubicBezTo>
                    <a:cubicBezTo>
                      <a:pt x="18567" y="2773"/>
                      <a:pt x="18231" y="3109"/>
                      <a:pt x="17951" y="3445"/>
                    </a:cubicBezTo>
                    <a:cubicBezTo>
                      <a:pt x="17643" y="3753"/>
                      <a:pt x="17363" y="4117"/>
                      <a:pt x="17111" y="4482"/>
                    </a:cubicBezTo>
                    <a:cubicBezTo>
                      <a:pt x="16635" y="5182"/>
                      <a:pt x="16215" y="5910"/>
                      <a:pt x="15851" y="6694"/>
                    </a:cubicBezTo>
                    <a:cubicBezTo>
                      <a:pt x="16075" y="5854"/>
                      <a:pt x="16215" y="5014"/>
                      <a:pt x="16243" y="4173"/>
                    </a:cubicBezTo>
                    <a:cubicBezTo>
                      <a:pt x="16271" y="3725"/>
                      <a:pt x="16271" y="3277"/>
                      <a:pt x="16243" y="2829"/>
                    </a:cubicBezTo>
                    <a:cubicBezTo>
                      <a:pt x="16215" y="2381"/>
                      <a:pt x="16159" y="1933"/>
                      <a:pt x="16019" y="1457"/>
                    </a:cubicBezTo>
                    <a:cubicBezTo>
                      <a:pt x="15767" y="533"/>
                      <a:pt x="14787" y="1"/>
                      <a:pt x="13835" y="281"/>
                    </a:cubicBezTo>
                    <a:cubicBezTo>
                      <a:pt x="13330" y="421"/>
                      <a:pt x="12938" y="785"/>
                      <a:pt x="12742" y="1233"/>
                    </a:cubicBezTo>
                    <a:cubicBezTo>
                      <a:pt x="12546" y="1653"/>
                      <a:pt x="12434" y="2101"/>
                      <a:pt x="12322" y="2549"/>
                    </a:cubicBezTo>
                    <a:cubicBezTo>
                      <a:pt x="12238" y="2997"/>
                      <a:pt x="12182" y="3417"/>
                      <a:pt x="12126" y="3865"/>
                    </a:cubicBezTo>
                    <a:cubicBezTo>
                      <a:pt x="12070" y="4706"/>
                      <a:pt x="12098" y="5574"/>
                      <a:pt x="12154" y="6414"/>
                    </a:cubicBezTo>
                    <a:cubicBezTo>
                      <a:pt x="11930" y="5574"/>
                      <a:pt x="11622" y="4790"/>
                      <a:pt x="11230" y="4033"/>
                    </a:cubicBezTo>
                    <a:cubicBezTo>
                      <a:pt x="11034" y="3613"/>
                      <a:pt x="10810" y="3249"/>
                      <a:pt x="10558" y="2857"/>
                    </a:cubicBezTo>
                    <a:cubicBezTo>
                      <a:pt x="10306" y="2493"/>
                      <a:pt x="10026" y="2129"/>
                      <a:pt x="9690" y="1793"/>
                    </a:cubicBezTo>
                    <a:cubicBezTo>
                      <a:pt x="8990" y="1121"/>
                      <a:pt x="7870" y="1149"/>
                      <a:pt x="7198" y="1849"/>
                    </a:cubicBezTo>
                    <a:cubicBezTo>
                      <a:pt x="6834" y="2241"/>
                      <a:pt x="6666" y="2745"/>
                      <a:pt x="6722" y="3249"/>
                    </a:cubicBezTo>
                    <a:cubicBezTo>
                      <a:pt x="6778" y="3725"/>
                      <a:pt x="6890" y="4145"/>
                      <a:pt x="7030" y="4594"/>
                    </a:cubicBezTo>
                    <a:cubicBezTo>
                      <a:pt x="7170" y="5014"/>
                      <a:pt x="7338" y="5434"/>
                      <a:pt x="7506" y="5826"/>
                    </a:cubicBezTo>
                    <a:cubicBezTo>
                      <a:pt x="7870" y="6582"/>
                      <a:pt x="8318" y="7310"/>
                      <a:pt x="8794" y="8010"/>
                    </a:cubicBezTo>
                    <a:cubicBezTo>
                      <a:pt x="8178" y="7422"/>
                      <a:pt x="7534" y="6890"/>
                      <a:pt x="6806" y="6414"/>
                    </a:cubicBezTo>
                    <a:cubicBezTo>
                      <a:pt x="6442" y="6162"/>
                      <a:pt x="6049" y="5938"/>
                      <a:pt x="5657" y="5742"/>
                    </a:cubicBezTo>
                    <a:cubicBezTo>
                      <a:pt x="5237" y="5546"/>
                      <a:pt x="4817" y="5378"/>
                      <a:pt x="4369" y="5266"/>
                    </a:cubicBezTo>
                    <a:cubicBezTo>
                      <a:pt x="3417" y="5042"/>
                      <a:pt x="2465" y="5602"/>
                      <a:pt x="2241" y="6554"/>
                    </a:cubicBezTo>
                    <a:cubicBezTo>
                      <a:pt x="2101" y="7086"/>
                      <a:pt x="2241" y="7590"/>
                      <a:pt x="2521" y="8010"/>
                    </a:cubicBezTo>
                    <a:cubicBezTo>
                      <a:pt x="2801" y="8402"/>
                      <a:pt x="3109" y="8710"/>
                      <a:pt x="3445" y="9018"/>
                    </a:cubicBezTo>
                    <a:cubicBezTo>
                      <a:pt x="3781" y="9298"/>
                      <a:pt x="4117" y="9578"/>
                      <a:pt x="4481" y="9830"/>
                    </a:cubicBezTo>
                    <a:cubicBezTo>
                      <a:pt x="5181" y="10334"/>
                      <a:pt x="5937" y="10726"/>
                      <a:pt x="6722" y="11090"/>
                    </a:cubicBezTo>
                    <a:cubicBezTo>
                      <a:pt x="5881" y="10894"/>
                      <a:pt x="5013" y="10754"/>
                      <a:pt x="4173" y="10698"/>
                    </a:cubicBezTo>
                    <a:cubicBezTo>
                      <a:pt x="3725" y="10670"/>
                      <a:pt x="3277" y="10670"/>
                      <a:pt x="2829" y="10698"/>
                    </a:cubicBezTo>
                    <a:cubicBezTo>
                      <a:pt x="2381" y="10726"/>
                      <a:pt x="1933" y="10782"/>
                      <a:pt x="1485" y="10922"/>
                    </a:cubicBezTo>
                    <a:cubicBezTo>
                      <a:pt x="533" y="11202"/>
                      <a:pt x="1" y="12183"/>
                      <a:pt x="281" y="13107"/>
                    </a:cubicBezTo>
                    <a:cubicBezTo>
                      <a:pt x="421" y="13611"/>
                      <a:pt x="785" y="14003"/>
                      <a:pt x="1233" y="14227"/>
                    </a:cubicBezTo>
                    <a:cubicBezTo>
                      <a:pt x="1681" y="14423"/>
                      <a:pt x="2101" y="14535"/>
                      <a:pt x="2549" y="14619"/>
                    </a:cubicBezTo>
                    <a:cubicBezTo>
                      <a:pt x="2997" y="14731"/>
                      <a:pt x="3445" y="14787"/>
                      <a:pt x="3865" y="14815"/>
                    </a:cubicBezTo>
                    <a:cubicBezTo>
                      <a:pt x="4705" y="14899"/>
                      <a:pt x="5573" y="14871"/>
                      <a:pt x="6414" y="14787"/>
                    </a:cubicBezTo>
                    <a:cubicBezTo>
                      <a:pt x="5601" y="15039"/>
                      <a:pt x="4789" y="15347"/>
                      <a:pt x="4033" y="15711"/>
                    </a:cubicBezTo>
                    <a:cubicBezTo>
                      <a:pt x="3641" y="15935"/>
                      <a:pt x="3249" y="16159"/>
                      <a:pt x="2885" y="16383"/>
                    </a:cubicBezTo>
                    <a:cubicBezTo>
                      <a:pt x="2493" y="16663"/>
                      <a:pt x="2129" y="16915"/>
                      <a:pt x="1821" y="17279"/>
                    </a:cubicBezTo>
                    <a:cubicBezTo>
                      <a:pt x="1149" y="17979"/>
                      <a:pt x="1177" y="19071"/>
                      <a:pt x="1877" y="19771"/>
                    </a:cubicBezTo>
                    <a:close/>
                  </a:path>
                </a:pathLst>
              </a:custGeom>
              <a:solidFill>
                <a:srgbClr val="F5F0E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 name="Google Shape;944;p42"/>
            <p:cNvSpPr/>
            <p:nvPr/>
          </p:nvSpPr>
          <p:spPr>
            <a:xfrm rot="4686751">
              <a:off x="-1803957" y="4654061"/>
              <a:ext cx="137256" cy="137256"/>
            </a:xfrm>
            <a:custGeom>
              <a:avLst/>
              <a:gdLst/>
              <a:ahLst/>
              <a:cxnLst/>
              <a:rect l="l" t="t" r="r" b="b"/>
              <a:pathLst>
                <a:path w="5490" h="5490" extrusionOk="0">
                  <a:moveTo>
                    <a:pt x="588" y="1709"/>
                  </a:moveTo>
                  <a:cubicBezTo>
                    <a:pt x="1176" y="505"/>
                    <a:pt x="2605" y="1"/>
                    <a:pt x="3809" y="589"/>
                  </a:cubicBezTo>
                  <a:cubicBezTo>
                    <a:pt x="4985" y="1177"/>
                    <a:pt x="5489" y="2605"/>
                    <a:pt x="4901" y="3809"/>
                  </a:cubicBezTo>
                  <a:cubicBezTo>
                    <a:pt x="4341" y="4985"/>
                    <a:pt x="2885" y="5489"/>
                    <a:pt x="1709" y="4901"/>
                  </a:cubicBezTo>
                  <a:cubicBezTo>
                    <a:pt x="504" y="4341"/>
                    <a:pt x="0" y="2885"/>
                    <a:pt x="588" y="1709"/>
                  </a:cubicBezTo>
                  <a:close/>
                </a:path>
              </a:pathLst>
            </a:custGeom>
            <a:solidFill>
              <a:srgbClr val="FAC56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2"/>
          <p:cNvGrpSpPr/>
          <p:nvPr/>
        </p:nvGrpSpPr>
        <p:grpSpPr>
          <a:xfrm>
            <a:off x="8002617" y="7"/>
            <a:ext cx="1196485" cy="1315892"/>
            <a:chOff x="1716165" y="1362988"/>
            <a:chExt cx="897521" cy="987092"/>
          </a:xfrm>
        </p:grpSpPr>
        <p:sp>
          <p:nvSpPr>
            <p:cNvPr id="946" name="Google Shape;946;p42"/>
            <p:cNvSpPr/>
            <p:nvPr/>
          </p:nvSpPr>
          <p:spPr>
            <a:xfrm rot="994608" flipH="1">
              <a:off x="1784834" y="1468569"/>
              <a:ext cx="626750" cy="572680"/>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rot="-1857555" flipH="1">
              <a:off x="1884369" y="1657069"/>
              <a:ext cx="626674" cy="572611"/>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42"/>
            <p:cNvGrpSpPr/>
            <p:nvPr/>
          </p:nvGrpSpPr>
          <p:grpSpPr>
            <a:xfrm>
              <a:off x="2114312" y="1362988"/>
              <a:ext cx="449651" cy="449651"/>
              <a:chOff x="1930662" y="2441838"/>
              <a:chExt cx="449651" cy="449651"/>
            </a:xfrm>
          </p:grpSpPr>
          <p:sp>
            <p:nvSpPr>
              <p:cNvPr id="949" name="Google Shape;949;p42"/>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4"/>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42"/>
          <p:cNvGrpSpPr/>
          <p:nvPr/>
        </p:nvGrpSpPr>
        <p:grpSpPr>
          <a:xfrm flipH="1">
            <a:off x="7390155" y="1676625"/>
            <a:ext cx="277421" cy="281299"/>
            <a:chOff x="825500" y="1074025"/>
            <a:chExt cx="323750" cy="328275"/>
          </a:xfrm>
        </p:grpSpPr>
        <p:sp>
          <p:nvSpPr>
            <p:cNvPr id="952" name="Google Shape;952;p42"/>
            <p:cNvSpPr/>
            <p:nvPr/>
          </p:nvSpPr>
          <p:spPr>
            <a:xfrm>
              <a:off x="956200" y="1074025"/>
              <a:ext cx="103375" cy="164150"/>
            </a:xfrm>
            <a:custGeom>
              <a:avLst/>
              <a:gdLst/>
              <a:ahLst/>
              <a:cxnLst/>
              <a:rect l="l" t="t" r="r" b="b"/>
              <a:pathLst>
                <a:path w="4135" h="6566" extrusionOk="0">
                  <a:moveTo>
                    <a:pt x="3770" y="3161"/>
                  </a:moveTo>
                  <a:cubicBezTo>
                    <a:pt x="3375" y="4894"/>
                    <a:pt x="1217" y="6566"/>
                    <a:pt x="1217" y="6566"/>
                  </a:cubicBezTo>
                  <a:cubicBezTo>
                    <a:pt x="1217" y="6566"/>
                    <a:pt x="1" y="4134"/>
                    <a:pt x="426" y="2401"/>
                  </a:cubicBezTo>
                  <a:cubicBezTo>
                    <a:pt x="791" y="638"/>
                    <a:pt x="1764" y="0"/>
                    <a:pt x="2676" y="213"/>
                  </a:cubicBezTo>
                  <a:cubicBezTo>
                    <a:pt x="3588" y="395"/>
                    <a:pt x="4135" y="1368"/>
                    <a:pt x="3770" y="316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850575" y="1109725"/>
              <a:ext cx="136050" cy="128450"/>
            </a:xfrm>
            <a:custGeom>
              <a:avLst/>
              <a:gdLst/>
              <a:ahLst/>
              <a:cxnLst/>
              <a:rect l="l" t="t" r="r" b="b"/>
              <a:pathLst>
                <a:path w="5442" h="5138" extrusionOk="0">
                  <a:moveTo>
                    <a:pt x="3740" y="1217"/>
                  </a:moveTo>
                  <a:cubicBezTo>
                    <a:pt x="5077" y="2432"/>
                    <a:pt x="5442" y="5138"/>
                    <a:pt x="5442" y="5138"/>
                  </a:cubicBezTo>
                  <a:cubicBezTo>
                    <a:pt x="5442" y="5138"/>
                    <a:pt x="2737" y="4955"/>
                    <a:pt x="1430" y="3739"/>
                  </a:cubicBezTo>
                  <a:cubicBezTo>
                    <a:pt x="92" y="2524"/>
                    <a:pt x="1" y="1368"/>
                    <a:pt x="670" y="700"/>
                  </a:cubicBezTo>
                  <a:cubicBezTo>
                    <a:pt x="1308" y="1"/>
                    <a:pt x="2402" y="1"/>
                    <a:pt x="3740" y="1217"/>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825500" y="1212325"/>
              <a:ext cx="161900" cy="109450"/>
            </a:xfrm>
            <a:custGeom>
              <a:avLst/>
              <a:gdLst/>
              <a:ahLst/>
              <a:cxnLst/>
              <a:rect l="l" t="t" r="r" b="b"/>
              <a:pathLst>
                <a:path w="6476" h="4378" extrusionOk="0">
                  <a:moveTo>
                    <a:pt x="2220" y="547"/>
                  </a:moveTo>
                  <a:cubicBezTo>
                    <a:pt x="3952" y="0"/>
                    <a:pt x="6475" y="1034"/>
                    <a:pt x="6475" y="1034"/>
                  </a:cubicBezTo>
                  <a:cubicBezTo>
                    <a:pt x="6475" y="1034"/>
                    <a:pt x="4955" y="3283"/>
                    <a:pt x="3253" y="3860"/>
                  </a:cubicBezTo>
                  <a:cubicBezTo>
                    <a:pt x="1551" y="4377"/>
                    <a:pt x="518" y="3891"/>
                    <a:pt x="244" y="2979"/>
                  </a:cubicBezTo>
                  <a:cubicBezTo>
                    <a:pt x="1" y="2067"/>
                    <a:pt x="487" y="1064"/>
                    <a:pt x="2220" y="547"/>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913650" y="1238150"/>
              <a:ext cx="103375" cy="164150"/>
            </a:xfrm>
            <a:custGeom>
              <a:avLst/>
              <a:gdLst/>
              <a:ahLst/>
              <a:cxnLst/>
              <a:rect l="l" t="t" r="r" b="b"/>
              <a:pathLst>
                <a:path w="4135" h="6566" extrusionOk="0">
                  <a:moveTo>
                    <a:pt x="366" y="3435"/>
                  </a:moveTo>
                  <a:cubicBezTo>
                    <a:pt x="761" y="1672"/>
                    <a:pt x="2919" y="1"/>
                    <a:pt x="2919" y="1"/>
                  </a:cubicBezTo>
                  <a:cubicBezTo>
                    <a:pt x="2919" y="1"/>
                    <a:pt x="4135" y="2432"/>
                    <a:pt x="3709" y="4195"/>
                  </a:cubicBezTo>
                  <a:cubicBezTo>
                    <a:pt x="3344" y="5928"/>
                    <a:pt x="2372" y="6566"/>
                    <a:pt x="1460" y="6353"/>
                  </a:cubicBezTo>
                  <a:cubicBezTo>
                    <a:pt x="548" y="6171"/>
                    <a:pt x="1" y="5198"/>
                    <a:pt x="366" y="3435"/>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986600" y="1238150"/>
              <a:ext cx="136050" cy="128450"/>
            </a:xfrm>
            <a:custGeom>
              <a:avLst/>
              <a:gdLst/>
              <a:ahLst/>
              <a:cxnLst/>
              <a:rect l="l" t="t" r="r" b="b"/>
              <a:pathLst>
                <a:path w="5442" h="5138" extrusionOk="0">
                  <a:moveTo>
                    <a:pt x="1703" y="3922"/>
                  </a:moveTo>
                  <a:cubicBezTo>
                    <a:pt x="396" y="2706"/>
                    <a:pt x="1" y="1"/>
                    <a:pt x="1" y="1"/>
                  </a:cubicBezTo>
                  <a:cubicBezTo>
                    <a:pt x="1" y="1"/>
                    <a:pt x="2706" y="183"/>
                    <a:pt x="4043" y="1399"/>
                  </a:cubicBezTo>
                  <a:cubicBezTo>
                    <a:pt x="5350" y="2615"/>
                    <a:pt x="5442" y="3770"/>
                    <a:pt x="4803" y="4438"/>
                  </a:cubicBezTo>
                  <a:cubicBezTo>
                    <a:pt x="4135" y="5137"/>
                    <a:pt x="3040" y="5137"/>
                    <a:pt x="1703" y="3922"/>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986600" y="1154575"/>
              <a:ext cx="162650" cy="109425"/>
            </a:xfrm>
            <a:custGeom>
              <a:avLst/>
              <a:gdLst/>
              <a:ahLst/>
              <a:cxnLst/>
              <a:rect l="l" t="t" r="r" b="b"/>
              <a:pathLst>
                <a:path w="6506" h="4377" extrusionOk="0">
                  <a:moveTo>
                    <a:pt x="4256" y="3830"/>
                  </a:moveTo>
                  <a:cubicBezTo>
                    <a:pt x="2554" y="4377"/>
                    <a:pt x="1" y="3344"/>
                    <a:pt x="1" y="3344"/>
                  </a:cubicBezTo>
                  <a:cubicBezTo>
                    <a:pt x="1" y="3344"/>
                    <a:pt x="1521" y="1094"/>
                    <a:pt x="3223" y="517"/>
                  </a:cubicBezTo>
                  <a:cubicBezTo>
                    <a:pt x="4955" y="0"/>
                    <a:pt x="5958" y="486"/>
                    <a:pt x="6232" y="1398"/>
                  </a:cubicBezTo>
                  <a:cubicBezTo>
                    <a:pt x="6505" y="2310"/>
                    <a:pt x="5958" y="3313"/>
                    <a:pt x="4256" y="383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943300" y="1191050"/>
              <a:ext cx="88925" cy="89675"/>
            </a:xfrm>
            <a:custGeom>
              <a:avLst/>
              <a:gdLst/>
              <a:ahLst/>
              <a:cxnLst/>
              <a:rect l="l" t="t" r="r" b="b"/>
              <a:pathLst>
                <a:path w="3557" h="3587" extrusionOk="0">
                  <a:moveTo>
                    <a:pt x="3374" y="2158"/>
                  </a:moveTo>
                  <a:cubicBezTo>
                    <a:pt x="3192" y="3040"/>
                    <a:pt x="2310" y="3587"/>
                    <a:pt x="1429" y="3374"/>
                  </a:cubicBezTo>
                  <a:cubicBezTo>
                    <a:pt x="547" y="3192"/>
                    <a:pt x="0" y="2310"/>
                    <a:pt x="213" y="1429"/>
                  </a:cubicBezTo>
                  <a:cubicBezTo>
                    <a:pt x="395" y="547"/>
                    <a:pt x="1277" y="0"/>
                    <a:pt x="2158" y="213"/>
                  </a:cubicBezTo>
                  <a:cubicBezTo>
                    <a:pt x="3009" y="456"/>
                    <a:pt x="3557" y="1277"/>
                    <a:pt x="3374" y="2158"/>
                  </a:cubicBezTo>
                  <a:close/>
                </a:path>
              </a:pathLst>
            </a:cu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2"/>
          <p:cNvGrpSpPr/>
          <p:nvPr/>
        </p:nvGrpSpPr>
        <p:grpSpPr>
          <a:xfrm flipH="1">
            <a:off x="278439" y="4614988"/>
            <a:ext cx="275762" cy="301910"/>
            <a:chOff x="2479800" y="2146225"/>
            <a:chExt cx="217350" cy="221150"/>
          </a:xfrm>
        </p:grpSpPr>
        <p:sp>
          <p:nvSpPr>
            <p:cNvPr id="960" name="Google Shape;960;p42"/>
            <p:cNvSpPr/>
            <p:nvPr/>
          </p:nvSpPr>
          <p:spPr>
            <a:xfrm>
              <a:off x="2567950" y="2146225"/>
              <a:ext cx="69925" cy="110200"/>
            </a:xfrm>
            <a:custGeom>
              <a:avLst/>
              <a:gdLst/>
              <a:ahLst/>
              <a:cxnLst/>
              <a:rect l="l" t="t" r="r" b="b"/>
              <a:pathLst>
                <a:path w="2797" h="4408" extrusionOk="0">
                  <a:moveTo>
                    <a:pt x="2523" y="2128"/>
                  </a:moveTo>
                  <a:cubicBezTo>
                    <a:pt x="2250" y="3313"/>
                    <a:pt x="821" y="4408"/>
                    <a:pt x="821" y="4408"/>
                  </a:cubicBezTo>
                  <a:cubicBezTo>
                    <a:pt x="821" y="4408"/>
                    <a:pt x="0" y="2766"/>
                    <a:pt x="274" y="1611"/>
                  </a:cubicBezTo>
                  <a:cubicBezTo>
                    <a:pt x="547" y="426"/>
                    <a:pt x="1155" y="0"/>
                    <a:pt x="1794" y="152"/>
                  </a:cubicBezTo>
                  <a:cubicBezTo>
                    <a:pt x="2401" y="335"/>
                    <a:pt x="2797" y="1003"/>
                    <a:pt x="2523" y="2128"/>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2498025" y="2172050"/>
              <a:ext cx="91225" cy="85125"/>
            </a:xfrm>
            <a:custGeom>
              <a:avLst/>
              <a:gdLst/>
              <a:ahLst/>
              <a:cxnLst/>
              <a:rect l="l" t="t" r="r" b="b"/>
              <a:pathLst>
                <a:path w="3649" h="3405" extrusionOk="0">
                  <a:moveTo>
                    <a:pt x="2493" y="791"/>
                  </a:moveTo>
                  <a:cubicBezTo>
                    <a:pt x="3375" y="1612"/>
                    <a:pt x="3648" y="3405"/>
                    <a:pt x="3648" y="3405"/>
                  </a:cubicBezTo>
                  <a:cubicBezTo>
                    <a:pt x="3648" y="3405"/>
                    <a:pt x="1825" y="3314"/>
                    <a:pt x="943" y="2463"/>
                  </a:cubicBezTo>
                  <a:cubicBezTo>
                    <a:pt x="62" y="1642"/>
                    <a:pt x="1" y="913"/>
                    <a:pt x="457" y="457"/>
                  </a:cubicBezTo>
                  <a:cubicBezTo>
                    <a:pt x="882" y="1"/>
                    <a:pt x="1581" y="1"/>
                    <a:pt x="2493" y="79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2479800" y="2241200"/>
              <a:ext cx="109450" cy="71450"/>
            </a:xfrm>
            <a:custGeom>
              <a:avLst/>
              <a:gdLst/>
              <a:ahLst/>
              <a:cxnLst/>
              <a:rect l="l" t="t" r="r" b="b"/>
              <a:pathLst>
                <a:path w="4378" h="2858" extrusionOk="0">
                  <a:moveTo>
                    <a:pt x="1520" y="335"/>
                  </a:moveTo>
                  <a:cubicBezTo>
                    <a:pt x="2675" y="1"/>
                    <a:pt x="4377" y="639"/>
                    <a:pt x="4377" y="639"/>
                  </a:cubicBezTo>
                  <a:cubicBezTo>
                    <a:pt x="4377" y="639"/>
                    <a:pt x="3374" y="2159"/>
                    <a:pt x="2219" y="2524"/>
                  </a:cubicBezTo>
                  <a:cubicBezTo>
                    <a:pt x="1064" y="2858"/>
                    <a:pt x="395" y="2554"/>
                    <a:pt x="183" y="1946"/>
                  </a:cubicBezTo>
                  <a:cubicBezTo>
                    <a:pt x="0" y="1338"/>
                    <a:pt x="395" y="700"/>
                    <a:pt x="1520" y="335"/>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2539825" y="2257150"/>
              <a:ext cx="69175" cy="110225"/>
            </a:xfrm>
            <a:custGeom>
              <a:avLst/>
              <a:gdLst/>
              <a:ahLst/>
              <a:cxnLst/>
              <a:rect l="l" t="t" r="r" b="b"/>
              <a:pathLst>
                <a:path w="2767" h="4409" extrusionOk="0">
                  <a:moveTo>
                    <a:pt x="274" y="2281"/>
                  </a:moveTo>
                  <a:cubicBezTo>
                    <a:pt x="517" y="1126"/>
                    <a:pt x="1976" y="1"/>
                    <a:pt x="1976" y="1"/>
                  </a:cubicBezTo>
                  <a:cubicBezTo>
                    <a:pt x="1976" y="1"/>
                    <a:pt x="2767" y="1642"/>
                    <a:pt x="2493" y="2828"/>
                  </a:cubicBezTo>
                  <a:cubicBezTo>
                    <a:pt x="2250" y="4013"/>
                    <a:pt x="1642" y="4408"/>
                    <a:pt x="973" y="4256"/>
                  </a:cubicBezTo>
                  <a:cubicBezTo>
                    <a:pt x="365" y="4104"/>
                    <a:pt x="1" y="3466"/>
                    <a:pt x="274" y="228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2589225" y="2257150"/>
              <a:ext cx="91200" cy="85900"/>
            </a:xfrm>
            <a:custGeom>
              <a:avLst/>
              <a:gdLst/>
              <a:ahLst/>
              <a:cxnLst/>
              <a:rect l="l" t="t" r="r" b="b"/>
              <a:pathLst>
                <a:path w="3648" h="3436" extrusionOk="0">
                  <a:moveTo>
                    <a:pt x="1125" y="2645"/>
                  </a:moveTo>
                  <a:cubicBezTo>
                    <a:pt x="274" y="1794"/>
                    <a:pt x="0" y="1"/>
                    <a:pt x="0" y="1"/>
                  </a:cubicBezTo>
                  <a:cubicBezTo>
                    <a:pt x="0" y="1"/>
                    <a:pt x="1824" y="123"/>
                    <a:pt x="2706" y="974"/>
                  </a:cubicBezTo>
                  <a:cubicBezTo>
                    <a:pt x="3557" y="1794"/>
                    <a:pt x="3648" y="2524"/>
                    <a:pt x="3192" y="2980"/>
                  </a:cubicBezTo>
                  <a:cubicBezTo>
                    <a:pt x="2766" y="3436"/>
                    <a:pt x="2006" y="3436"/>
                    <a:pt x="1125" y="2645"/>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2588450" y="2202450"/>
              <a:ext cx="108700" cy="71450"/>
            </a:xfrm>
            <a:custGeom>
              <a:avLst/>
              <a:gdLst/>
              <a:ahLst/>
              <a:cxnLst/>
              <a:rect l="l" t="t" r="r" b="b"/>
              <a:pathLst>
                <a:path w="4348" h="2858" extrusionOk="0">
                  <a:moveTo>
                    <a:pt x="2828" y="2493"/>
                  </a:moveTo>
                  <a:cubicBezTo>
                    <a:pt x="1703" y="2858"/>
                    <a:pt x="1" y="2189"/>
                    <a:pt x="1" y="2189"/>
                  </a:cubicBezTo>
                  <a:cubicBezTo>
                    <a:pt x="1" y="2189"/>
                    <a:pt x="974" y="669"/>
                    <a:pt x="2159" y="335"/>
                  </a:cubicBezTo>
                  <a:cubicBezTo>
                    <a:pt x="3284" y="1"/>
                    <a:pt x="3983" y="304"/>
                    <a:pt x="4165" y="912"/>
                  </a:cubicBezTo>
                  <a:cubicBezTo>
                    <a:pt x="4347" y="1520"/>
                    <a:pt x="4013" y="2159"/>
                    <a:pt x="2828" y="2493"/>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2559575" y="2226775"/>
              <a:ext cx="60075" cy="59300"/>
            </a:xfrm>
            <a:custGeom>
              <a:avLst/>
              <a:gdLst/>
              <a:ahLst/>
              <a:cxnLst/>
              <a:rect l="l" t="t" r="r" b="b"/>
              <a:pathLst>
                <a:path w="2403" h="2372" extrusionOk="0">
                  <a:moveTo>
                    <a:pt x="2250" y="1429"/>
                  </a:moveTo>
                  <a:cubicBezTo>
                    <a:pt x="2098" y="2037"/>
                    <a:pt x="1521" y="2371"/>
                    <a:pt x="943" y="2249"/>
                  </a:cubicBezTo>
                  <a:cubicBezTo>
                    <a:pt x="335" y="2097"/>
                    <a:pt x="1" y="1520"/>
                    <a:pt x="122" y="942"/>
                  </a:cubicBezTo>
                  <a:cubicBezTo>
                    <a:pt x="274" y="365"/>
                    <a:pt x="852" y="0"/>
                    <a:pt x="1399" y="122"/>
                  </a:cubicBezTo>
                  <a:cubicBezTo>
                    <a:pt x="2007" y="243"/>
                    <a:pt x="2402" y="821"/>
                    <a:pt x="2250" y="1429"/>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2"/>
          <p:cNvGrpSpPr/>
          <p:nvPr/>
        </p:nvGrpSpPr>
        <p:grpSpPr>
          <a:xfrm flipH="1">
            <a:off x="6246199" y="1142775"/>
            <a:ext cx="403086" cy="405699"/>
            <a:chOff x="3316425" y="1194075"/>
            <a:chExt cx="470400" cy="473450"/>
          </a:xfrm>
        </p:grpSpPr>
        <p:sp>
          <p:nvSpPr>
            <p:cNvPr id="968" name="Google Shape;968;p42"/>
            <p:cNvSpPr/>
            <p:nvPr/>
          </p:nvSpPr>
          <p:spPr>
            <a:xfrm>
              <a:off x="3508700" y="1194075"/>
              <a:ext cx="148950" cy="237125"/>
            </a:xfrm>
            <a:custGeom>
              <a:avLst/>
              <a:gdLst/>
              <a:ahLst/>
              <a:cxnLst/>
              <a:rect l="l" t="t" r="r" b="b"/>
              <a:pathLst>
                <a:path w="5958" h="9485" extrusionOk="0">
                  <a:moveTo>
                    <a:pt x="5380" y="4530"/>
                  </a:moveTo>
                  <a:cubicBezTo>
                    <a:pt x="4833" y="7083"/>
                    <a:pt x="1733" y="9484"/>
                    <a:pt x="1733" y="9484"/>
                  </a:cubicBezTo>
                  <a:cubicBezTo>
                    <a:pt x="1733" y="9484"/>
                    <a:pt x="0" y="5989"/>
                    <a:pt x="547" y="3435"/>
                  </a:cubicBezTo>
                  <a:cubicBezTo>
                    <a:pt x="1125" y="882"/>
                    <a:pt x="2462" y="1"/>
                    <a:pt x="3800" y="305"/>
                  </a:cubicBezTo>
                  <a:cubicBezTo>
                    <a:pt x="5137" y="578"/>
                    <a:pt x="5958" y="2007"/>
                    <a:pt x="5380" y="4530"/>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3356700" y="1245750"/>
              <a:ext cx="195325" cy="185450"/>
            </a:xfrm>
            <a:custGeom>
              <a:avLst/>
              <a:gdLst/>
              <a:ahLst/>
              <a:cxnLst/>
              <a:rect l="l" t="t" r="r" b="b"/>
              <a:pathLst>
                <a:path w="7813" h="7418" extrusionOk="0">
                  <a:moveTo>
                    <a:pt x="5351" y="1763"/>
                  </a:moveTo>
                  <a:cubicBezTo>
                    <a:pt x="7266" y="3496"/>
                    <a:pt x="7813" y="7417"/>
                    <a:pt x="7813" y="7417"/>
                  </a:cubicBezTo>
                  <a:cubicBezTo>
                    <a:pt x="7813" y="7417"/>
                    <a:pt x="3922" y="7143"/>
                    <a:pt x="2007" y="5411"/>
                  </a:cubicBezTo>
                  <a:cubicBezTo>
                    <a:pt x="123" y="3648"/>
                    <a:pt x="1" y="2007"/>
                    <a:pt x="913" y="1034"/>
                  </a:cubicBezTo>
                  <a:cubicBezTo>
                    <a:pt x="1825" y="0"/>
                    <a:pt x="3466" y="0"/>
                    <a:pt x="5351" y="1763"/>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3316425" y="1394700"/>
              <a:ext cx="235600" cy="155800"/>
            </a:xfrm>
            <a:custGeom>
              <a:avLst/>
              <a:gdLst/>
              <a:ahLst/>
              <a:cxnLst/>
              <a:rect l="l" t="t" r="r" b="b"/>
              <a:pathLst>
                <a:path w="9424" h="6232" extrusionOk="0">
                  <a:moveTo>
                    <a:pt x="3314" y="760"/>
                  </a:moveTo>
                  <a:cubicBezTo>
                    <a:pt x="5776" y="0"/>
                    <a:pt x="9424" y="1459"/>
                    <a:pt x="9424" y="1459"/>
                  </a:cubicBezTo>
                  <a:cubicBezTo>
                    <a:pt x="9424" y="1459"/>
                    <a:pt x="7266" y="4711"/>
                    <a:pt x="4804" y="5471"/>
                  </a:cubicBezTo>
                  <a:cubicBezTo>
                    <a:pt x="2341" y="6231"/>
                    <a:pt x="882" y="5562"/>
                    <a:pt x="457" y="4225"/>
                  </a:cubicBezTo>
                  <a:cubicBezTo>
                    <a:pt x="1" y="2948"/>
                    <a:pt x="822" y="1520"/>
                    <a:pt x="3314" y="760"/>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3445625" y="1431175"/>
              <a:ext cx="149725" cy="236350"/>
            </a:xfrm>
            <a:custGeom>
              <a:avLst/>
              <a:gdLst/>
              <a:ahLst/>
              <a:cxnLst/>
              <a:rect l="l" t="t" r="r" b="b"/>
              <a:pathLst>
                <a:path w="5989" h="9454" extrusionOk="0">
                  <a:moveTo>
                    <a:pt x="578" y="4924"/>
                  </a:moveTo>
                  <a:cubicBezTo>
                    <a:pt x="1155" y="2401"/>
                    <a:pt x="4225" y="0"/>
                    <a:pt x="4225" y="0"/>
                  </a:cubicBezTo>
                  <a:cubicBezTo>
                    <a:pt x="4225" y="0"/>
                    <a:pt x="5988" y="3495"/>
                    <a:pt x="5411" y="6049"/>
                  </a:cubicBezTo>
                  <a:cubicBezTo>
                    <a:pt x="4833" y="8572"/>
                    <a:pt x="3496" y="9453"/>
                    <a:pt x="2189" y="9149"/>
                  </a:cubicBezTo>
                  <a:cubicBezTo>
                    <a:pt x="851" y="8876"/>
                    <a:pt x="0" y="7477"/>
                    <a:pt x="578" y="4924"/>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3551250" y="1430400"/>
              <a:ext cx="196075" cy="186200"/>
            </a:xfrm>
            <a:custGeom>
              <a:avLst/>
              <a:gdLst/>
              <a:ahLst/>
              <a:cxnLst/>
              <a:rect l="l" t="t" r="r" b="b"/>
              <a:pathLst>
                <a:path w="7843" h="7448" extrusionOk="0">
                  <a:moveTo>
                    <a:pt x="2462" y="5654"/>
                  </a:moveTo>
                  <a:cubicBezTo>
                    <a:pt x="578" y="3891"/>
                    <a:pt x="0" y="1"/>
                    <a:pt x="0" y="1"/>
                  </a:cubicBezTo>
                  <a:cubicBezTo>
                    <a:pt x="0" y="1"/>
                    <a:pt x="3921" y="244"/>
                    <a:pt x="5806" y="2007"/>
                  </a:cubicBezTo>
                  <a:cubicBezTo>
                    <a:pt x="7721" y="3739"/>
                    <a:pt x="7842" y="5381"/>
                    <a:pt x="6930" y="6384"/>
                  </a:cubicBezTo>
                  <a:cubicBezTo>
                    <a:pt x="6019" y="7448"/>
                    <a:pt x="4408" y="7448"/>
                    <a:pt x="2462" y="5654"/>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3552000" y="1311100"/>
              <a:ext cx="234825" cy="155800"/>
            </a:xfrm>
            <a:custGeom>
              <a:avLst/>
              <a:gdLst/>
              <a:ahLst/>
              <a:cxnLst/>
              <a:rect l="l" t="t" r="r" b="b"/>
              <a:pathLst>
                <a:path w="9393" h="6232" extrusionOk="0">
                  <a:moveTo>
                    <a:pt x="6141" y="5472"/>
                  </a:moveTo>
                  <a:cubicBezTo>
                    <a:pt x="3648" y="6232"/>
                    <a:pt x="1" y="4803"/>
                    <a:pt x="1" y="4803"/>
                  </a:cubicBezTo>
                  <a:cubicBezTo>
                    <a:pt x="1" y="4803"/>
                    <a:pt x="2189" y="1520"/>
                    <a:pt x="4651" y="760"/>
                  </a:cubicBezTo>
                  <a:cubicBezTo>
                    <a:pt x="7113" y="1"/>
                    <a:pt x="8572" y="700"/>
                    <a:pt x="8967" y="2037"/>
                  </a:cubicBezTo>
                  <a:cubicBezTo>
                    <a:pt x="9393" y="3314"/>
                    <a:pt x="8603" y="4712"/>
                    <a:pt x="6141" y="5472"/>
                  </a:cubicBez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3488925" y="1363525"/>
              <a:ext cx="129225" cy="128450"/>
            </a:xfrm>
            <a:custGeom>
              <a:avLst/>
              <a:gdLst/>
              <a:ahLst/>
              <a:cxnLst/>
              <a:rect l="l" t="t" r="r" b="b"/>
              <a:pathLst>
                <a:path w="5169" h="5138" extrusionOk="0">
                  <a:moveTo>
                    <a:pt x="4864" y="3071"/>
                  </a:moveTo>
                  <a:cubicBezTo>
                    <a:pt x="4560" y="4347"/>
                    <a:pt x="3284" y="5138"/>
                    <a:pt x="2037" y="4864"/>
                  </a:cubicBezTo>
                  <a:cubicBezTo>
                    <a:pt x="791" y="4560"/>
                    <a:pt x="1" y="3314"/>
                    <a:pt x="244" y="2068"/>
                  </a:cubicBezTo>
                  <a:cubicBezTo>
                    <a:pt x="548" y="791"/>
                    <a:pt x="1825" y="1"/>
                    <a:pt x="3071" y="274"/>
                  </a:cubicBezTo>
                  <a:cubicBezTo>
                    <a:pt x="4347" y="548"/>
                    <a:pt x="5168" y="1794"/>
                    <a:pt x="4864" y="307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194;p46">
            <a:extLst>
              <a:ext uri="{FF2B5EF4-FFF2-40B4-BE49-F238E27FC236}">
                <a16:creationId xmlns:a16="http://schemas.microsoft.com/office/drawing/2014/main" id="{72B9B4B6-E733-2A25-8AA3-E3CA7A2CD1D8}"/>
              </a:ext>
            </a:extLst>
          </p:cNvPr>
          <p:cNvSpPr txBox="1">
            <a:spLocks noGrp="1"/>
          </p:cNvSpPr>
          <p:nvPr>
            <p:ph type="title"/>
          </p:nvPr>
        </p:nvSpPr>
        <p:spPr>
          <a:xfrm>
            <a:off x="2193922" y="324835"/>
            <a:ext cx="4756156" cy="6904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1"/>
                </a:solidFill>
              </a:rPr>
              <a:t>Investigación y aplicación</a:t>
            </a:r>
            <a:endParaRPr sz="4000" dirty="0">
              <a:solidFill>
                <a:schemeClr val="tx1"/>
              </a:solidFill>
            </a:endParaRPr>
          </a:p>
        </p:txBody>
      </p:sp>
      <p:sp>
        <p:nvSpPr>
          <p:cNvPr id="3" name="Google Shape;1200;p46">
            <a:extLst>
              <a:ext uri="{FF2B5EF4-FFF2-40B4-BE49-F238E27FC236}">
                <a16:creationId xmlns:a16="http://schemas.microsoft.com/office/drawing/2014/main" id="{D5F24EE4-7054-E5D3-52FE-E1F80484AA67}"/>
              </a:ext>
            </a:extLst>
          </p:cNvPr>
          <p:cNvSpPr txBox="1">
            <a:spLocks noGrp="1"/>
          </p:cNvSpPr>
          <p:nvPr>
            <p:ph type="subTitle" idx="1"/>
          </p:nvPr>
        </p:nvSpPr>
        <p:spPr>
          <a:xfrm>
            <a:off x="937895" y="1390487"/>
            <a:ext cx="4415625" cy="175708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bg2"/>
              </a:buClr>
              <a:buFont typeface="Courier New" panose="02070309020205020404" pitchFamily="49" charset="0"/>
              <a:buChar char="o"/>
            </a:pPr>
            <a:r>
              <a:rPr lang="es-ES" b="1" dirty="0">
                <a:solidFill>
                  <a:schemeClr val="bg2"/>
                </a:solidFill>
                <a:latin typeface="Poppins"/>
                <a:ea typeface="Poppins"/>
                <a:cs typeface="Poppins"/>
                <a:sym typeface="Poppins"/>
              </a:rPr>
              <a:t>Mujeres de 12 a 70 años.</a:t>
            </a:r>
          </a:p>
          <a:p>
            <a:pPr marL="285750" lvl="0" indent="-285750" algn="just" rtl="0">
              <a:spcBef>
                <a:spcPts val="0"/>
              </a:spcBef>
              <a:spcAft>
                <a:spcPts val="0"/>
              </a:spcAft>
              <a:buClr>
                <a:schemeClr val="bg2"/>
              </a:buClr>
              <a:buFont typeface="Courier New" panose="02070309020205020404" pitchFamily="49" charset="0"/>
              <a:buChar char="o"/>
            </a:pPr>
            <a:r>
              <a:rPr lang="es-ES" b="1" dirty="0">
                <a:solidFill>
                  <a:schemeClr val="bg2"/>
                </a:solidFill>
                <a:latin typeface="Poppins"/>
                <a:ea typeface="Poppins"/>
                <a:cs typeface="Poppins"/>
                <a:sym typeface="Poppins"/>
                <a:hlinkClick r:id="rId3"/>
              </a:rPr>
              <a:t>Encuesta web </a:t>
            </a:r>
            <a:r>
              <a:rPr lang="es-ES" b="1" dirty="0">
                <a:solidFill>
                  <a:schemeClr val="bg2"/>
                </a:solidFill>
                <a:latin typeface="Poppins"/>
                <a:ea typeface="Poppins"/>
                <a:cs typeface="Poppins"/>
                <a:sym typeface="Poppins"/>
              </a:rPr>
              <a:t>con Google </a:t>
            </a:r>
            <a:r>
              <a:rPr lang="es-ES" b="1" dirty="0" err="1">
                <a:solidFill>
                  <a:schemeClr val="bg2"/>
                </a:solidFill>
                <a:latin typeface="Poppins"/>
                <a:ea typeface="Poppins"/>
                <a:cs typeface="Poppins"/>
                <a:sym typeface="Poppins"/>
              </a:rPr>
              <a:t>Forms</a:t>
            </a:r>
            <a:r>
              <a:rPr lang="es-ES" b="1" dirty="0">
                <a:solidFill>
                  <a:schemeClr val="bg2"/>
                </a:solidFill>
                <a:latin typeface="Poppins"/>
                <a:ea typeface="Poppins"/>
                <a:cs typeface="Poppins"/>
                <a:sym typeface="Poppins"/>
              </a:rPr>
              <a:t>.</a:t>
            </a:r>
          </a:p>
          <a:p>
            <a:pPr marL="742950" lvl="1" indent="-285750" algn="just">
              <a:buClr>
                <a:schemeClr val="bg2"/>
              </a:buClr>
              <a:buFont typeface="Courier New" panose="02070309020205020404" pitchFamily="49" charset="0"/>
              <a:buChar char="o"/>
            </a:pPr>
            <a:r>
              <a:rPr lang="es-ES" b="1" dirty="0">
                <a:solidFill>
                  <a:schemeClr val="bg2"/>
                </a:solidFill>
                <a:latin typeface="Poppins"/>
                <a:ea typeface="Poppins"/>
                <a:cs typeface="Poppins"/>
                <a:sym typeface="Poppins"/>
              </a:rPr>
              <a:t>Experiencia con la problemática.</a:t>
            </a:r>
          </a:p>
          <a:p>
            <a:pPr marL="742950" lvl="1" indent="-285750" algn="just">
              <a:buClr>
                <a:schemeClr val="bg2"/>
              </a:buClr>
              <a:buFont typeface="Courier New" panose="02070309020205020404" pitchFamily="49" charset="0"/>
              <a:buChar char="o"/>
            </a:pPr>
            <a:r>
              <a:rPr lang="es-ES" b="1" dirty="0">
                <a:solidFill>
                  <a:schemeClr val="bg2"/>
                </a:solidFill>
                <a:latin typeface="Poppins"/>
                <a:ea typeface="Poppins"/>
                <a:cs typeface="Poppins"/>
                <a:sym typeface="Poppins"/>
              </a:rPr>
              <a:t>Conocimiento del proceso de denuncia.</a:t>
            </a:r>
          </a:p>
          <a:p>
            <a:pPr marL="742950" lvl="1" indent="-285750" algn="just">
              <a:buClr>
                <a:schemeClr val="bg2"/>
              </a:buClr>
              <a:buFont typeface="Courier New" panose="02070309020205020404" pitchFamily="49" charset="0"/>
              <a:buChar char="o"/>
            </a:pPr>
            <a:r>
              <a:rPr lang="es-ES" b="1" dirty="0">
                <a:solidFill>
                  <a:schemeClr val="bg2"/>
                </a:solidFill>
                <a:latin typeface="Poppins"/>
                <a:ea typeface="Poppins"/>
                <a:cs typeface="Poppins"/>
                <a:sym typeface="Poppins"/>
              </a:rPr>
              <a:t>Reacción antes estos casos.</a:t>
            </a:r>
          </a:p>
          <a:p>
            <a:pPr marL="742950" lvl="1" indent="-285750" algn="just">
              <a:buClr>
                <a:schemeClr val="bg2"/>
              </a:buClr>
              <a:buFont typeface="Courier New" panose="02070309020205020404" pitchFamily="49" charset="0"/>
              <a:buChar char="o"/>
            </a:pPr>
            <a:r>
              <a:rPr lang="es-ES" b="1" dirty="0">
                <a:solidFill>
                  <a:schemeClr val="bg2"/>
                </a:solidFill>
                <a:latin typeface="Poppins"/>
                <a:ea typeface="Poppins"/>
                <a:cs typeface="Poppins"/>
                <a:sym typeface="Poppins"/>
              </a:rPr>
              <a:t>Causas de sus reacciones.</a:t>
            </a:r>
          </a:p>
        </p:txBody>
      </p:sp>
      <p:sp>
        <p:nvSpPr>
          <p:cNvPr id="4" name="Google Shape;1787;p54">
            <a:extLst>
              <a:ext uri="{FF2B5EF4-FFF2-40B4-BE49-F238E27FC236}">
                <a16:creationId xmlns:a16="http://schemas.microsoft.com/office/drawing/2014/main" id="{6CAAA8A2-71B2-3733-E26A-48B1812D8CCB}"/>
              </a:ext>
            </a:extLst>
          </p:cNvPr>
          <p:cNvSpPr txBox="1">
            <a:spLocks/>
          </p:cNvSpPr>
          <p:nvPr/>
        </p:nvSpPr>
        <p:spPr>
          <a:xfrm>
            <a:off x="554202" y="3213305"/>
            <a:ext cx="4972736" cy="1033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1pPr>
            <a:lvl2pPr marL="914400" marR="0" lvl="1"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2pPr>
            <a:lvl3pPr marL="1371600" marR="0" lvl="2"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3pPr>
            <a:lvl4pPr marL="1828800" marR="0" lvl="3"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4pPr>
            <a:lvl5pPr marL="2286000" marR="0" lvl="4"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5pPr>
            <a:lvl6pPr marL="2743200" marR="0" lvl="5"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6pPr>
            <a:lvl7pPr marL="3200400" marR="0" lvl="6"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7pPr>
            <a:lvl8pPr marL="3657600" marR="0" lvl="7"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8pPr>
            <a:lvl9pPr marL="4114800" marR="0" lvl="8" indent="-317500" algn="r" rtl="0">
              <a:lnSpc>
                <a:spcPct val="100000"/>
              </a:lnSpc>
              <a:spcBef>
                <a:spcPts val="0"/>
              </a:spcBef>
              <a:spcAft>
                <a:spcPts val="0"/>
              </a:spcAft>
              <a:buClr>
                <a:schemeClr val="dk1"/>
              </a:buClr>
              <a:buSzPts val="1400"/>
              <a:buFont typeface="Poppins Light"/>
              <a:buNone/>
              <a:defRPr sz="1400" b="0" i="0" u="none" strike="noStrike" cap="none">
                <a:solidFill>
                  <a:schemeClr val="dk1"/>
                </a:solidFill>
                <a:latin typeface="Poppins Light"/>
                <a:ea typeface="Poppins Light"/>
                <a:cs typeface="Poppins Light"/>
                <a:sym typeface="Poppins Light"/>
              </a:defRPr>
            </a:lvl9pPr>
          </a:lstStyle>
          <a:p>
            <a:pPr marL="0" indent="0" algn="just"/>
            <a:r>
              <a:rPr lang="es-MX" sz="1200" dirty="0"/>
              <a:t>Google </a:t>
            </a:r>
            <a:r>
              <a:rPr lang="es-MX" sz="1200" dirty="0" err="1"/>
              <a:t>Forms</a:t>
            </a:r>
            <a:r>
              <a:rPr lang="es-MX" sz="1200" dirty="0"/>
              <a:t> es una herramienta sencilla e intuitiva que será accesible para las mujeres, además de que es conocida. Facilitando su respuesta y la recolección de ellas. </a:t>
            </a:r>
          </a:p>
          <a:p>
            <a:pPr marL="0" indent="0" algn="just"/>
            <a:r>
              <a:rPr lang="es-MX" sz="1200" dirty="0"/>
              <a:t>Se ofrecerá asistencia en caso de necesitar guía, comprensión o lectura.</a:t>
            </a:r>
            <a:endParaRPr lang="es-E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grpSp>
        <p:nvGrpSpPr>
          <p:cNvPr id="1442" name="Google Shape;1442;p51"/>
          <p:cNvGrpSpPr/>
          <p:nvPr/>
        </p:nvGrpSpPr>
        <p:grpSpPr>
          <a:xfrm>
            <a:off x="437193" y="1033939"/>
            <a:ext cx="3515746" cy="4207897"/>
            <a:chOff x="437200" y="815625"/>
            <a:chExt cx="3945400" cy="4722138"/>
          </a:xfrm>
        </p:grpSpPr>
        <p:sp>
          <p:nvSpPr>
            <p:cNvPr id="1443" name="Google Shape;1443;p51"/>
            <p:cNvSpPr/>
            <p:nvPr/>
          </p:nvSpPr>
          <p:spPr>
            <a:xfrm>
              <a:off x="3354425" y="1672050"/>
              <a:ext cx="526625" cy="250775"/>
            </a:xfrm>
            <a:custGeom>
              <a:avLst/>
              <a:gdLst/>
              <a:ahLst/>
              <a:cxnLst/>
              <a:rect l="l" t="t" r="r" b="b"/>
              <a:pathLst>
                <a:path w="21065" h="10031" extrusionOk="0">
                  <a:moveTo>
                    <a:pt x="4560" y="0"/>
                  </a:moveTo>
                  <a:lnTo>
                    <a:pt x="4560" y="0"/>
                  </a:lnTo>
                  <a:cubicBezTo>
                    <a:pt x="4651" y="92"/>
                    <a:pt x="4651" y="122"/>
                    <a:pt x="4651" y="122"/>
                  </a:cubicBezTo>
                  <a:cubicBezTo>
                    <a:pt x="4651" y="122"/>
                    <a:pt x="2432" y="5107"/>
                    <a:pt x="1" y="9362"/>
                  </a:cubicBezTo>
                  <a:cubicBezTo>
                    <a:pt x="2089" y="8564"/>
                    <a:pt x="4316" y="8234"/>
                    <a:pt x="6550" y="8234"/>
                  </a:cubicBezTo>
                  <a:cubicBezTo>
                    <a:pt x="7632" y="8234"/>
                    <a:pt x="8717" y="8311"/>
                    <a:pt x="9788" y="8450"/>
                  </a:cubicBezTo>
                  <a:cubicBezTo>
                    <a:pt x="12159" y="8754"/>
                    <a:pt x="14439" y="9362"/>
                    <a:pt x="16688" y="10031"/>
                  </a:cubicBezTo>
                  <a:cubicBezTo>
                    <a:pt x="17448" y="9362"/>
                    <a:pt x="18238" y="9210"/>
                    <a:pt x="19241" y="8785"/>
                  </a:cubicBezTo>
                  <a:cubicBezTo>
                    <a:pt x="19565" y="8655"/>
                    <a:pt x="19981" y="8618"/>
                    <a:pt x="20456" y="8618"/>
                  </a:cubicBezTo>
                  <a:cubicBezTo>
                    <a:pt x="20650" y="8618"/>
                    <a:pt x="20854" y="8624"/>
                    <a:pt x="21065" y="8633"/>
                  </a:cubicBezTo>
                  <a:cubicBezTo>
                    <a:pt x="20336" y="8481"/>
                    <a:pt x="19424" y="8329"/>
                    <a:pt x="18056" y="8238"/>
                  </a:cubicBezTo>
                  <a:cubicBezTo>
                    <a:pt x="16171" y="8146"/>
                    <a:pt x="14196" y="7174"/>
                    <a:pt x="12615" y="6080"/>
                  </a:cubicBezTo>
                  <a:cubicBezTo>
                    <a:pt x="11065" y="4985"/>
                    <a:pt x="9819" y="3192"/>
                    <a:pt x="9879" y="1307"/>
                  </a:cubicBezTo>
                  <a:lnTo>
                    <a:pt x="9879" y="1307"/>
                  </a:lnTo>
                  <a:cubicBezTo>
                    <a:pt x="9849" y="1824"/>
                    <a:pt x="9332" y="2250"/>
                    <a:pt x="8785" y="2341"/>
                  </a:cubicBezTo>
                  <a:cubicBezTo>
                    <a:pt x="8717" y="2349"/>
                    <a:pt x="8649" y="2353"/>
                    <a:pt x="8580" y="2353"/>
                  </a:cubicBezTo>
                  <a:cubicBezTo>
                    <a:pt x="8126" y="2353"/>
                    <a:pt x="7657" y="2187"/>
                    <a:pt x="7235" y="1976"/>
                  </a:cubicBezTo>
                  <a:cubicBezTo>
                    <a:pt x="6353" y="1611"/>
                    <a:pt x="5381" y="730"/>
                    <a:pt x="4560" y="0"/>
                  </a:cubicBezTo>
                  <a:close/>
                </a:path>
              </a:pathLst>
            </a:custGeom>
            <a:solidFill>
              <a:srgbClr val="DBBAC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3118100" y="1878650"/>
              <a:ext cx="653550" cy="720500"/>
            </a:xfrm>
            <a:custGeom>
              <a:avLst/>
              <a:gdLst/>
              <a:ahLst/>
              <a:cxnLst/>
              <a:rect l="l" t="t" r="r" b="b"/>
              <a:pathLst>
                <a:path w="26142" h="28820" extrusionOk="0">
                  <a:moveTo>
                    <a:pt x="16034" y="1"/>
                  </a:moveTo>
                  <a:cubicBezTo>
                    <a:pt x="13802" y="1"/>
                    <a:pt x="11583" y="330"/>
                    <a:pt x="9515" y="1129"/>
                  </a:cubicBezTo>
                  <a:cubicBezTo>
                    <a:pt x="8603" y="2709"/>
                    <a:pt x="7660" y="4168"/>
                    <a:pt x="6840" y="5262"/>
                  </a:cubicBezTo>
                  <a:cubicBezTo>
                    <a:pt x="3679" y="9275"/>
                    <a:pt x="1" y="11767"/>
                    <a:pt x="1" y="11767"/>
                  </a:cubicBezTo>
                  <a:cubicBezTo>
                    <a:pt x="1" y="11767"/>
                    <a:pt x="368" y="11725"/>
                    <a:pt x="1043" y="11725"/>
                  </a:cubicBezTo>
                  <a:cubicBezTo>
                    <a:pt x="3005" y="11725"/>
                    <a:pt x="7571" y="12078"/>
                    <a:pt x="13314" y="14837"/>
                  </a:cubicBezTo>
                  <a:cubicBezTo>
                    <a:pt x="21004" y="18576"/>
                    <a:pt x="24287" y="28819"/>
                    <a:pt x="24287" y="28819"/>
                  </a:cubicBezTo>
                  <a:cubicBezTo>
                    <a:pt x="24287" y="28819"/>
                    <a:pt x="24804" y="24533"/>
                    <a:pt x="24469" y="20308"/>
                  </a:cubicBezTo>
                  <a:cubicBezTo>
                    <a:pt x="24135" y="16114"/>
                    <a:pt x="20518" y="10095"/>
                    <a:pt x="20518" y="10095"/>
                  </a:cubicBezTo>
                  <a:cubicBezTo>
                    <a:pt x="20518" y="10095"/>
                    <a:pt x="24469" y="4138"/>
                    <a:pt x="25412" y="2648"/>
                  </a:cubicBezTo>
                  <a:cubicBezTo>
                    <a:pt x="25655" y="2253"/>
                    <a:pt x="25928" y="2010"/>
                    <a:pt x="26141" y="1767"/>
                  </a:cubicBezTo>
                  <a:cubicBezTo>
                    <a:pt x="23861" y="1098"/>
                    <a:pt x="21582" y="521"/>
                    <a:pt x="19272" y="217"/>
                  </a:cubicBezTo>
                  <a:cubicBezTo>
                    <a:pt x="18200" y="78"/>
                    <a:pt x="17116" y="1"/>
                    <a:pt x="16034" y="1"/>
                  </a:cubicBezTo>
                  <a:close/>
                </a:path>
              </a:pathLst>
            </a:custGeom>
            <a:solidFill>
              <a:srgbClr val="E6D0DC"/>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3430425" y="1210200"/>
              <a:ext cx="641375" cy="688900"/>
            </a:xfrm>
            <a:custGeom>
              <a:avLst/>
              <a:gdLst/>
              <a:ahLst/>
              <a:cxnLst/>
              <a:rect l="l" t="t" r="r" b="b"/>
              <a:pathLst>
                <a:path w="25655" h="27556" extrusionOk="0">
                  <a:moveTo>
                    <a:pt x="16275" y="0"/>
                  </a:moveTo>
                  <a:cubicBezTo>
                    <a:pt x="15354" y="0"/>
                    <a:pt x="13463" y="430"/>
                    <a:pt x="12432" y="3702"/>
                  </a:cubicBezTo>
                  <a:cubicBezTo>
                    <a:pt x="11581" y="6286"/>
                    <a:pt x="10821" y="9933"/>
                    <a:pt x="9757" y="11939"/>
                  </a:cubicBezTo>
                  <a:cubicBezTo>
                    <a:pt x="8694" y="13976"/>
                    <a:pt x="7751" y="14006"/>
                    <a:pt x="6931" y="14037"/>
                  </a:cubicBezTo>
                  <a:cubicBezTo>
                    <a:pt x="6079" y="14037"/>
                    <a:pt x="6049" y="13763"/>
                    <a:pt x="4742" y="12790"/>
                  </a:cubicBezTo>
                  <a:cubicBezTo>
                    <a:pt x="4087" y="12307"/>
                    <a:pt x="3464" y="12079"/>
                    <a:pt x="2860" y="12079"/>
                  </a:cubicBezTo>
                  <a:cubicBezTo>
                    <a:pt x="2288" y="12079"/>
                    <a:pt x="1733" y="12284"/>
                    <a:pt x="1186" y="12669"/>
                  </a:cubicBezTo>
                  <a:cubicBezTo>
                    <a:pt x="31" y="13429"/>
                    <a:pt x="31" y="14128"/>
                    <a:pt x="0" y="15404"/>
                  </a:cubicBezTo>
                  <a:cubicBezTo>
                    <a:pt x="0" y="16499"/>
                    <a:pt x="1216" y="18110"/>
                    <a:pt x="1551" y="18535"/>
                  </a:cubicBezTo>
                  <a:cubicBezTo>
                    <a:pt x="2371" y="19234"/>
                    <a:pt x="3344" y="20116"/>
                    <a:pt x="4225" y="20511"/>
                  </a:cubicBezTo>
                  <a:cubicBezTo>
                    <a:pt x="4647" y="20695"/>
                    <a:pt x="5115" y="20857"/>
                    <a:pt x="5568" y="20857"/>
                  </a:cubicBezTo>
                  <a:cubicBezTo>
                    <a:pt x="5638" y="20857"/>
                    <a:pt x="5707" y="20853"/>
                    <a:pt x="5776" y="20845"/>
                  </a:cubicBezTo>
                  <a:cubicBezTo>
                    <a:pt x="6323" y="20754"/>
                    <a:pt x="6839" y="20389"/>
                    <a:pt x="6870" y="19812"/>
                  </a:cubicBezTo>
                  <a:lnTo>
                    <a:pt x="6870" y="19812"/>
                  </a:lnTo>
                  <a:cubicBezTo>
                    <a:pt x="6839" y="21727"/>
                    <a:pt x="8055" y="23490"/>
                    <a:pt x="9605" y="24614"/>
                  </a:cubicBezTo>
                  <a:cubicBezTo>
                    <a:pt x="11186" y="25709"/>
                    <a:pt x="13162" y="26651"/>
                    <a:pt x="15046" y="26772"/>
                  </a:cubicBezTo>
                  <a:cubicBezTo>
                    <a:pt x="16384" y="26833"/>
                    <a:pt x="17326" y="26985"/>
                    <a:pt x="18055" y="27137"/>
                  </a:cubicBezTo>
                  <a:cubicBezTo>
                    <a:pt x="19244" y="27243"/>
                    <a:pt x="20571" y="27555"/>
                    <a:pt x="21397" y="27555"/>
                  </a:cubicBezTo>
                  <a:cubicBezTo>
                    <a:pt x="21521" y="27555"/>
                    <a:pt x="21634" y="27548"/>
                    <a:pt x="21733" y="27532"/>
                  </a:cubicBezTo>
                  <a:cubicBezTo>
                    <a:pt x="22888" y="27289"/>
                    <a:pt x="23040" y="26316"/>
                    <a:pt x="23040" y="25617"/>
                  </a:cubicBezTo>
                  <a:cubicBezTo>
                    <a:pt x="23040" y="25313"/>
                    <a:pt x="22919" y="24827"/>
                    <a:pt x="22767" y="24371"/>
                  </a:cubicBezTo>
                  <a:cubicBezTo>
                    <a:pt x="22584" y="23794"/>
                    <a:pt x="22797" y="23155"/>
                    <a:pt x="23314" y="22821"/>
                  </a:cubicBezTo>
                  <a:cubicBezTo>
                    <a:pt x="23435" y="22699"/>
                    <a:pt x="23618" y="22547"/>
                    <a:pt x="23709" y="22365"/>
                  </a:cubicBezTo>
                  <a:cubicBezTo>
                    <a:pt x="24226" y="21605"/>
                    <a:pt x="23770" y="21210"/>
                    <a:pt x="23496" y="20997"/>
                  </a:cubicBezTo>
                  <a:cubicBezTo>
                    <a:pt x="23192" y="20724"/>
                    <a:pt x="22311" y="20511"/>
                    <a:pt x="22311" y="20511"/>
                  </a:cubicBezTo>
                  <a:cubicBezTo>
                    <a:pt x="22311" y="20511"/>
                    <a:pt x="23527" y="19903"/>
                    <a:pt x="23800" y="19386"/>
                  </a:cubicBezTo>
                  <a:cubicBezTo>
                    <a:pt x="24347" y="18322"/>
                    <a:pt x="22949" y="18474"/>
                    <a:pt x="22767" y="17836"/>
                  </a:cubicBezTo>
                  <a:cubicBezTo>
                    <a:pt x="22736" y="17654"/>
                    <a:pt x="22828" y="17198"/>
                    <a:pt x="22828" y="17198"/>
                  </a:cubicBezTo>
                  <a:cubicBezTo>
                    <a:pt x="22828" y="17198"/>
                    <a:pt x="23739" y="16559"/>
                    <a:pt x="24438" y="15860"/>
                  </a:cubicBezTo>
                  <a:cubicBezTo>
                    <a:pt x="25654" y="14584"/>
                    <a:pt x="22767" y="13459"/>
                    <a:pt x="22159" y="12942"/>
                  </a:cubicBezTo>
                  <a:cubicBezTo>
                    <a:pt x="21551" y="12395"/>
                    <a:pt x="20913" y="11271"/>
                    <a:pt x="20639" y="10632"/>
                  </a:cubicBezTo>
                  <a:cubicBezTo>
                    <a:pt x="20365" y="9964"/>
                    <a:pt x="20487" y="9477"/>
                    <a:pt x="20700" y="8596"/>
                  </a:cubicBezTo>
                  <a:cubicBezTo>
                    <a:pt x="20913" y="7745"/>
                    <a:pt x="20791" y="7015"/>
                    <a:pt x="20639" y="6407"/>
                  </a:cubicBezTo>
                  <a:cubicBezTo>
                    <a:pt x="19484" y="2182"/>
                    <a:pt x="16809" y="55"/>
                    <a:pt x="16809" y="55"/>
                  </a:cubicBezTo>
                  <a:cubicBezTo>
                    <a:pt x="16809" y="55"/>
                    <a:pt x="16604" y="0"/>
                    <a:pt x="16275" y="0"/>
                  </a:cubicBezTo>
                  <a:close/>
                </a:path>
              </a:pathLst>
            </a:custGeom>
            <a:solidFill>
              <a:srgbClr val="B4634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2895450" y="820975"/>
              <a:ext cx="1144425" cy="1159150"/>
            </a:xfrm>
            <a:custGeom>
              <a:avLst/>
              <a:gdLst/>
              <a:ahLst/>
              <a:cxnLst/>
              <a:rect l="l" t="t" r="r" b="b"/>
              <a:pathLst>
                <a:path w="45777" h="46366" extrusionOk="0">
                  <a:moveTo>
                    <a:pt x="25776" y="0"/>
                  </a:moveTo>
                  <a:cubicBezTo>
                    <a:pt x="24743" y="61"/>
                    <a:pt x="23649" y="304"/>
                    <a:pt x="22919" y="1064"/>
                  </a:cubicBezTo>
                  <a:cubicBezTo>
                    <a:pt x="22262" y="1779"/>
                    <a:pt x="21981" y="2949"/>
                    <a:pt x="22454" y="3769"/>
                  </a:cubicBezTo>
                  <a:lnTo>
                    <a:pt x="22454" y="3769"/>
                  </a:lnTo>
                  <a:cubicBezTo>
                    <a:pt x="21586" y="2509"/>
                    <a:pt x="20044" y="1840"/>
                    <a:pt x="18521" y="1840"/>
                  </a:cubicBezTo>
                  <a:cubicBezTo>
                    <a:pt x="17375" y="1840"/>
                    <a:pt x="16241" y="2218"/>
                    <a:pt x="15411" y="3010"/>
                  </a:cubicBezTo>
                  <a:cubicBezTo>
                    <a:pt x="14532" y="3831"/>
                    <a:pt x="14020" y="5274"/>
                    <a:pt x="14722" y="6248"/>
                  </a:cubicBezTo>
                  <a:lnTo>
                    <a:pt x="14722" y="6248"/>
                  </a:lnTo>
                  <a:cubicBezTo>
                    <a:pt x="13973" y="5327"/>
                    <a:pt x="12784" y="4837"/>
                    <a:pt x="11614" y="4837"/>
                  </a:cubicBezTo>
                  <a:cubicBezTo>
                    <a:pt x="10738" y="4837"/>
                    <a:pt x="9873" y="5111"/>
                    <a:pt x="9211" y="5684"/>
                  </a:cubicBezTo>
                  <a:cubicBezTo>
                    <a:pt x="7664" y="6997"/>
                    <a:pt x="7182" y="9570"/>
                    <a:pt x="8463" y="11065"/>
                  </a:cubicBezTo>
                  <a:lnTo>
                    <a:pt x="8463" y="11065"/>
                  </a:lnTo>
                  <a:cubicBezTo>
                    <a:pt x="7969" y="10595"/>
                    <a:pt x="7286" y="10386"/>
                    <a:pt x="6579" y="10386"/>
                  </a:cubicBezTo>
                  <a:cubicBezTo>
                    <a:pt x="5923" y="10386"/>
                    <a:pt x="5246" y="10565"/>
                    <a:pt x="4682" y="10882"/>
                  </a:cubicBezTo>
                  <a:cubicBezTo>
                    <a:pt x="3557" y="11490"/>
                    <a:pt x="2676" y="12675"/>
                    <a:pt x="2645" y="13952"/>
                  </a:cubicBezTo>
                  <a:cubicBezTo>
                    <a:pt x="2645" y="14739"/>
                    <a:pt x="3031" y="15514"/>
                    <a:pt x="3616" y="16000"/>
                  </a:cubicBezTo>
                  <a:lnTo>
                    <a:pt x="3616" y="16000"/>
                  </a:lnTo>
                  <a:cubicBezTo>
                    <a:pt x="2968" y="16055"/>
                    <a:pt x="2280" y="16387"/>
                    <a:pt x="1794" y="16840"/>
                  </a:cubicBezTo>
                  <a:cubicBezTo>
                    <a:pt x="548" y="18086"/>
                    <a:pt x="1" y="20061"/>
                    <a:pt x="609" y="21733"/>
                  </a:cubicBezTo>
                  <a:cubicBezTo>
                    <a:pt x="1067" y="22933"/>
                    <a:pt x="2072" y="23897"/>
                    <a:pt x="3266" y="24324"/>
                  </a:cubicBezTo>
                  <a:lnTo>
                    <a:pt x="3266" y="24324"/>
                  </a:lnTo>
                  <a:cubicBezTo>
                    <a:pt x="2997" y="24411"/>
                    <a:pt x="2740" y="24547"/>
                    <a:pt x="2524" y="24712"/>
                  </a:cubicBezTo>
                  <a:cubicBezTo>
                    <a:pt x="1308" y="25624"/>
                    <a:pt x="700" y="27265"/>
                    <a:pt x="1004" y="28724"/>
                  </a:cubicBezTo>
                  <a:cubicBezTo>
                    <a:pt x="1308" y="30214"/>
                    <a:pt x="2645" y="31399"/>
                    <a:pt x="4104" y="31764"/>
                  </a:cubicBezTo>
                  <a:cubicBezTo>
                    <a:pt x="2584" y="32189"/>
                    <a:pt x="1673" y="33952"/>
                    <a:pt x="1794" y="35533"/>
                  </a:cubicBezTo>
                  <a:cubicBezTo>
                    <a:pt x="1916" y="37144"/>
                    <a:pt x="2828" y="38542"/>
                    <a:pt x="3891" y="39758"/>
                  </a:cubicBezTo>
                  <a:cubicBezTo>
                    <a:pt x="4651" y="40639"/>
                    <a:pt x="5563" y="41460"/>
                    <a:pt x="6688" y="41733"/>
                  </a:cubicBezTo>
                  <a:cubicBezTo>
                    <a:pt x="6924" y="41796"/>
                    <a:pt x="7168" y="41826"/>
                    <a:pt x="7412" y="41826"/>
                  </a:cubicBezTo>
                  <a:cubicBezTo>
                    <a:pt x="8324" y="41826"/>
                    <a:pt x="9226" y="41402"/>
                    <a:pt x="9619" y="40621"/>
                  </a:cubicBezTo>
                  <a:lnTo>
                    <a:pt x="9619" y="40621"/>
                  </a:lnTo>
                  <a:cubicBezTo>
                    <a:pt x="8994" y="42036"/>
                    <a:pt x="9543" y="43857"/>
                    <a:pt x="10700" y="44925"/>
                  </a:cubicBezTo>
                  <a:cubicBezTo>
                    <a:pt x="11754" y="45924"/>
                    <a:pt x="13290" y="46366"/>
                    <a:pt x="14752" y="46366"/>
                  </a:cubicBezTo>
                  <a:cubicBezTo>
                    <a:pt x="14892" y="46366"/>
                    <a:pt x="15031" y="46362"/>
                    <a:pt x="15168" y="46354"/>
                  </a:cubicBezTo>
                  <a:cubicBezTo>
                    <a:pt x="16840" y="46293"/>
                    <a:pt x="18816" y="45381"/>
                    <a:pt x="19272" y="43740"/>
                  </a:cubicBezTo>
                  <a:cubicBezTo>
                    <a:pt x="19748" y="43936"/>
                    <a:pt x="20241" y="44024"/>
                    <a:pt x="20737" y="44024"/>
                  </a:cubicBezTo>
                  <a:cubicBezTo>
                    <a:pt x="22235" y="44024"/>
                    <a:pt x="23761" y="43225"/>
                    <a:pt x="24925" y="42220"/>
                  </a:cubicBezTo>
                  <a:cubicBezTo>
                    <a:pt x="25685" y="41612"/>
                    <a:pt x="26384" y="40852"/>
                    <a:pt x="26658" y="39910"/>
                  </a:cubicBezTo>
                  <a:cubicBezTo>
                    <a:pt x="26822" y="39343"/>
                    <a:pt x="26767" y="38699"/>
                    <a:pt x="26511" y="38176"/>
                  </a:cubicBezTo>
                  <a:lnTo>
                    <a:pt x="26511" y="38176"/>
                  </a:lnTo>
                  <a:cubicBezTo>
                    <a:pt x="26957" y="38457"/>
                    <a:pt x="27504" y="38598"/>
                    <a:pt x="28047" y="38598"/>
                  </a:cubicBezTo>
                  <a:cubicBezTo>
                    <a:pt x="28245" y="38598"/>
                    <a:pt x="28442" y="38579"/>
                    <a:pt x="28634" y="38542"/>
                  </a:cubicBezTo>
                  <a:cubicBezTo>
                    <a:pt x="29728" y="38299"/>
                    <a:pt x="30640" y="37539"/>
                    <a:pt x="31339" y="36688"/>
                  </a:cubicBezTo>
                  <a:cubicBezTo>
                    <a:pt x="32159" y="35624"/>
                    <a:pt x="32737" y="34195"/>
                    <a:pt x="32281" y="32949"/>
                  </a:cubicBezTo>
                  <a:cubicBezTo>
                    <a:pt x="32076" y="32335"/>
                    <a:pt x="31548" y="31848"/>
                    <a:pt x="30951" y="31609"/>
                  </a:cubicBezTo>
                  <a:lnTo>
                    <a:pt x="30951" y="31609"/>
                  </a:lnTo>
                  <a:cubicBezTo>
                    <a:pt x="31867" y="31104"/>
                    <a:pt x="32592" y="30095"/>
                    <a:pt x="32798" y="29028"/>
                  </a:cubicBezTo>
                  <a:cubicBezTo>
                    <a:pt x="33153" y="27372"/>
                    <a:pt x="32529" y="25687"/>
                    <a:pt x="31907" y="24086"/>
                  </a:cubicBezTo>
                  <a:lnTo>
                    <a:pt x="31907" y="24086"/>
                  </a:lnTo>
                  <a:cubicBezTo>
                    <a:pt x="32491" y="25501"/>
                    <a:pt x="33980" y="26519"/>
                    <a:pt x="35502" y="26519"/>
                  </a:cubicBezTo>
                  <a:cubicBezTo>
                    <a:pt x="35604" y="26519"/>
                    <a:pt x="35705" y="26515"/>
                    <a:pt x="35807" y="26505"/>
                  </a:cubicBezTo>
                  <a:cubicBezTo>
                    <a:pt x="37479" y="26384"/>
                    <a:pt x="38968" y="24986"/>
                    <a:pt x="39242" y="23314"/>
                  </a:cubicBezTo>
                  <a:cubicBezTo>
                    <a:pt x="39387" y="22296"/>
                    <a:pt x="38914" y="21105"/>
                    <a:pt x="38070" y="20740"/>
                  </a:cubicBezTo>
                  <a:lnTo>
                    <a:pt x="38070" y="20740"/>
                  </a:lnTo>
                  <a:cubicBezTo>
                    <a:pt x="38072" y="20740"/>
                    <a:pt x="38073" y="20740"/>
                    <a:pt x="38075" y="20740"/>
                  </a:cubicBezTo>
                  <a:cubicBezTo>
                    <a:pt x="39007" y="20740"/>
                    <a:pt x="39913" y="20245"/>
                    <a:pt x="40397" y="19423"/>
                  </a:cubicBezTo>
                  <a:cubicBezTo>
                    <a:pt x="41005" y="18390"/>
                    <a:pt x="41005" y="17265"/>
                    <a:pt x="40184" y="16414"/>
                  </a:cubicBezTo>
                  <a:lnTo>
                    <a:pt x="40184" y="16414"/>
                  </a:lnTo>
                  <a:cubicBezTo>
                    <a:pt x="40603" y="16640"/>
                    <a:pt x="41064" y="16746"/>
                    <a:pt x="41533" y="16746"/>
                  </a:cubicBezTo>
                  <a:cubicBezTo>
                    <a:pt x="41948" y="16746"/>
                    <a:pt x="42368" y="16662"/>
                    <a:pt x="42768" y="16505"/>
                  </a:cubicBezTo>
                  <a:cubicBezTo>
                    <a:pt x="43588" y="16201"/>
                    <a:pt x="44257" y="15563"/>
                    <a:pt x="44774" y="14833"/>
                  </a:cubicBezTo>
                  <a:cubicBezTo>
                    <a:pt x="45351" y="14074"/>
                    <a:pt x="45777" y="13101"/>
                    <a:pt x="45686" y="12128"/>
                  </a:cubicBezTo>
                  <a:cubicBezTo>
                    <a:pt x="45625" y="11156"/>
                    <a:pt x="45108" y="10244"/>
                    <a:pt x="44348" y="9545"/>
                  </a:cubicBezTo>
                  <a:cubicBezTo>
                    <a:pt x="43588" y="8876"/>
                    <a:pt x="42737" y="8420"/>
                    <a:pt x="41764" y="8055"/>
                  </a:cubicBezTo>
                  <a:cubicBezTo>
                    <a:pt x="42160" y="6900"/>
                    <a:pt x="41096" y="5867"/>
                    <a:pt x="39758" y="5715"/>
                  </a:cubicBezTo>
                  <a:cubicBezTo>
                    <a:pt x="39621" y="5695"/>
                    <a:pt x="39483" y="5685"/>
                    <a:pt x="39346" y="5685"/>
                  </a:cubicBezTo>
                  <a:cubicBezTo>
                    <a:pt x="38599" y="5685"/>
                    <a:pt x="37869" y="5975"/>
                    <a:pt x="37307" y="6462"/>
                  </a:cubicBezTo>
                  <a:lnTo>
                    <a:pt x="37307" y="6462"/>
                  </a:lnTo>
                  <a:cubicBezTo>
                    <a:pt x="37883" y="5429"/>
                    <a:pt x="37902" y="4065"/>
                    <a:pt x="37296" y="3040"/>
                  </a:cubicBezTo>
                  <a:cubicBezTo>
                    <a:pt x="36626" y="1834"/>
                    <a:pt x="35248" y="1148"/>
                    <a:pt x="33848" y="1148"/>
                  </a:cubicBezTo>
                  <a:cubicBezTo>
                    <a:pt x="33660" y="1148"/>
                    <a:pt x="33471" y="1161"/>
                    <a:pt x="33284" y="1186"/>
                  </a:cubicBezTo>
                  <a:cubicBezTo>
                    <a:pt x="31734" y="1429"/>
                    <a:pt x="30366" y="2493"/>
                    <a:pt x="29697" y="3891"/>
                  </a:cubicBezTo>
                  <a:cubicBezTo>
                    <a:pt x="30032" y="2858"/>
                    <a:pt x="29576" y="1733"/>
                    <a:pt x="28786" y="1003"/>
                  </a:cubicBezTo>
                  <a:cubicBezTo>
                    <a:pt x="27995" y="274"/>
                    <a:pt x="26840" y="0"/>
                    <a:pt x="25776" y="0"/>
                  </a:cubicBezTo>
                  <a:close/>
                </a:path>
              </a:pathLst>
            </a:cu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3473725" y="2097575"/>
              <a:ext cx="902025" cy="1132275"/>
            </a:xfrm>
            <a:custGeom>
              <a:avLst/>
              <a:gdLst/>
              <a:ahLst/>
              <a:cxnLst/>
              <a:rect l="l" t="t" r="r" b="b"/>
              <a:pathLst>
                <a:path w="36081" h="45291" extrusionOk="0">
                  <a:moveTo>
                    <a:pt x="29819" y="1"/>
                  </a:moveTo>
                  <a:cubicBezTo>
                    <a:pt x="29819" y="1"/>
                    <a:pt x="24074" y="396"/>
                    <a:pt x="21004" y="3132"/>
                  </a:cubicBezTo>
                  <a:cubicBezTo>
                    <a:pt x="17965" y="5776"/>
                    <a:pt x="17326" y="9089"/>
                    <a:pt x="17326" y="9089"/>
                  </a:cubicBezTo>
                  <a:cubicBezTo>
                    <a:pt x="17326" y="9089"/>
                    <a:pt x="17020" y="11190"/>
                    <a:pt x="16136" y="11190"/>
                  </a:cubicBezTo>
                  <a:cubicBezTo>
                    <a:pt x="16016" y="11190"/>
                    <a:pt x="15887" y="11152"/>
                    <a:pt x="15746" y="11065"/>
                  </a:cubicBezTo>
                  <a:cubicBezTo>
                    <a:pt x="15300" y="10784"/>
                    <a:pt x="14647" y="10656"/>
                    <a:pt x="13975" y="10656"/>
                  </a:cubicBezTo>
                  <a:cubicBezTo>
                    <a:pt x="12906" y="10656"/>
                    <a:pt x="11791" y="10979"/>
                    <a:pt x="11399" y="11521"/>
                  </a:cubicBezTo>
                  <a:cubicBezTo>
                    <a:pt x="10700" y="12402"/>
                    <a:pt x="11095" y="14256"/>
                    <a:pt x="11308" y="16749"/>
                  </a:cubicBezTo>
                  <a:cubicBezTo>
                    <a:pt x="11490" y="19272"/>
                    <a:pt x="8816" y="27813"/>
                    <a:pt x="8208" y="29667"/>
                  </a:cubicBezTo>
                  <a:cubicBezTo>
                    <a:pt x="7600" y="31552"/>
                    <a:pt x="5624" y="34682"/>
                    <a:pt x="2797" y="38907"/>
                  </a:cubicBezTo>
                  <a:cubicBezTo>
                    <a:pt x="1" y="43102"/>
                    <a:pt x="62" y="45047"/>
                    <a:pt x="62" y="45047"/>
                  </a:cubicBezTo>
                  <a:lnTo>
                    <a:pt x="23649" y="45290"/>
                  </a:lnTo>
                  <a:cubicBezTo>
                    <a:pt x="23649" y="45290"/>
                    <a:pt x="23314" y="44500"/>
                    <a:pt x="22889" y="43284"/>
                  </a:cubicBezTo>
                  <a:cubicBezTo>
                    <a:pt x="22433" y="42068"/>
                    <a:pt x="20670" y="39880"/>
                    <a:pt x="20427" y="39485"/>
                  </a:cubicBezTo>
                  <a:cubicBezTo>
                    <a:pt x="20244" y="39120"/>
                    <a:pt x="20092" y="38573"/>
                    <a:pt x="20001" y="37509"/>
                  </a:cubicBezTo>
                  <a:cubicBezTo>
                    <a:pt x="19910" y="36415"/>
                    <a:pt x="20913" y="33375"/>
                    <a:pt x="21369" y="31977"/>
                  </a:cubicBezTo>
                  <a:cubicBezTo>
                    <a:pt x="21825" y="30548"/>
                    <a:pt x="22950" y="28786"/>
                    <a:pt x="23649" y="27752"/>
                  </a:cubicBezTo>
                  <a:cubicBezTo>
                    <a:pt x="24409" y="26719"/>
                    <a:pt x="25077" y="26567"/>
                    <a:pt x="26232" y="26384"/>
                  </a:cubicBezTo>
                  <a:cubicBezTo>
                    <a:pt x="26343" y="26368"/>
                    <a:pt x="26478" y="26360"/>
                    <a:pt x="26634" y="26360"/>
                  </a:cubicBezTo>
                  <a:cubicBezTo>
                    <a:pt x="28199" y="26360"/>
                    <a:pt x="31806" y="27119"/>
                    <a:pt x="32220" y="27175"/>
                  </a:cubicBezTo>
                  <a:cubicBezTo>
                    <a:pt x="32269" y="27184"/>
                    <a:pt x="32320" y="27189"/>
                    <a:pt x="32373" y="27189"/>
                  </a:cubicBezTo>
                  <a:cubicBezTo>
                    <a:pt x="32817" y="27189"/>
                    <a:pt x="33403" y="26869"/>
                    <a:pt x="33892" y="26597"/>
                  </a:cubicBezTo>
                  <a:cubicBezTo>
                    <a:pt x="34409" y="26263"/>
                    <a:pt x="34652" y="25503"/>
                    <a:pt x="34500" y="24682"/>
                  </a:cubicBezTo>
                  <a:cubicBezTo>
                    <a:pt x="34348" y="23861"/>
                    <a:pt x="34074" y="23223"/>
                    <a:pt x="34135" y="22858"/>
                  </a:cubicBezTo>
                  <a:cubicBezTo>
                    <a:pt x="34226" y="22433"/>
                    <a:pt x="34591" y="22433"/>
                    <a:pt x="34804" y="22342"/>
                  </a:cubicBezTo>
                  <a:cubicBezTo>
                    <a:pt x="34986" y="22250"/>
                    <a:pt x="34834" y="21521"/>
                    <a:pt x="34682" y="21126"/>
                  </a:cubicBezTo>
                  <a:cubicBezTo>
                    <a:pt x="34530" y="20761"/>
                    <a:pt x="34105" y="20640"/>
                    <a:pt x="34105" y="20640"/>
                  </a:cubicBezTo>
                  <a:cubicBezTo>
                    <a:pt x="34105" y="20640"/>
                    <a:pt x="34652" y="20366"/>
                    <a:pt x="34834" y="20001"/>
                  </a:cubicBezTo>
                  <a:cubicBezTo>
                    <a:pt x="35047" y="19606"/>
                    <a:pt x="34986" y="19120"/>
                    <a:pt x="34986" y="19120"/>
                  </a:cubicBezTo>
                  <a:cubicBezTo>
                    <a:pt x="34986" y="19120"/>
                    <a:pt x="34439" y="18907"/>
                    <a:pt x="34196" y="18542"/>
                  </a:cubicBezTo>
                  <a:cubicBezTo>
                    <a:pt x="33923" y="18208"/>
                    <a:pt x="33983" y="17752"/>
                    <a:pt x="33983" y="17752"/>
                  </a:cubicBezTo>
                  <a:cubicBezTo>
                    <a:pt x="33983" y="17752"/>
                    <a:pt x="35108" y="17174"/>
                    <a:pt x="35594" y="16779"/>
                  </a:cubicBezTo>
                  <a:cubicBezTo>
                    <a:pt x="36081" y="16354"/>
                    <a:pt x="36050" y="16019"/>
                    <a:pt x="35959" y="15624"/>
                  </a:cubicBezTo>
                  <a:cubicBezTo>
                    <a:pt x="35898" y="15260"/>
                    <a:pt x="35199" y="14834"/>
                    <a:pt x="34591" y="14530"/>
                  </a:cubicBezTo>
                  <a:cubicBezTo>
                    <a:pt x="33983" y="14256"/>
                    <a:pt x="33923" y="14104"/>
                    <a:pt x="33163" y="13132"/>
                  </a:cubicBezTo>
                  <a:cubicBezTo>
                    <a:pt x="32403" y="12159"/>
                    <a:pt x="32281" y="11338"/>
                    <a:pt x="32099" y="10639"/>
                  </a:cubicBezTo>
                  <a:cubicBezTo>
                    <a:pt x="31856" y="9971"/>
                    <a:pt x="32220" y="8968"/>
                    <a:pt x="32251" y="6688"/>
                  </a:cubicBezTo>
                  <a:cubicBezTo>
                    <a:pt x="32281" y="4408"/>
                    <a:pt x="29819" y="1"/>
                    <a:pt x="29819" y="1"/>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3455500" y="1906375"/>
              <a:ext cx="927100" cy="963275"/>
            </a:xfrm>
            <a:custGeom>
              <a:avLst/>
              <a:gdLst/>
              <a:ahLst/>
              <a:cxnLst/>
              <a:rect l="l" t="t" r="r" b="b"/>
              <a:pathLst>
                <a:path w="37084" h="38531" extrusionOk="0">
                  <a:moveTo>
                    <a:pt x="21627" y="1"/>
                  </a:moveTo>
                  <a:cubicBezTo>
                    <a:pt x="21277" y="1"/>
                    <a:pt x="20937" y="83"/>
                    <a:pt x="20578" y="202"/>
                  </a:cubicBezTo>
                  <a:cubicBezTo>
                    <a:pt x="19362" y="567"/>
                    <a:pt x="18177" y="992"/>
                    <a:pt x="17083" y="1570"/>
                  </a:cubicBezTo>
                  <a:cubicBezTo>
                    <a:pt x="16521" y="527"/>
                    <a:pt x="15042" y="119"/>
                    <a:pt x="13783" y="119"/>
                  </a:cubicBezTo>
                  <a:cubicBezTo>
                    <a:pt x="13611" y="119"/>
                    <a:pt x="13444" y="127"/>
                    <a:pt x="13283" y="141"/>
                  </a:cubicBezTo>
                  <a:cubicBezTo>
                    <a:pt x="11946" y="232"/>
                    <a:pt x="10700" y="932"/>
                    <a:pt x="9514" y="1570"/>
                  </a:cubicBezTo>
                  <a:cubicBezTo>
                    <a:pt x="8754" y="2026"/>
                    <a:pt x="7994" y="2482"/>
                    <a:pt x="7387" y="3090"/>
                  </a:cubicBezTo>
                  <a:cubicBezTo>
                    <a:pt x="6049" y="4397"/>
                    <a:pt x="5168" y="5795"/>
                    <a:pt x="5380" y="7588"/>
                  </a:cubicBezTo>
                  <a:cubicBezTo>
                    <a:pt x="3101" y="8804"/>
                    <a:pt x="1551" y="11084"/>
                    <a:pt x="791" y="13546"/>
                  </a:cubicBezTo>
                  <a:cubicBezTo>
                    <a:pt x="31" y="16008"/>
                    <a:pt x="0" y="18652"/>
                    <a:pt x="274" y="21205"/>
                  </a:cubicBezTo>
                  <a:cubicBezTo>
                    <a:pt x="365" y="18774"/>
                    <a:pt x="1064" y="16342"/>
                    <a:pt x="2189" y="14184"/>
                  </a:cubicBezTo>
                  <a:lnTo>
                    <a:pt x="2189" y="14184"/>
                  </a:lnTo>
                  <a:cubicBezTo>
                    <a:pt x="1125" y="17011"/>
                    <a:pt x="578" y="20142"/>
                    <a:pt x="1642" y="22968"/>
                  </a:cubicBezTo>
                  <a:cubicBezTo>
                    <a:pt x="2159" y="24306"/>
                    <a:pt x="3040" y="25461"/>
                    <a:pt x="3861" y="26646"/>
                  </a:cubicBezTo>
                  <a:cubicBezTo>
                    <a:pt x="6371" y="30214"/>
                    <a:pt x="8640" y="34174"/>
                    <a:pt x="8962" y="38465"/>
                  </a:cubicBezTo>
                  <a:lnTo>
                    <a:pt x="8962" y="38465"/>
                  </a:lnTo>
                  <a:cubicBezTo>
                    <a:pt x="8966" y="38463"/>
                    <a:pt x="8969" y="38462"/>
                    <a:pt x="8970" y="38462"/>
                  </a:cubicBezTo>
                  <a:cubicBezTo>
                    <a:pt x="8971" y="38462"/>
                    <a:pt x="8972" y="38462"/>
                    <a:pt x="8972" y="38462"/>
                  </a:cubicBezTo>
                  <a:lnTo>
                    <a:pt x="8972" y="38462"/>
                  </a:lnTo>
                  <a:cubicBezTo>
                    <a:pt x="11462" y="34239"/>
                    <a:pt x="13435" y="29531"/>
                    <a:pt x="12523" y="24731"/>
                  </a:cubicBezTo>
                  <a:cubicBezTo>
                    <a:pt x="12371" y="23819"/>
                    <a:pt x="12068" y="22877"/>
                    <a:pt x="12037" y="21996"/>
                  </a:cubicBezTo>
                  <a:cubicBezTo>
                    <a:pt x="12007" y="21084"/>
                    <a:pt x="12189" y="20050"/>
                    <a:pt x="12827" y="19412"/>
                  </a:cubicBezTo>
                  <a:cubicBezTo>
                    <a:pt x="13343" y="18915"/>
                    <a:pt x="14034" y="18687"/>
                    <a:pt x="14739" y="18687"/>
                  </a:cubicBezTo>
                  <a:cubicBezTo>
                    <a:pt x="15239" y="18687"/>
                    <a:pt x="15747" y="18802"/>
                    <a:pt x="16201" y="19017"/>
                  </a:cubicBezTo>
                  <a:cubicBezTo>
                    <a:pt x="17326" y="19564"/>
                    <a:pt x="18116" y="20506"/>
                    <a:pt x="18755" y="21540"/>
                  </a:cubicBezTo>
                  <a:cubicBezTo>
                    <a:pt x="19393" y="22543"/>
                    <a:pt x="19970" y="23698"/>
                    <a:pt x="19940" y="24883"/>
                  </a:cubicBezTo>
                  <a:cubicBezTo>
                    <a:pt x="21916" y="22208"/>
                    <a:pt x="23040" y="19442"/>
                    <a:pt x="23314" y="16129"/>
                  </a:cubicBezTo>
                  <a:cubicBezTo>
                    <a:pt x="23648" y="15825"/>
                    <a:pt x="23952" y="15461"/>
                    <a:pt x="24104" y="15035"/>
                  </a:cubicBezTo>
                  <a:cubicBezTo>
                    <a:pt x="24864" y="16707"/>
                    <a:pt x="25259" y="18561"/>
                    <a:pt x="25168" y="20385"/>
                  </a:cubicBezTo>
                  <a:cubicBezTo>
                    <a:pt x="25715" y="18409"/>
                    <a:pt x="25806" y="16281"/>
                    <a:pt x="25320" y="14275"/>
                  </a:cubicBezTo>
                  <a:lnTo>
                    <a:pt x="25320" y="14275"/>
                  </a:lnTo>
                  <a:cubicBezTo>
                    <a:pt x="25624" y="14579"/>
                    <a:pt x="25898" y="14883"/>
                    <a:pt x="26141" y="15217"/>
                  </a:cubicBezTo>
                  <a:cubicBezTo>
                    <a:pt x="26353" y="14792"/>
                    <a:pt x="26475" y="14306"/>
                    <a:pt x="26384" y="13819"/>
                  </a:cubicBezTo>
                  <a:lnTo>
                    <a:pt x="26384" y="13819"/>
                  </a:lnTo>
                  <a:cubicBezTo>
                    <a:pt x="27995" y="15005"/>
                    <a:pt x="29545" y="16220"/>
                    <a:pt x="31095" y="17467"/>
                  </a:cubicBezTo>
                  <a:cubicBezTo>
                    <a:pt x="30913" y="16555"/>
                    <a:pt x="30487" y="15673"/>
                    <a:pt x="29940" y="14913"/>
                  </a:cubicBezTo>
                  <a:lnTo>
                    <a:pt x="29940" y="14913"/>
                  </a:lnTo>
                  <a:cubicBezTo>
                    <a:pt x="31247" y="15400"/>
                    <a:pt x="32220" y="16585"/>
                    <a:pt x="33223" y="17588"/>
                  </a:cubicBezTo>
                  <a:cubicBezTo>
                    <a:pt x="34069" y="18384"/>
                    <a:pt x="35200" y="19099"/>
                    <a:pt x="36332" y="19099"/>
                  </a:cubicBezTo>
                  <a:cubicBezTo>
                    <a:pt x="36583" y="19099"/>
                    <a:pt x="36835" y="19064"/>
                    <a:pt x="37083" y="18986"/>
                  </a:cubicBezTo>
                  <a:cubicBezTo>
                    <a:pt x="35746" y="18531"/>
                    <a:pt x="34591" y="17527"/>
                    <a:pt x="33922" y="16281"/>
                  </a:cubicBezTo>
                  <a:lnTo>
                    <a:pt x="33922" y="16281"/>
                  </a:lnTo>
                  <a:cubicBezTo>
                    <a:pt x="34378" y="16464"/>
                    <a:pt x="34803" y="16616"/>
                    <a:pt x="35259" y="16828"/>
                  </a:cubicBezTo>
                  <a:cubicBezTo>
                    <a:pt x="34895" y="15977"/>
                    <a:pt x="34591" y="15157"/>
                    <a:pt x="34256" y="14306"/>
                  </a:cubicBezTo>
                  <a:lnTo>
                    <a:pt x="34256" y="14306"/>
                  </a:lnTo>
                  <a:cubicBezTo>
                    <a:pt x="34530" y="14579"/>
                    <a:pt x="34864" y="14761"/>
                    <a:pt x="35199" y="14913"/>
                  </a:cubicBezTo>
                  <a:cubicBezTo>
                    <a:pt x="34712" y="13971"/>
                    <a:pt x="34135" y="13029"/>
                    <a:pt x="33527" y="12117"/>
                  </a:cubicBezTo>
                  <a:cubicBezTo>
                    <a:pt x="34104" y="11418"/>
                    <a:pt x="34074" y="10445"/>
                    <a:pt x="33648" y="9625"/>
                  </a:cubicBezTo>
                  <a:cubicBezTo>
                    <a:pt x="33223" y="8865"/>
                    <a:pt x="32554" y="8318"/>
                    <a:pt x="31794" y="7862"/>
                  </a:cubicBezTo>
                  <a:cubicBezTo>
                    <a:pt x="32068" y="7102"/>
                    <a:pt x="31794" y="6220"/>
                    <a:pt x="31247" y="5582"/>
                  </a:cubicBezTo>
                  <a:cubicBezTo>
                    <a:pt x="30730" y="4974"/>
                    <a:pt x="30001" y="4518"/>
                    <a:pt x="29332" y="4123"/>
                  </a:cubicBezTo>
                  <a:cubicBezTo>
                    <a:pt x="27265" y="2907"/>
                    <a:pt x="25168" y="1691"/>
                    <a:pt x="23132" y="506"/>
                  </a:cubicBezTo>
                  <a:cubicBezTo>
                    <a:pt x="22736" y="293"/>
                    <a:pt x="22372" y="50"/>
                    <a:pt x="21916" y="20"/>
                  </a:cubicBezTo>
                  <a:cubicBezTo>
                    <a:pt x="21818" y="7"/>
                    <a:pt x="21722" y="1"/>
                    <a:pt x="21627" y="1"/>
                  </a:cubicBezTo>
                  <a:close/>
                  <a:moveTo>
                    <a:pt x="8972" y="38462"/>
                  </a:moveTo>
                  <a:lnTo>
                    <a:pt x="8972" y="38462"/>
                  </a:lnTo>
                  <a:cubicBezTo>
                    <a:pt x="8970" y="38465"/>
                    <a:pt x="8969" y="38467"/>
                    <a:pt x="8967" y="38470"/>
                  </a:cubicBezTo>
                  <a:cubicBezTo>
                    <a:pt x="8972" y="38466"/>
                    <a:pt x="8973" y="38463"/>
                    <a:pt x="8972" y="38462"/>
                  </a:cubicBezTo>
                  <a:close/>
                  <a:moveTo>
                    <a:pt x="8962" y="38465"/>
                  </a:moveTo>
                  <a:cubicBezTo>
                    <a:pt x="8942" y="38475"/>
                    <a:pt x="8904" y="38510"/>
                    <a:pt x="8967" y="38531"/>
                  </a:cubicBezTo>
                  <a:cubicBezTo>
                    <a:pt x="8966" y="38509"/>
                    <a:pt x="8964" y="38487"/>
                    <a:pt x="8962" y="38465"/>
                  </a:cubicBezTo>
                  <a:close/>
                </a:path>
              </a:pathLst>
            </a:cu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2213825" y="1007150"/>
              <a:ext cx="902775" cy="1132250"/>
            </a:xfrm>
            <a:custGeom>
              <a:avLst/>
              <a:gdLst/>
              <a:ahLst/>
              <a:cxnLst/>
              <a:rect l="l" t="t" r="r" b="b"/>
              <a:pathLst>
                <a:path w="36111" h="45290" extrusionOk="0">
                  <a:moveTo>
                    <a:pt x="29819" y="0"/>
                  </a:moveTo>
                  <a:cubicBezTo>
                    <a:pt x="29819" y="0"/>
                    <a:pt x="24044" y="426"/>
                    <a:pt x="21004" y="3131"/>
                  </a:cubicBezTo>
                  <a:cubicBezTo>
                    <a:pt x="17965" y="5775"/>
                    <a:pt x="17326" y="9089"/>
                    <a:pt x="17326" y="9089"/>
                  </a:cubicBezTo>
                  <a:cubicBezTo>
                    <a:pt x="17326" y="9089"/>
                    <a:pt x="17043" y="11189"/>
                    <a:pt x="16165" y="11189"/>
                  </a:cubicBezTo>
                  <a:cubicBezTo>
                    <a:pt x="16046" y="11189"/>
                    <a:pt x="15917" y="11151"/>
                    <a:pt x="15776" y="11064"/>
                  </a:cubicBezTo>
                  <a:cubicBezTo>
                    <a:pt x="15319" y="10783"/>
                    <a:pt x="14658" y="10655"/>
                    <a:pt x="13982" y="10655"/>
                  </a:cubicBezTo>
                  <a:cubicBezTo>
                    <a:pt x="12906" y="10655"/>
                    <a:pt x="11791" y="10979"/>
                    <a:pt x="11399" y="11520"/>
                  </a:cubicBezTo>
                  <a:cubicBezTo>
                    <a:pt x="10731" y="12402"/>
                    <a:pt x="11095" y="14256"/>
                    <a:pt x="11338" y="16779"/>
                  </a:cubicBezTo>
                  <a:cubicBezTo>
                    <a:pt x="11521" y="19271"/>
                    <a:pt x="8816" y="27812"/>
                    <a:pt x="8208" y="29697"/>
                  </a:cubicBezTo>
                  <a:cubicBezTo>
                    <a:pt x="7600" y="31551"/>
                    <a:pt x="5624" y="34712"/>
                    <a:pt x="2828" y="38907"/>
                  </a:cubicBezTo>
                  <a:cubicBezTo>
                    <a:pt x="1" y="43101"/>
                    <a:pt x="92" y="45047"/>
                    <a:pt x="92" y="45047"/>
                  </a:cubicBezTo>
                  <a:lnTo>
                    <a:pt x="23679" y="45290"/>
                  </a:lnTo>
                  <a:cubicBezTo>
                    <a:pt x="23679" y="45290"/>
                    <a:pt x="23345" y="44499"/>
                    <a:pt x="22919" y="43284"/>
                  </a:cubicBezTo>
                  <a:cubicBezTo>
                    <a:pt x="22463" y="42068"/>
                    <a:pt x="20670" y="39849"/>
                    <a:pt x="20457" y="39484"/>
                  </a:cubicBezTo>
                  <a:cubicBezTo>
                    <a:pt x="20244" y="39089"/>
                    <a:pt x="20092" y="38572"/>
                    <a:pt x="20032" y="37508"/>
                  </a:cubicBezTo>
                  <a:cubicBezTo>
                    <a:pt x="19910" y="36414"/>
                    <a:pt x="20943" y="33375"/>
                    <a:pt x="21399" y="31976"/>
                  </a:cubicBezTo>
                  <a:cubicBezTo>
                    <a:pt x="21855" y="30548"/>
                    <a:pt x="22950" y="28754"/>
                    <a:pt x="23679" y="27751"/>
                  </a:cubicBezTo>
                  <a:cubicBezTo>
                    <a:pt x="24439" y="26718"/>
                    <a:pt x="25077" y="26566"/>
                    <a:pt x="26263" y="26384"/>
                  </a:cubicBezTo>
                  <a:cubicBezTo>
                    <a:pt x="26376" y="26367"/>
                    <a:pt x="26516" y="26359"/>
                    <a:pt x="26678" y="26359"/>
                  </a:cubicBezTo>
                  <a:cubicBezTo>
                    <a:pt x="28245" y="26359"/>
                    <a:pt x="31807" y="27091"/>
                    <a:pt x="32220" y="27174"/>
                  </a:cubicBezTo>
                  <a:cubicBezTo>
                    <a:pt x="32257" y="27179"/>
                    <a:pt x="32295" y="27181"/>
                    <a:pt x="32335" y="27181"/>
                  </a:cubicBezTo>
                  <a:cubicBezTo>
                    <a:pt x="32787" y="27181"/>
                    <a:pt x="33417" y="26876"/>
                    <a:pt x="33892" y="26596"/>
                  </a:cubicBezTo>
                  <a:cubicBezTo>
                    <a:pt x="34439" y="26262"/>
                    <a:pt x="34652" y="25502"/>
                    <a:pt x="34500" y="24681"/>
                  </a:cubicBezTo>
                  <a:cubicBezTo>
                    <a:pt x="34348" y="23861"/>
                    <a:pt x="34074" y="23222"/>
                    <a:pt x="34166" y="22858"/>
                  </a:cubicBezTo>
                  <a:cubicBezTo>
                    <a:pt x="34226" y="22432"/>
                    <a:pt x="34622" y="22432"/>
                    <a:pt x="34804" y="22341"/>
                  </a:cubicBezTo>
                  <a:cubicBezTo>
                    <a:pt x="34986" y="22250"/>
                    <a:pt x="34834" y="21520"/>
                    <a:pt x="34682" y="21125"/>
                  </a:cubicBezTo>
                  <a:cubicBezTo>
                    <a:pt x="34530" y="20760"/>
                    <a:pt x="34135" y="20639"/>
                    <a:pt x="34135" y="20639"/>
                  </a:cubicBezTo>
                  <a:cubicBezTo>
                    <a:pt x="34135" y="20639"/>
                    <a:pt x="34652" y="20365"/>
                    <a:pt x="34834" y="20001"/>
                  </a:cubicBezTo>
                  <a:cubicBezTo>
                    <a:pt x="35077" y="19605"/>
                    <a:pt x="34986" y="19119"/>
                    <a:pt x="34986" y="19119"/>
                  </a:cubicBezTo>
                  <a:cubicBezTo>
                    <a:pt x="34986" y="19119"/>
                    <a:pt x="34470" y="18906"/>
                    <a:pt x="34196" y="18542"/>
                  </a:cubicBezTo>
                  <a:cubicBezTo>
                    <a:pt x="33922" y="18207"/>
                    <a:pt x="34014" y="17751"/>
                    <a:pt x="34014" y="17751"/>
                  </a:cubicBezTo>
                  <a:cubicBezTo>
                    <a:pt x="34014" y="17751"/>
                    <a:pt x="35108" y="17174"/>
                    <a:pt x="35594" y="16779"/>
                  </a:cubicBezTo>
                  <a:cubicBezTo>
                    <a:pt x="36111" y="16353"/>
                    <a:pt x="36050" y="16019"/>
                    <a:pt x="35989" y="15624"/>
                  </a:cubicBezTo>
                  <a:cubicBezTo>
                    <a:pt x="35898" y="15259"/>
                    <a:pt x="35229" y="14833"/>
                    <a:pt x="34622" y="14529"/>
                  </a:cubicBezTo>
                  <a:cubicBezTo>
                    <a:pt x="34014" y="14256"/>
                    <a:pt x="33922" y="14104"/>
                    <a:pt x="33163" y="13131"/>
                  </a:cubicBezTo>
                  <a:cubicBezTo>
                    <a:pt x="32403" y="12159"/>
                    <a:pt x="32311" y="11338"/>
                    <a:pt x="32099" y="10639"/>
                  </a:cubicBezTo>
                  <a:cubicBezTo>
                    <a:pt x="31886" y="9970"/>
                    <a:pt x="32220" y="8967"/>
                    <a:pt x="32251" y="6687"/>
                  </a:cubicBezTo>
                  <a:cubicBezTo>
                    <a:pt x="32311" y="4408"/>
                    <a:pt x="29819" y="0"/>
                    <a:pt x="29819" y="0"/>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2194825" y="815625"/>
              <a:ext cx="927100" cy="965100"/>
            </a:xfrm>
            <a:custGeom>
              <a:avLst/>
              <a:gdLst/>
              <a:ahLst/>
              <a:cxnLst/>
              <a:rect l="l" t="t" r="r" b="b"/>
              <a:pathLst>
                <a:path w="37084" h="38604" extrusionOk="0">
                  <a:moveTo>
                    <a:pt x="21595" y="1"/>
                  </a:moveTo>
                  <a:cubicBezTo>
                    <a:pt x="21257" y="1"/>
                    <a:pt x="20933" y="99"/>
                    <a:pt x="20609" y="214"/>
                  </a:cubicBezTo>
                  <a:cubicBezTo>
                    <a:pt x="19393" y="549"/>
                    <a:pt x="18208" y="1035"/>
                    <a:pt x="17114" y="1582"/>
                  </a:cubicBezTo>
                  <a:cubicBezTo>
                    <a:pt x="16522" y="559"/>
                    <a:pt x="15024" y="132"/>
                    <a:pt x="13781" y="132"/>
                  </a:cubicBezTo>
                  <a:cubicBezTo>
                    <a:pt x="13620" y="132"/>
                    <a:pt x="13464" y="140"/>
                    <a:pt x="13314" y="154"/>
                  </a:cubicBezTo>
                  <a:cubicBezTo>
                    <a:pt x="11977" y="275"/>
                    <a:pt x="10731" y="944"/>
                    <a:pt x="9545" y="1582"/>
                  </a:cubicBezTo>
                  <a:cubicBezTo>
                    <a:pt x="8785" y="2038"/>
                    <a:pt x="8025" y="2494"/>
                    <a:pt x="7417" y="3102"/>
                  </a:cubicBezTo>
                  <a:cubicBezTo>
                    <a:pt x="6080" y="4439"/>
                    <a:pt x="5168" y="5838"/>
                    <a:pt x="5411" y="7631"/>
                  </a:cubicBezTo>
                  <a:cubicBezTo>
                    <a:pt x="3132" y="8847"/>
                    <a:pt x="1551" y="11126"/>
                    <a:pt x="791" y="13588"/>
                  </a:cubicBezTo>
                  <a:cubicBezTo>
                    <a:pt x="31" y="16050"/>
                    <a:pt x="1" y="18695"/>
                    <a:pt x="274" y="21278"/>
                  </a:cubicBezTo>
                  <a:cubicBezTo>
                    <a:pt x="396" y="18847"/>
                    <a:pt x="1065" y="16415"/>
                    <a:pt x="2220" y="14257"/>
                  </a:cubicBezTo>
                  <a:lnTo>
                    <a:pt x="2220" y="14257"/>
                  </a:lnTo>
                  <a:cubicBezTo>
                    <a:pt x="1126" y="17054"/>
                    <a:pt x="578" y="20215"/>
                    <a:pt x="1642" y="23011"/>
                  </a:cubicBezTo>
                  <a:cubicBezTo>
                    <a:pt x="2159" y="24348"/>
                    <a:pt x="3041" y="25534"/>
                    <a:pt x="3892" y="26719"/>
                  </a:cubicBezTo>
                  <a:cubicBezTo>
                    <a:pt x="6369" y="30254"/>
                    <a:pt x="8636" y="34209"/>
                    <a:pt x="8962" y="38525"/>
                  </a:cubicBezTo>
                  <a:lnTo>
                    <a:pt x="8962" y="38525"/>
                  </a:lnTo>
                  <a:cubicBezTo>
                    <a:pt x="8969" y="38514"/>
                    <a:pt x="8975" y="38507"/>
                    <a:pt x="8974" y="38507"/>
                  </a:cubicBezTo>
                  <a:lnTo>
                    <a:pt x="8974" y="38507"/>
                  </a:lnTo>
                  <a:cubicBezTo>
                    <a:pt x="8974" y="38507"/>
                    <a:pt x="8972" y="38509"/>
                    <a:pt x="8968" y="38513"/>
                  </a:cubicBezTo>
                  <a:cubicBezTo>
                    <a:pt x="11491" y="34318"/>
                    <a:pt x="13466" y="29607"/>
                    <a:pt x="12554" y="24774"/>
                  </a:cubicBezTo>
                  <a:cubicBezTo>
                    <a:pt x="12402" y="23862"/>
                    <a:pt x="12098" y="22950"/>
                    <a:pt x="12038" y="22038"/>
                  </a:cubicBezTo>
                  <a:cubicBezTo>
                    <a:pt x="12007" y="21127"/>
                    <a:pt x="12190" y="20093"/>
                    <a:pt x="12858" y="19455"/>
                  </a:cubicBezTo>
                  <a:cubicBezTo>
                    <a:pt x="13356" y="18957"/>
                    <a:pt x="14050" y="18730"/>
                    <a:pt x="14760" y="18730"/>
                  </a:cubicBezTo>
                  <a:cubicBezTo>
                    <a:pt x="15265" y="18730"/>
                    <a:pt x="15778" y="18845"/>
                    <a:pt x="16232" y="19060"/>
                  </a:cubicBezTo>
                  <a:cubicBezTo>
                    <a:pt x="17326" y="19607"/>
                    <a:pt x="18117" y="20549"/>
                    <a:pt x="18755" y="21582"/>
                  </a:cubicBezTo>
                  <a:cubicBezTo>
                    <a:pt x="19424" y="22616"/>
                    <a:pt x="19971" y="23741"/>
                    <a:pt x="19941" y="24926"/>
                  </a:cubicBezTo>
                  <a:cubicBezTo>
                    <a:pt x="21916" y="22251"/>
                    <a:pt x="23071" y="19485"/>
                    <a:pt x="23314" y="16172"/>
                  </a:cubicBezTo>
                  <a:cubicBezTo>
                    <a:pt x="23679" y="15868"/>
                    <a:pt x="23983" y="15503"/>
                    <a:pt x="24135" y="15078"/>
                  </a:cubicBezTo>
                  <a:cubicBezTo>
                    <a:pt x="24895" y="16750"/>
                    <a:pt x="25260" y="18604"/>
                    <a:pt x="25199" y="20427"/>
                  </a:cubicBezTo>
                  <a:cubicBezTo>
                    <a:pt x="25716" y="18452"/>
                    <a:pt x="25807" y="16324"/>
                    <a:pt x="25351" y="14318"/>
                  </a:cubicBezTo>
                  <a:lnTo>
                    <a:pt x="25351" y="14318"/>
                  </a:lnTo>
                  <a:cubicBezTo>
                    <a:pt x="25655" y="14622"/>
                    <a:pt x="25928" y="14926"/>
                    <a:pt x="26141" y="15260"/>
                  </a:cubicBezTo>
                  <a:cubicBezTo>
                    <a:pt x="26384" y="14865"/>
                    <a:pt x="26476" y="14348"/>
                    <a:pt x="26415" y="13862"/>
                  </a:cubicBezTo>
                  <a:lnTo>
                    <a:pt x="26415" y="13862"/>
                  </a:lnTo>
                  <a:cubicBezTo>
                    <a:pt x="27995" y="15047"/>
                    <a:pt x="29576" y="16263"/>
                    <a:pt x="31126" y="17509"/>
                  </a:cubicBezTo>
                  <a:cubicBezTo>
                    <a:pt x="30913" y="16598"/>
                    <a:pt x="30518" y="15716"/>
                    <a:pt x="29941" y="14956"/>
                  </a:cubicBezTo>
                  <a:lnTo>
                    <a:pt x="29941" y="14956"/>
                  </a:lnTo>
                  <a:cubicBezTo>
                    <a:pt x="31278" y="15443"/>
                    <a:pt x="32220" y="16628"/>
                    <a:pt x="33254" y="17631"/>
                  </a:cubicBezTo>
                  <a:cubicBezTo>
                    <a:pt x="34075" y="18427"/>
                    <a:pt x="35201" y="19142"/>
                    <a:pt x="36333" y="19142"/>
                  </a:cubicBezTo>
                  <a:cubicBezTo>
                    <a:pt x="36584" y="19142"/>
                    <a:pt x="36835" y="19106"/>
                    <a:pt x="37084" y="19029"/>
                  </a:cubicBezTo>
                  <a:cubicBezTo>
                    <a:pt x="35746" y="18573"/>
                    <a:pt x="34622" y="17601"/>
                    <a:pt x="33923" y="16324"/>
                  </a:cubicBezTo>
                  <a:lnTo>
                    <a:pt x="33923" y="16324"/>
                  </a:lnTo>
                  <a:cubicBezTo>
                    <a:pt x="34378" y="16537"/>
                    <a:pt x="34804" y="16689"/>
                    <a:pt x="35260" y="16871"/>
                  </a:cubicBezTo>
                  <a:cubicBezTo>
                    <a:pt x="34926" y="16020"/>
                    <a:pt x="34622" y="15199"/>
                    <a:pt x="34257" y="14348"/>
                  </a:cubicBezTo>
                  <a:lnTo>
                    <a:pt x="34257" y="14348"/>
                  </a:lnTo>
                  <a:cubicBezTo>
                    <a:pt x="34530" y="14622"/>
                    <a:pt x="34865" y="14804"/>
                    <a:pt x="35230" y="14956"/>
                  </a:cubicBezTo>
                  <a:cubicBezTo>
                    <a:pt x="34713" y="14014"/>
                    <a:pt x="34166" y="13072"/>
                    <a:pt x="33558" y="12160"/>
                  </a:cubicBezTo>
                  <a:cubicBezTo>
                    <a:pt x="34105" y="11461"/>
                    <a:pt x="34075" y="10488"/>
                    <a:pt x="33649" y="9698"/>
                  </a:cubicBezTo>
                  <a:cubicBezTo>
                    <a:pt x="33254" y="8938"/>
                    <a:pt x="32555" y="8360"/>
                    <a:pt x="31795" y="7904"/>
                  </a:cubicBezTo>
                  <a:cubicBezTo>
                    <a:pt x="32068" y="7145"/>
                    <a:pt x="31795" y="6263"/>
                    <a:pt x="31278" y="5625"/>
                  </a:cubicBezTo>
                  <a:cubicBezTo>
                    <a:pt x="30731" y="5017"/>
                    <a:pt x="30032" y="4561"/>
                    <a:pt x="29333" y="4166"/>
                  </a:cubicBezTo>
                  <a:cubicBezTo>
                    <a:pt x="27296" y="2950"/>
                    <a:pt x="25199" y="1734"/>
                    <a:pt x="23132" y="549"/>
                  </a:cubicBezTo>
                  <a:cubicBezTo>
                    <a:pt x="22767" y="336"/>
                    <a:pt x="22372" y="93"/>
                    <a:pt x="21916" y="32"/>
                  </a:cubicBezTo>
                  <a:cubicBezTo>
                    <a:pt x="21807" y="10"/>
                    <a:pt x="21700" y="1"/>
                    <a:pt x="21595" y="1"/>
                  </a:cubicBezTo>
                  <a:close/>
                  <a:moveTo>
                    <a:pt x="8962" y="38525"/>
                  </a:moveTo>
                  <a:cubicBezTo>
                    <a:pt x="8948" y="38548"/>
                    <a:pt x="8932" y="38586"/>
                    <a:pt x="8968" y="38604"/>
                  </a:cubicBezTo>
                  <a:cubicBezTo>
                    <a:pt x="8966" y="38578"/>
                    <a:pt x="8964" y="38551"/>
                    <a:pt x="8962" y="38525"/>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3167500" y="2453225"/>
              <a:ext cx="526625" cy="250775"/>
            </a:xfrm>
            <a:custGeom>
              <a:avLst/>
              <a:gdLst/>
              <a:ahLst/>
              <a:cxnLst/>
              <a:rect l="l" t="t" r="r" b="b"/>
              <a:pathLst>
                <a:path w="21065" h="10031" extrusionOk="0">
                  <a:moveTo>
                    <a:pt x="4560" y="0"/>
                  </a:moveTo>
                  <a:lnTo>
                    <a:pt x="4560" y="0"/>
                  </a:lnTo>
                  <a:cubicBezTo>
                    <a:pt x="4580" y="18"/>
                    <a:pt x="4599" y="35"/>
                    <a:pt x="4619" y="53"/>
                  </a:cubicBezTo>
                  <a:lnTo>
                    <a:pt x="4619" y="53"/>
                  </a:lnTo>
                  <a:cubicBezTo>
                    <a:pt x="4606" y="36"/>
                    <a:pt x="4587" y="18"/>
                    <a:pt x="4560" y="0"/>
                  </a:cubicBezTo>
                  <a:close/>
                  <a:moveTo>
                    <a:pt x="4619" y="53"/>
                  </a:moveTo>
                  <a:cubicBezTo>
                    <a:pt x="4651" y="92"/>
                    <a:pt x="4651" y="122"/>
                    <a:pt x="4651" y="122"/>
                  </a:cubicBezTo>
                  <a:cubicBezTo>
                    <a:pt x="4651" y="122"/>
                    <a:pt x="2432" y="5076"/>
                    <a:pt x="0" y="9331"/>
                  </a:cubicBezTo>
                  <a:lnTo>
                    <a:pt x="0" y="9331"/>
                  </a:lnTo>
                  <a:cubicBezTo>
                    <a:pt x="2092" y="8545"/>
                    <a:pt x="4352" y="8223"/>
                    <a:pt x="6609" y="8223"/>
                  </a:cubicBezTo>
                  <a:cubicBezTo>
                    <a:pt x="7665" y="8223"/>
                    <a:pt x="8721" y="8294"/>
                    <a:pt x="9757" y="8420"/>
                  </a:cubicBezTo>
                  <a:cubicBezTo>
                    <a:pt x="12128" y="8724"/>
                    <a:pt x="14438" y="9331"/>
                    <a:pt x="16688" y="10031"/>
                  </a:cubicBezTo>
                  <a:cubicBezTo>
                    <a:pt x="17448" y="9331"/>
                    <a:pt x="18238" y="9180"/>
                    <a:pt x="19241" y="8784"/>
                  </a:cubicBezTo>
                  <a:cubicBezTo>
                    <a:pt x="19572" y="8630"/>
                    <a:pt x="19999" y="8588"/>
                    <a:pt x="20487" y="8588"/>
                  </a:cubicBezTo>
                  <a:cubicBezTo>
                    <a:pt x="20671" y="8588"/>
                    <a:pt x="20865" y="8594"/>
                    <a:pt x="21065" y="8602"/>
                  </a:cubicBezTo>
                  <a:cubicBezTo>
                    <a:pt x="20335" y="8450"/>
                    <a:pt x="19423" y="8298"/>
                    <a:pt x="18055" y="8237"/>
                  </a:cubicBezTo>
                  <a:cubicBezTo>
                    <a:pt x="16141" y="8116"/>
                    <a:pt x="14165" y="7173"/>
                    <a:pt x="12615" y="6079"/>
                  </a:cubicBezTo>
                  <a:cubicBezTo>
                    <a:pt x="11064" y="4985"/>
                    <a:pt x="9818" y="3192"/>
                    <a:pt x="9879" y="1277"/>
                  </a:cubicBezTo>
                  <a:lnTo>
                    <a:pt x="9879" y="1277"/>
                  </a:lnTo>
                  <a:cubicBezTo>
                    <a:pt x="9849" y="1824"/>
                    <a:pt x="9302" y="2249"/>
                    <a:pt x="8785" y="2310"/>
                  </a:cubicBezTo>
                  <a:cubicBezTo>
                    <a:pt x="8712" y="2318"/>
                    <a:pt x="8640" y="2322"/>
                    <a:pt x="8569" y="2322"/>
                  </a:cubicBezTo>
                  <a:cubicBezTo>
                    <a:pt x="8101" y="2322"/>
                    <a:pt x="7656" y="2160"/>
                    <a:pt x="7235" y="1976"/>
                  </a:cubicBezTo>
                  <a:cubicBezTo>
                    <a:pt x="6375" y="1591"/>
                    <a:pt x="5400" y="743"/>
                    <a:pt x="4619" y="53"/>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2931175" y="2655800"/>
              <a:ext cx="653525" cy="720475"/>
            </a:xfrm>
            <a:custGeom>
              <a:avLst/>
              <a:gdLst/>
              <a:ahLst/>
              <a:cxnLst/>
              <a:rect l="l" t="t" r="r" b="b"/>
              <a:pathLst>
                <a:path w="26141" h="28819" extrusionOk="0">
                  <a:moveTo>
                    <a:pt x="16017" y="0"/>
                  </a:moveTo>
                  <a:cubicBezTo>
                    <a:pt x="13785" y="0"/>
                    <a:pt x="11552" y="330"/>
                    <a:pt x="9484" y="1128"/>
                  </a:cubicBezTo>
                  <a:cubicBezTo>
                    <a:pt x="8572" y="2709"/>
                    <a:pt x="7660" y="4168"/>
                    <a:pt x="6839" y="5262"/>
                  </a:cubicBezTo>
                  <a:cubicBezTo>
                    <a:pt x="3678" y="9244"/>
                    <a:pt x="0" y="11767"/>
                    <a:pt x="0" y="11767"/>
                  </a:cubicBezTo>
                  <a:cubicBezTo>
                    <a:pt x="0" y="11767"/>
                    <a:pt x="387" y="11720"/>
                    <a:pt x="1097" y="11720"/>
                  </a:cubicBezTo>
                  <a:cubicBezTo>
                    <a:pt x="3081" y="11720"/>
                    <a:pt x="7597" y="12083"/>
                    <a:pt x="13283" y="14837"/>
                  </a:cubicBezTo>
                  <a:cubicBezTo>
                    <a:pt x="21004" y="18545"/>
                    <a:pt x="24256" y="28819"/>
                    <a:pt x="24256" y="28819"/>
                  </a:cubicBezTo>
                  <a:cubicBezTo>
                    <a:pt x="24256" y="28819"/>
                    <a:pt x="24803" y="24533"/>
                    <a:pt x="24469" y="20308"/>
                  </a:cubicBezTo>
                  <a:cubicBezTo>
                    <a:pt x="24135" y="16083"/>
                    <a:pt x="20517" y="10095"/>
                    <a:pt x="20517" y="10095"/>
                  </a:cubicBezTo>
                  <a:cubicBezTo>
                    <a:pt x="20517" y="10095"/>
                    <a:pt x="24469" y="4107"/>
                    <a:pt x="25411" y="2648"/>
                  </a:cubicBezTo>
                  <a:cubicBezTo>
                    <a:pt x="25654" y="2253"/>
                    <a:pt x="25898" y="1979"/>
                    <a:pt x="26141" y="1767"/>
                  </a:cubicBezTo>
                  <a:cubicBezTo>
                    <a:pt x="23861" y="1067"/>
                    <a:pt x="21581" y="520"/>
                    <a:pt x="19241" y="216"/>
                  </a:cubicBezTo>
                  <a:cubicBezTo>
                    <a:pt x="18179" y="78"/>
                    <a:pt x="17098" y="0"/>
                    <a:pt x="16017" y="0"/>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3243500" y="1991250"/>
              <a:ext cx="641350" cy="688250"/>
            </a:xfrm>
            <a:custGeom>
              <a:avLst/>
              <a:gdLst/>
              <a:ahLst/>
              <a:cxnLst/>
              <a:rect l="l" t="t" r="r" b="b"/>
              <a:pathLst>
                <a:path w="25654" h="27530" extrusionOk="0">
                  <a:moveTo>
                    <a:pt x="16227" y="0"/>
                  </a:moveTo>
                  <a:cubicBezTo>
                    <a:pt x="15306" y="0"/>
                    <a:pt x="13454" y="439"/>
                    <a:pt x="12432" y="3707"/>
                  </a:cubicBezTo>
                  <a:cubicBezTo>
                    <a:pt x="11581" y="6290"/>
                    <a:pt x="10821" y="9938"/>
                    <a:pt x="9757" y="11944"/>
                  </a:cubicBezTo>
                  <a:cubicBezTo>
                    <a:pt x="8693" y="13950"/>
                    <a:pt x="7751" y="13981"/>
                    <a:pt x="6900" y="14041"/>
                  </a:cubicBezTo>
                  <a:cubicBezTo>
                    <a:pt x="6079" y="14041"/>
                    <a:pt x="6049" y="13768"/>
                    <a:pt x="4742" y="12765"/>
                  </a:cubicBezTo>
                  <a:cubicBezTo>
                    <a:pt x="4087" y="12281"/>
                    <a:pt x="3463" y="12054"/>
                    <a:pt x="2860" y="12054"/>
                  </a:cubicBezTo>
                  <a:cubicBezTo>
                    <a:pt x="2288" y="12054"/>
                    <a:pt x="1733" y="12258"/>
                    <a:pt x="1185" y="12643"/>
                  </a:cubicBezTo>
                  <a:cubicBezTo>
                    <a:pt x="30" y="13403"/>
                    <a:pt x="30" y="14102"/>
                    <a:pt x="0" y="15379"/>
                  </a:cubicBezTo>
                  <a:cubicBezTo>
                    <a:pt x="0" y="16503"/>
                    <a:pt x="1216" y="18084"/>
                    <a:pt x="1550" y="18509"/>
                  </a:cubicBezTo>
                  <a:cubicBezTo>
                    <a:pt x="2340" y="19239"/>
                    <a:pt x="3344" y="20090"/>
                    <a:pt x="4225" y="20485"/>
                  </a:cubicBezTo>
                  <a:cubicBezTo>
                    <a:pt x="4632" y="20663"/>
                    <a:pt x="5060" y="20841"/>
                    <a:pt x="5510" y="20841"/>
                  </a:cubicBezTo>
                  <a:cubicBezTo>
                    <a:pt x="5597" y="20841"/>
                    <a:pt x="5686" y="20834"/>
                    <a:pt x="5775" y="20820"/>
                  </a:cubicBezTo>
                  <a:cubicBezTo>
                    <a:pt x="6292" y="20759"/>
                    <a:pt x="6839" y="20364"/>
                    <a:pt x="6869" y="19786"/>
                  </a:cubicBezTo>
                  <a:lnTo>
                    <a:pt x="6869" y="19786"/>
                  </a:lnTo>
                  <a:cubicBezTo>
                    <a:pt x="6839" y="21701"/>
                    <a:pt x="8055" y="23494"/>
                    <a:pt x="9605" y="24589"/>
                  </a:cubicBezTo>
                  <a:cubicBezTo>
                    <a:pt x="11155" y="25683"/>
                    <a:pt x="13131" y="26625"/>
                    <a:pt x="15046" y="26747"/>
                  </a:cubicBezTo>
                  <a:cubicBezTo>
                    <a:pt x="16383" y="26838"/>
                    <a:pt x="17326" y="26990"/>
                    <a:pt x="18055" y="27142"/>
                  </a:cubicBezTo>
                  <a:cubicBezTo>
                    <a:pt x="19243" y="27221"/>
                    <a:pt x="20569" y="27530"/>
                    <a:pt x="21395" y="27530"/>
                  </a:cubicBezTo>
                  <a:cubicBezTo>
                    <a:pt x="21520" y="27530"/>
                    <a:pt x="21633" y="27523"/>
                    <a:pt x="21733" y="27507"/>
                  </a:cubicBezTo>
                  <a:cubicBezTo>
                    <a:pt x="22888" y="27294"/>
                    <a:pt x="22979" y="26291"/>
                    <a:pt x="23040" y="25622"/>
                  </a:cubicBezTo>
                  <a:cubicBezTo>
                    <a:pt x="23040" y="25318"/>
                    <a:pt x="22918" y="24832"/>
                    <a:pt x="22766" y="24376"/>
                  </a:cubicBezTo>
                  <a:cubicBezTo>
                    <a:pt x="22584" y="23798"/>
                    <a:pt x="22797" y="23160"/>
                    <a:pt x="23283" y="22795"/>
                  </a:cubicBezTo>
                  <a:cubicBezTo>
                    <a:pt x="23435" y="22704"/>
                    <a:pt x="23587" y="22552"/>
                    <a:pt x="23709" y="22339"/>
                  </a:cubicBezTo>
                  <a:cubicBezTo>
                    <a:pt x="24195" y="21579"/>
                    <a:pt x="23739" y="21215"/>
                    <a:pt x="23496" y="20971"/>
                  </a:cubicBezTo>
                  <a:cubicBezTo>
                    <a:pt x="23192" y="20728"/>
                    <a:pt x="22310" y="20485"/>
                    <a:pt x="22310" y="20485"/>
                  </a:cubicBezTo>
                  <a:cubicBezTo>
                    <a:pt x="22310" y="20485"/>
                    <a:pt x="23526" y="19877"/>
                    <a:pt x="23769" y="19391"/>
                  </a:cubicBezTo>
                  <a:cubicBezTo>
                    <a:pt x="24347" y="18327"/>
                    <a:pt x="22949" y="18479"/>
                    <a:pt x="22766" y="17841"/>
                  </a:cubicBezTo>
                  <a:cubicBezTo>
                    <a:pt x="22706" y="17628"/>
                    <a:pt x="22827" y="17172"/>
                    <a:pt x="22827" y="17172"/>
                  </a:cubicBezTo>
                  <a:cubicBezTo>
                    <a:pt x="22827" y="17172"/>
                    <a:pt x="23739" y="16534"/>
                    <a:pt x="24438" y="15865"/>
                  </a:cubicBezTo>
                  <a:cubicBezTo>
                    <a:pt x="25654" y="14558"/>
                    <a:pt x="22766" y="13464"/>
                    <a:pt x="22158" y="12917"/>
                  </a:cubicBezTo>
                  <a:cubicBezTo>
                    <a:pt x="21551" y="12400"/>
                    <a:pt x="20882" y="11245"/>
                    <a:pt x="20639" y="10607"/>
                  </a:cubicBezTo>
                  <a:cubicBezTo>
                    <a:pt x="20365" y="9968"/>
                    <a:pt x="20487" y="9482"/>
                    <a:pt x="20699" y="8600"/>
                  </a:cubicBezTo>
                  <a:cubicBezTo>
                    <a:pt x="20882" y="7719"/>
                    <a:pt x="20791" y="6990"/>
                    <a:pt x="20639" y="6382"/>
                  </a:cubicBezTo>
                  <a:cubicBezTo>
                    <a:pt x="19484" y="2187"/>
                    <a:pt x="16778" y="59"/>
                    <a:pt x="16778" y="59"/>
                  </a:cubicBezTo>
                  <a:cubicBezTo>
                    <a:pt x="16778" y="59"/>
                    <a:pt x="16566" y="0"/>
                    <a:pt x="16227" y="0"/>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2708525" y="1602150"/>
              <a:ext cx="1143650" cy="1159000"/>
            </a:xfrm>
            <a:custGeom>
              <a:avLst/>
              <a:gdLst/>
              <a:ahLst/>
              <a:cxnLst/>
              <a:rect l="l" t="t" r="r" b="b"/>
              <a:pathLst>
                <a:path w="45746" h="46360" extrusionOk="0">
                  <a:moveTo>
                    <a:pt x="25776" y="0"/>
                  </a:moveTo>
                  <a:cubicBezTo>
                    <a:pt x="24743" y="30"/>
                    <a:pt x="23648" y="304"/>
                    <a:pt x="22919" y="1064"/>
                  </a:cubicBezTo>
                  <a:cubicBezTo>
                    <a:pt x="22233" y="1778"/>
                    <a:pt x="21950" y="2922"/>
                    <a:pt x="22424" y="3764"/>
                  </a:cubicBezTo>
                  <a:lnTo>
                    <a:pt x="22424" y="3764"/>
                  </a:lnTo>
                  <a:cubicBezTo>
                    <a:pt x="21572" y="2492"/>
                    <a:pt x="20033" y="1817"/>
                    <a:pt x="18508" y="1817"/>
                  </a:cubicBezTo>
                  <a:cubicBezTo>
                    <a:pt x="17356" y="1817"/>
                    <a:pt x="16212" y="2203"/>
                    <a:pt x="15381" y="3009"/>
                  </a:cubicBezTo>
                  <a:cubicBezTo>
                    <a:pt x="14494" y="3807"/>
                    <a:pt x="14009" y="5267"/>
                    <a:pt x="14711" y="6269"/>
                  </a:cubicBezTo>
                  <a:lnTo>
                    <a:pt x="14711" y="6269"/>
                  </a:lnTo>
                  <a:cubicBezTo>
                    <a:pt x="13978" y="5314"/>
                    <a:pt x="12781" y="4808"/>
                    <a:pt x="11601" y="4808"/>
                  </a:cubicBezTo>
                  <a:cubicBezTo>
                    <a:pt x="10731" y="4808"/>
                    <a:pt x="9870" y="5083"/>
                    <a:pt x="9210" y="5654"/>
                  </a:cubicBezTo>
                  <a:cubicBezTo>
                    <a:pt x="7658" y="6972"/>
                    <a:pt x="7178" y="9561"/>
                    <a:pt x="8479" y="11080"/>
                  </a:cubicBezTo>
                  <a:lnTo>
                    <a:pt x="8479" y="11080"/>
                  </a:lnTo>
                  <a:cubicBezTo>
                    <a:pt x="7979" y="10594"/>
                    <a:pt x="7279" y="10381"/>
                    <a:pt x="6555" y="10381"/>
                  </a:cubicBezTo>
                  <a:cubicBezTo>
                    <a:pt x="5906" y="10381"/>
                    <a:pt x="5239" y="10552"/>
                    <a:pt x="4681" y="10851"/>
                  </a:cubicBezTo>
                  <a:cubicBezTo>
                    <a:pt x="3526" y="11459"/>
                    <a:pt x="2645" y="12645"/>
                    <a:pt x="2645" y="13952"/>
                  </a:cubicBezTo>
                  <a:cubicBezTo>
                    <a:pt x="2645" y="14714"/>
                    <a:pt x="3024" y="15487"/>
                    <a:pt x="3602" y="15974"/>
                  </a:cubicBezTo>
                  <a:lnTo>
                    <a:pt x="3602" y="15974"/>
                  </a:lnTo>
                  <a:cubicBezTo>
                    <a:pt x="2958" y="16035"/>
                    <a:pt x="2276" y="16374"/>
                    <a:pt x="1794" y="16839"/>
                  </a:cubicBezTo>
                  <a:cubicBezTo>
                    <a:pt x="548" y="18085"/>
                    <a:pt x="0" y="20061"/>
                    <a:pt x="608" y="21733"/>
                  </a:cubicBezTo>
                  <a:cubicBezTo>
                    <a:pt x="1043" y="22928"/>
                    <a:pt x="2053" y="23891"/>
                    <a:pt x="3238" y="24309"/>
                  </a:cubicBezTo>
                  <a:lnTo>
                    <a:pt x="3238" y="24309"/>
                  </a:lnTo>
                  <a:cubicBezTo>
                    <a:pt x="2980" y="24392"/>
                    <a:pt x="2732" y="24522"/>
                    <a:pt x="2523" y="24681"/>
                  </a:cubicBezTo>
                  <a:cubicBezTo>
                    <a:pt x="1307" y="25593"/>
                    <a:pt x="700" y="27234"/>
                    <a:pt x="1003" y="28724"/>
                  </a:cubicBezTo>
                  <a:cubicBezTo>
                    <a:pt x="1307" y="30213"/>
                    <a:pt x="2645" y="31368"/>
                    <a:pt x="4104" y="31763"/>
                  </a:cubicBezTo>
                  <a:cubicBezTo>
                    <a:pt x="2584" y="32189"/>
                    <a:pt x="1672" y="33921"/>
                    <a:pt x="1794" y="35532"/>
                  </a:cubicBezTo>
                  <a:cubicBezTo>
                    <a:pt x="1915" y="37113"/>
                    <a:pt x="2827" y="38511"/>
                    <a:pt x="3891" y="39727"/>
                  </a:cubicBezTo>
                  <a:cubicBezTo>
                    <a:pt x="4651" y="40609"/>
                    <a:pt x="5563" y="41460"/>
                    <a:pt x="6687" y="41703"/>
                  </a:cubicBezTo>
                  <a:cubicBezTo>
                    <a:pt x="6923" y="41765"/>
                    <a:pt x="7168" y="41795"/>
                    <a:pt x="7412" y="41795"/>
                  </a:cubicBezTo>
                  <a:cubicBezTo>
                    <a:pt x="8330" y="41795"/>
                    <a:pt x="9237" y="41366"/>
                    <a:pt x="9626" y="40575"/>
                  </a:cubicBezTo>
                  <a:lnTo>
                    <a:pt x="9626" y="40575"/>
                  </a:lnTo>
                  <a:cubicBezTo>
                    <a:pt x="8989" y="42020"/>
                    <a:pt x="9537" y="43822"/>
                    <a:pt x="10669" y="44894"/>
                  </a:cubicBezTo>
                  <a:cubicBezTo>
                    <a:pt x="11777" y="45945"/>
                    <a:pt x="13337" y="46359"/>
                    <a:pt x="14851" y="46359"/>
                  </a:cubicBezTo>
                  <a:cubicBezTo>
                    <a:pt x="14957" y="46359"/>
                    <a:pt x="15063" y="46357"/>
                    <a:pt x="15168" y="46353"/>
                  </a:cubicBezTo>
                  <a:cubicBezTo>
                    <a:pt x="16840" y="46262"/>
                    <a:pt x="18815" y="45350"/>
                    <a:pt x="19271" y="43739"/>
                  </a:cubicBezTo>
                  <a:cubicBezTo>
                    <a:pt x="19734" y="43933"/>
                    <a:pt x="20216" y="44019"/>
                    <a:pt x="20704" y="44019"/>
                  </a:cubicBezTo>
                  <a:cubicBezTo>
                    <a:pt x="22204" y="44019"/>
                    <a:pt x="23755" y="43206"/>
                    <a:pt x="24925" y="42219"/>
                  </a:cubicBezTo>
                  <a:cubicBezTo>
                    <a:pt x="25685" y="41612"/>
                    <a:pt x="26384" y="40852"/>
                    <a:pt x="26627" y="39879"/>
                  </a:cubicBezTo>
                  <a:cubicBezTo>
                    <a:pt x="26792" y="39309"/>
                    <a:pt x="26747" y="38673"/>
                    <a:pt x="26490" y="38158"/>
                  </a:cubicBezTo>
                  <a:lnTo>
                    <a:pt x="26490" y="38158"/>
                  </a:lnTo>
                  <a:cubicBezTo>
                    <a:pt x="26929" y="38434"/>
                    <a:pt x="27462" y="38578"/>
                    <a:pt x="28002" y="38578"/>
                  </a:cubicBezTo>
                  <a:cubicBezTo>
                    <a:pt x="28213" y="38578"/>
                    <a:pt x="28425" y="38556"/>
                    <a:pt x="28633" y="38511"/>
                  </a:cubicBezTo>
                  <a:cubicBezTo>
                    <a:pt x="29727" y="38298"/>
                    <a:pt x="30639" y="37539"/>
                    <a:pt x="31308" y="36657"/>
                  </a:cubicBezTo>
                  <a:cubicBezTo>
                    <a:pt x="32159" y="35593"/>
                    <a:pt x="32737" y="34195"/>
                    <a:pt x="32281" y="32949"/>
                  </a:cubicBezTo>
                  <a:cubicBezTo>
                    <a:pt x="32077" y="32324"/>
                    <a:pt x="31555" y="31832"/>
                    <a:pt x="30961" y="31587"/>
                  </a:cubicBezTo>
                  <a:lnTo>
                    <a:pt x="30961" y="31587"/>
                  </a:lnTo>
                  <a:cubicBezTo>
                    <a:pt x="31873" y="31081"/>
                    <a:pt x="32592" y="30072"/>
                    <a:pt x="32797" y="29028"/>
                  </a:cubicBezTo>
                  <a:cubicBezTo>
                    <a:pt x="33120" y="27385"/>
                    <a:pt x="32536" y="25685"/>
                    <a:pt x="31921" y="24092"/>
                  </a:cubicBezTo>
                  <a:lnTo>
                    <a:pt x="31921" y="24092"/>
                  </a:lnTo>
                  <a:cubicBezTo>
                    <a:pt x="32514" y="25511"/>
                    <a:pt x="33987" y="26489"/>
                    <a:pt x="35495" y="26489"/>
                  </a:cubicBezTo>
                  <a:cubicBezTo>
                    <a:pt x="35599" y="26489"/>
                    <a:pt x="35703" y="26484"/>
                    <a:pt x="35807" y="26475"/>
                  </a:cubicBezTo>
                  <a:cubicBezTo>
                    <a:pt x="37478" y="26353"/>
                    <a:pt x="38968" y="24955"/>
                    <a:pt x="39211" y="23283"/>
                  </a:cubicBezTo>
                  <a:cubicBezTo>
                    <a:pt x="39381" y="22287"/>
                    <a:pt x="38891" y="21097"/>
                    <a:pt x="38051" y="20737"/>
                  </a:cubicBezTo>
                  <a:lnTo>
                    <a:pt x="38051" y="20737"/>
                  </a:lnTo>
                  <a:cubicBezTo>
                    <a:pt x="38053" y="20737"/>
                    <a:pt x="38054" y="20737"/>
                    <a:pt x="38055" y="20737"/>
                  </a:cubicBezTo>
                  <a:cubicBezTo>
                    <a:pt x="38994" y="20737"/>
                    <a:pt x="39910" y="20226"/>
                    <a:pt x="40396" y="19423"/>
                  </a:cubicBezTo>
                  <a:cubicBezTo>
                    <a:pt x="41004" y="18389"/>
                    <a:pt x="41004" y="17234"/>
                    <a:pt x="40184" y="16414"/>
                  </a:cubicBezTo>
                  <a:lnTo>
                    <a:pt x="40184" y="16414"/>
                  </a:lnTo>
                  <a:cubicBezTo>
                    <a:pt x="40594" y="16635"/>
                    <a:pt x="41045" y="16741"/>
                    <a:pt x="41504" y="16741"/>
                  </a:cubicBezTo>
                  <a:cubicBezTo>
                    <a:pt x="41928" y="16741"/>
                    <a:pt x="42358" y="16650"/>
                    <a:pt x="42767" y="16474"/>
                  </a:cubicBezTo>
                  <a:cubicBezTo>
                    <a:pt x="43588" y="16170"/>
                    <a:pt x="44226" y="15532"/>
                    <a:pt x="44773" y="14803"/>
                  </a:cubicBezTo>
                  <a:cubicBezTo>
                    <a:pt x="45351" y="14043"/>
                    <a:pt x="45746" y="13101"/>
                    <a:pt x="45685" y="12128"/>
                  </a:cubicBezTo>
                  <a:cubicBezTo>
                    <a:pt x="45594" y="11125"/>
                    <a:pt x="45077" y="10213"/>
                    <a:pt x="44348" y="9544"/>
                  </a:cubicBezTo>
                  <a:cubicBezTo>
                    <a:pt x="43588" y="8845"/>
                    <a:pt x="42706" y="8389"/>
                    <a:pt x="41764" y="8055"/>
                  </a:cubicBezTo>
                  <a:cubicBezTo>
                    <a:pt x="42159" y="6869"/>
                    <a:pt x="41095" y="5836"/>
                    <a:pt x="39758" y="5684"/>
                  </a:cubicBezTo>
                  <a:cubicBezTo>
                    <a:pt x="39622" y="5665"/>
                    <a:pt x="39486" y="5655"/>
                    <a:pt x="39352" y="5655"/>
                  </a:cubicBezTo>
                  <a:cubicBezTo>
                    <a:pt x="38585" y="5655"/>
                    <a:pt x="37854" y="5960"/>
                    <a:pt x="37294" y="6462"/>
                  </a:cubicBezTo>
                  <a:lnTo>
                    <a:pt x="37294" y="6462"/>
                  </a:lnTo>
                  <a:cubicBezTo>
                    <a:pt x="37859" y="5430"/>
                    <a:pt x="37850" y="4091"/>
                    <a:pt x="37266" y="3040"/>
                  </a:cubicBezTo>
                  <a:cubicBezTo>
                    <a:pt x="36603" y="1847"/>
                    <a:pt x="35246" y="1139"/>
                    <a:pt x="33882" y="1139"/>
                  </a:cubicBezTo>
                  <a:cubicBezTo>
                    <a:pt x="33682" y="1139"/>
                    <a:pt x="33482" y="1154"/>
                    <a:pt x="33284" y="1185"/>
                  </a:cubicBezTo>
                  <a:cubicBezTo>
                    <a:pt x="31734" y="1398"/>
                    <a:pt x="30366" y="2462"/>
                    <a:pt x="29667" y="3860"/>
                  </a:cubicBezTo>
                  <a:cubicBezTo>
                    <a:pt x="30031" y="2857"/>
                    <a:pt x="29575" y="1702"/>
                    <a:pt x="28755" y="973"/>
                  </a:cubicBezTo>
                  <a:cubicBezTo>
                    <a:pt x="27964" y="274"/>
                    <a:pt x="26840" y="0"/>
                    <a:pt x="25776"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2143925" y="1935225"/>
              <a:ext cx="983325" cy="1422275"/>
            </a:xfrm>
            <a:custGeom>
              <a:avLst/>
              <a:gdLst/>
              <a:ahLst/>
              <a:cxnLst/>
              <a:rect l="l" t="t" r="r" b="b"/>
              <a:pathLst>
                <a:path w="39333" h="56891" extrusionOk="0">
                  <a:moveTo>
                    <a:pt x="28289" y="1"/>
                  </a:moveTo>
                  <a:cubicBezTo>
                    <a:pt x="22208" y="1"/>
                    <a:pt x="12156" y="814"/>
                    <a:pt x="9636" y="5978"/>
                  </a:cubicBezTo>
                  <a:cubicBezTo>
                    <a:pt x="5958" y="13456"/>
                    <a:pt x="11277" y="20386"/>
                    <a:pt x="11277" y="20386"/>
                  </a:cubicBezTo>
                  <a:cubicBezTo>
                    <a:pt x="11277" y="20386"/>
                    <a:pt x="11672" y="22301"/>
                    <a:pt x="11764" y="24793"/>
                  </a:cubicBezTo>
                  <a:cubicBezTo>
                    <a:pt x="11855" y="27255"/>
                    <a:pt x="10548" y="28957"/>
                    <a:pt x="8876" y="31207"/>
                  </a:cubicBezTo>
                  <a:cubicBezTo>
                    <a:pt x="7204" y="33456"/>
                    <a:pt x="4469" y="36982"/>
                    <a:pt x="2219" y="43243"/>
                  </a:cubicBezTo>
                  <a:cubicBezTo>
                    <a:pt x="0" y="49505"/>
                    <a:pt x="1095" y="56800"/>
                    <a:pt x="1095" y="56800"/>
                  </a:cubicBezTo>
                  <a:lnTo>
                    <a:pt x="34104" y="56891"/>
                  </a:lnTo>
                  <a:lnTo>
                    <a:pt x="31217" y="50690"/>
                  </a:lnTo>
                  <a:cubicBezTo>
                    <a:pt x="31217" y="50690"/>
                    <a:pt x="20882" y="37802"/>
                    <a:pt x="20943" y="35857"/>
                  </a:cubicBezTo>
                  <a:cubicBezTo>
                    <a:pt x="21034" y="33942"/>
                    <a:pt x="22098" y="32058"/>
                    <a:pt x="23618" y="29565"/>
                  </a:cubicBezTo>
                  <a:cubicBezTo>
                    <a:pt x="25138" y="27042"/>
                    <a:pt x="26505" y="26708"/>
                    <a:pt x="27113" y="26343"/>
                  </a:cubicBezTo>
                  <a:cubicBezTo>
                    <a:pt x="27426" y="26140"/>
                    <a:pt x="27796" y="26073"/>
                    <a:pt x="28296" y="26073"/>
                  </a:cubicBezTo>
                  <a:cubicBezTo>
                    <a:pt x="28768" y="26073"/>
                    <a:pt x="29356" y="26132"/>
                    <a:pt x="30123" y="26191"/>
                  </a:cubicBezTo>
                  <a:cubicBezTo>
                    <a:pt x="31328" y="26261"/>
                    <a:pt x="33206" y="26525"/>
                    <a:pt x="34312" y="26525"/>
                  </a:cubicBezTo>
                  <a:cubicBezTo>
                    <a:pt x="34656" y="26525"/>
                    <a:pt x="34926" y="26499"/>
                    <a:pt x="35077" y="26434"/>
                  </a:cubicBezTo>
                  <a:cubicBezTo>
                    <a:pt x="35746" y="26191"/>
                    <a:pt x="36354" y="24915"/>
                    <a:pt x="36354" y="24307"/>
                  </a:cubicBezTo>
                  <a:cubicBezTo>
                    <a:pt x="36293" y="23760"/>
                    <a:pt x="35959" y="22939"/>
                    <a:pt x="36050" y="22757"/>
                  </a:cubicBezTo>
                  <a:cubicBezTo>
                    <a:pt x="36093" y="22648"/>
                    <a:pt x="36245" y="22632"/>
                    <a:pt x="36373" y="22632"/>
                  </a:cubicBezTo>
                  <a:cubicBezTo>
                    <a:pt x="36424" y="22632"/>
                    <a:pt x="36471" y="22635"/>
                    <a:pt x="36506" y="22635"/>
                  </a:cubicBezTo>
                  <a:cubicBezTo>
                    <a:pt x="35959" y="21875"/>
                    <a:pt x="34864" y="20902"/>
                    <a:pt x="34408" y="20720"/>
                  </a:cubicBezTo>
                  <a:cubicBezTo>
                    <a:pt x="35199" y="20355"/>
                    <a:pt x="36962" y="19443"/>
                    <a:pt x="37509" y="18684"/>
                  </a:cubicBezTo>
                  <a:cubicBezTo>
                    <a:pt x="37418" y="18532"/>
                    <a:pt x="37266" y="18319"/>
                    <a:pt x="37296" y="18045"/>
                  </a:cubicBezTo>
                  <a:cubicBezTo>
                    <a:pt x="37326" y="17589"/>
                    <a:pt x="37570" y="17741"/>
                    <a:pt x="38208" y="17285"/>
                  </a:cubicBezTo>
                  <a:cubicBezTo>
                    <a:pt x="38846" y="16829"/>
                    <a:pt x="39120" y="16769"/>
                    <a:pt x="39241" y="16191"/>
                  </a:cubicBezTo>
                  <a:cubicBezTo>
                    <a:pt x="39332" y="15614"/>
                    <a:pt x="39241" y="15431"/>
                    <a:pt x="39241" y="15431"/>
                  </a:cubicBezTo>
                  <a:cubicBezTo>
                    <a:pt x="39241" y="15431"/>
                    <a:pt x="38025" y="14367"/>
                    <a:pt x="37326" y="13425"/>
                  </a:cubicBezTo>
                  <a:cubicBezTo>
                    <a:pt x="36658" y="12483"/>
                    <a:pt x="36445" y="12088"/>
                    <a:pt x="36262" y="11297"/>
                  </a:cubicBezTo>
                  <a:cubicBezTo>
                    <a:pt x="36050" y="10507"/>
                    <a:pt x="36262" y="10416"/>
                    <a:pt x="36384" y="9383"/>
                  </a:cubicBezTo>
                  <a:cubicBezTo>
                    <a:pt x="36506" y="8379"/>
                    <a:pt x="36262" y="7650"/>
                    <a:pt x="35746" y="5431"/>
                  </a:cubicBezTo>
                  <a:cubicBezTo>
                    <a:pt x="35199" y="3273"/>
                    <a:pt x="33041" y="173"/>
                    <a:pt x="33041" y="173"/>
                  </a:cubicBezTo>
                  <a:cubicBezTo>
                    <a:pt x="33041" y="173"/>
                    <a:pt x="31084" y="1"/>
                    <a:pt x="28289" y="1"/>
                  </a:cubicBezTo>
                  <a:close/>
                </a:path>
              </a:pathLst>
            </a:custGeom>
            <a:solidFill>
              <a:srgbClr val="B4634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2927375" y="2120050"/>
              <a:ext cx="123125" cy="41400"/>
            </a:xfrm>
            <a:custGeom>
              <a:avLst/>
              <a:gdLst/>
              <a:ahLst/>
              <a:cxnLst/>
              <a:rect l="l" t="t" r="r" b="b"/>
              <a:pathLst>
                <a:path w="4925" h="1656" extrusionOk="0">
                  <a:moveTo>
                    <a:pt x="3159" y="1"/>
                  </a:moveTo>
                  <a:cubicBezTo>
                    <a:pt x="2960" y="1"/>
                    <a:pt x="2772" y="30"/>
                    <a:pt x="2614" y="105"/>
                  </a:cubicBezTo>
                  <a:cubicBezTo>
                    <a:pt x="2280" y="227"/>
                    <a:pt x="0" y="1655"/>
                    <a:pt x="0" y="1655"/>
                  </a:cubicBezTo>
                  <a:lnTo>
                    <a:pt x="2462" y="774"/>
                  </a:lnTo>
                  <a:cubicBezTo>
                    <a:pt x="2523" y="758"/>
                    <a:pt x="2584" y="751"/>
                    <a:pt x="2641" y="751"/>
                  </a:cubicBezTo>
                  <a:cubicBezTo>
                    <a:pt x="2698" y="751"/>
                    <a:pt x="2751" y="758"/>
                    <a:pt x="2797" y="774"/>
                  </a:cubicBezTo>
                  <a:lnTo>
                    <a:pt x="4286" y="1382"/>
                  </a:lnTo>
                  <a:cubicBezTo>
                    <a:pt x="4351" y="1406"/>
                    <a:pt x="4414" y="1417"/>
                    <a:pt x="4474" y="1417"/>
                  </a:cubicBezTo>
                  <a:cubicBezTo>
                    <a:pt x="4637" y="1417"/>
                    <a:pt x="4775" y="1333"/>
                    <a:pt x="4864" y="1199"/>
                  </a:cubicBezTo>
                  <a:cubicBezTo>
                    <a:pt x="4924" y="1047"/>
                    <a:pt x="4924" y="865"/>
                    <a:pt x="4924" y="713"/>
                  </a:cubicBezTo>
                  <a:cubicBezTo>
                    <a:pt x="4924" y="531"/>
                    <a:pt x="4803" y="409"/>
                    <a:pt x="4651" y="318"/>
                  </a:cubicBezTo>
                  <a:cubicBezTo>
                    <a:pt x="4298" y="207"/>
                    <a:pt x="3688" y="1"/>
                    <a:pt x="3159" y="1"/>
                  </a:cubicBezTo>
                  <a:close/>
                </a:path>
              </a:pathLst>
            </a:custGeom>
            <a:solidFill>
              <a:srgbClr val="3122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1614275" y="1737050"/>
              <a:ext cx="1389100" cy="1075475"/>
            </a:xfrm>
            <a:custGeom>
              <a:avLst/>
              <a:gdLst/>
              <a:ahLst/>
              <a:cxnLst/>
              <a:rect l="l" t="t" r="r" b="b"/>
              <a:pathLst>
                <a:path w="55564" h="43019" extrusionOk="0">
                  <a:moveTo>
                    <a:pt x="39458" y="1"/>
                  </a:moveTo>
                  <a:cubicBezTo>
                    <a:pt x="36922" y="1"/>
                    <a:pt x="34248" y="428"/>
                    <a:pt x="31703" y="1595"/>
                  </a:cubicBezTo>
                  <a:cubicBezTo>
                    <a:pt x="29332" y="2659"/>
                    <a:pt x="27934" y="3723"/>
                    <a:pt x="27053" y="4543"/>
                  </a:cubicBezTo>
                  <a:cubicBezTo>
                    <a:pt x="26597" y="4209"/>
                    <a:pt x="26050" y="3935"/>
                    <a:pt x="25503" y="3753"/>
                  </a:cubicBezTo>
                  <a:cubicBezTo>
                    <a:pt x="25407" y="3726"/>
                    <a:pt x="25313" y="3712"/>
                    <a:pt x="25222" y="3712"/>
                  </a:cubicBezTo>
                  <a:cubicBezTo>
                    <a:pt x="24908" y="3712"/>
                    <a:pt x="24634" y="3872"/>
                    <a:pt x="24469" y="4179"/>
                  </a:cubicBezTo>
                  <a:cubicBezTo>
                    <a:pt x="24408" y="4300"/>
                    <a:pt x="24378" y="4391"/>
                    <a:pt x="24287" y="4543"/>
                  </a:cubicBezTo>
                  <a:cubicBezTo>
                    <a:pt x="23527" y="3996"/>
                    <a:pt x="22493" y="3540"/>
                    <a:pt x="21034" y="3480"/>
                  </a:cubicBezTo>
                  <a:cubicBezTo>
                    <a:pt x="20948" y="3478"/>
                    <a:pt x="20861" y="3477"/>
                    <a:pt x="20774" y="3477"/>
                  </a:cubicBezTo>
                  <a:cubicBezTo>
                    <a:pt x="17120" y="3477"/>
                    <a:pt x="12823" y="4751"/>
                    <a:pt x="11338" y="9619"/>
                  </a:cubicBezTo>
                  <a:cubicBezTo>
                    <a:pt x="9818" y="14574"/>
                    <a:pt x="14043" y="30167"/>
                    <a:pt x="2280" y="38982"/>
                  </a:cubicBezTo>
                  <a:cubicBezTo>
                    <a:pt x="1612" y="39498"/>
                    <a:pt x="1" y="40076"/>
                    <a:pt x="609" y="40957"/>
                  </a:cubicBezTo>
                  <a:cubicBezTo>
                    <a:pt x="1125" y="41656"/>
                    <a:pt x="3861" y="42052"/>
                    <a:pt x="4682" y="42234"/>
                  </a:cubicBezTo>
                  <a:cubicBezTo>
                    <a:pt x="6883" y="42742"/>
                    <a:pt x="9161" y="43019"/>
                    <a:pt x="11440" y="43019"/>
                  </a:cubicBezTo>
                  <a:cubicBezTo>
                    <a:pt x="12024" y="43019"/>
                    <a:pt x="12609" y="43001"/>
                    <a:pt x="13192" y="42963"/>
                  </a:cubicBezTo>
                  <a:cubicBezTo>
                    <a:pt x="14591" y="42903"/>
                    <a:pt x="17478" y="42234"/>
                    <a:pt x="17478" y="42234"/>
                  </a:cubicBezTo>
                  <a:cubicBezTo>
                    <a:pt x="18147" y="42052"/>
                    <a:pt x="18755" y="41778"/>
                    <a:pt x="19302" y="41474"/>
                  </a:cubicBezTo>
                  <a:cubicBezTo>
                    <a:pt x="21186" y="40501"/>
                    <a:pt x="22767" y="38769"/>
                    <a:pt x="23223" y="36702"/>
                  </a:cubicBezTo>
                  <a:cubicBezTo>
                    <a:pt x="23375" y="36094"/>
                    <a:pt x="23345" y="29650"/>
                    <a:pt x="21794" y="22659"/>
                  </a:cubicBezTo>
                  <a:cubicBezTo>
                    <a:pt x="20153" y="15395"/>
                    <a:pt x="19910" y="11990"/>
                    <a:pt x="20882" y="10501"/>
                  </a:cubicBezTo>
                  <a:cubicBezTo>
                    <a:pt x="21137" y="10076"/>
                    <a:pt x="21926" y="9978"/>
                    <a:pt x="22389" y="9978"/>
                  </a:cubicBezTo>
                  <a:cubicBezTo>
                    <a:pt x="22588" y="9978"/>
                    <a:pt x="22727" y="9996"/>
                    <a:pt x="22737" y="10015"/>
                  </a:cubicBezTo>
                  <a:cubicBezTo>
                    <a:pt x="22767" y="10136"/>
                    <a:pt x="22615" y="10501"/>
                    <a:pt x="22797" y="10774"/>
                  </a:cubicBezTo>
                  <a:cubicBezTo>
                    <a:pt x="23010" y="11018"/>
                    <a:pt x="24104" y="11109"/>
                    <a:pt x="24743" y="11261"/>
                  </a:cubicBezTo>
                  <a:cubicBezTo>
                    <a:pt x="24621" y="12568"/>
                    <a:pt x="24530" y="14513"/>
                    <a:pt x="24591" y="16671"/>
                  </a:cubicBezTo>
                  <a:cubicBezTo>
                    <a:pt x="24712" y="20501"/>
                    <a:pt x="25776" y="25942"/>
                    <a:pt x="28421" y="28252"/>
                  </a:cubicBezTo>
                  <a:cubicBezTo>
                    <a:pt x="30338" y="29908"/>
                    <a:pt x="32131" y="30143"/>
                    <a:pt x="32992" y="30143"/>
                  </a:cubicBezTo>
                  <a:cubicBezTo>
                    <a:pt x="33332" y="30143"/>
                    <a:pt x="33527" y="30106"/>
                    <a:pt x="33527" y="30106"/>
                  </a:cubicBezTo>
                  <a:cubicBezTo>
                    <a:pt x="33527" y="30106"/>
                    <a:pt x="37934" y="29316"/>
                    <a:pt x="38147" y="24300"/>
                  </a:cubicBezTo>
                  <a:cubicBezTo>
                    <a:pt x="38390" y="19285"/>
                    <a:pt x="38390" y="18860"/>
                    <a:pt x="39789" y="17796"/>
                  </a:cubicBezTo>
                  <a:cubicBezTo>
                    <a:pt x="40214" y="17491"/>
                    <a:pt x="40758" y="17394"/>
                    <a:pt x="41355" y="17394"/>
                  </a:cubicBezTo>
                  <a:cubicBezTo>
                    <a:pt x="42394" y="17394"/>
                    <a:pt x="43594" y="17687"/>
                    <a:pt x="44612" y="17687"/>
                  </a:cubicBezTo>
                  <a:cubicBezTo>
                    <a:pt x="44930" y="17687"/>
                    <a:pt x="45231" y="17659"/>
                    <a:pt x="45503" y="17583"/>
                  </a:cubicBezTo>
                  <a:cubicBezTo>
                    <a:pt x="47114" y="17127"/>
                    <a:pt x="48725" y="15030"/>
                    <a:pt x="49789" y="12720"/>
                  </a:cubicBezTo>
                  <a:cubicBezTo>
                    <a:pt x="50427" y="11261"/>
                    <a:pt x="51187" y="10136"/>
                    <a:pt x="51734" y="9437"/>
                  </a:cubicBezTo>
                  <a:cubicBezTo>
                    <a:pt x="52021" y="9064"/>
                    <a:pt x="52470" y="8827"/>
                    <a:pt x="52929" y="8827"/>
                  </a:cubicBezTo>
                  <a:cubicBezTo>
                    <a:pt x="52956" y="8827"/>
                    <a:pt x="52983" y="8827"/>
                    <a:pt x="53011" y="8829"/>
                  </a:cubicBezTo>
                  <a:lnTo>
                    <a:pt x="55078" y="9285"/>
                  </a:lnTo>
                  <a:cubicBezTo>
                    <a:pt x="55078" y="9224"/>
                    <a:pt x="55564" y="4635"/>
                    <a:pt x="50002" y="2233"/>
                  </a:cubicBezTo>
                  <a:cubicBezTo>
                    <a:pt x="47842" y="1288"/>
                    <a:pt x="43859" y="1"/>
                    <a:pt x="39458"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2267775" y="1987400"/>
              <a:ext cx="220400" cy="400500"/>
            </a:xfrm>
            <a:custGeom>
              <a:avLst/>
              <a:gdLst/>
              <a:ahLst/>
              <a:cxnLst/>
              <a:rect l="l" t="t" r="r" b="b"/>
              <a:pathLst>
                <a:path w="8816" h="16020" fill="none" extrusionOk="0">
                  <a:moveTo>
                    <a:pt x="1" y="1"/>
                  </a:moveTo>
                  <a:cubicBezTo>
                    <a:pt x="457" y="4712"/>
                    <a:pt x="1977" y="9423"/>
                    <a:pt x="5016" y="13071"/>
                  </a:cubicBezTo>
                  <a:cubicBezTo>
                    <a:pt x="6050" y="14347"/>
                    <a:pt x="7296" y="15442"/>
                    <a:pt x="8816" y="16019"/>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2299700" y="1773875"/>
              <a:ext cx="634525" cy="136800"/>
            </a:xfrm>
            <a:custGeom>
              <a:avLst/>
              <a:gdLst/>
              <a:ahLst/>
              <a:cxnLst/>
              <a:rect l="l" t="t" r="r" b="b"/>
              <a:pathLst>
                <a:path w="25381" h="5472" fill="none" extrusionOk="0">
                  <a:moveTo>
                    <a:pt x="1" y="4134"/>
                  </a:moveTo>
                  <a:cubicBezTo>
                    <a:pt x="4104" y="2007"/>
                    <a:pt x="8542" y="213"/>
                    <a:pt x="13131" y="122"/>
                  </a:cubicBezTo>
                  <a:cubicBezTo>
                    <a:pt x="17782" y="0"/>
                    <a:pt x="22645" y="1763"/>
                    <a:pt x="25381" y="5472"/>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2275375" y="1852150"/>
              <a:ext cx="657350" cy="240900"/>
            </a:xfrm>
            <a:custGeom>
              <a:avLst/>
              <a:gdLst/>
              <a:ahLst/>
              <a:cxnLst/>
              <a:rect l="l" t="t" r="r" b="b"/>
              <a:pathLst>
                <a:path w="26294" h="9636" fill="none" extrusionOk="0">
                  <a:moveTo>
                    <a:pt x="22646" y="8116"/>
                  </a:moveTo>
                  <a:cubicBezTo>
                    <a:pt x="14743" y="9636"/>
                    <a:pt x="6232" y="7477"/>
                    <a:pt x="1" y="2432"/>
                  </a:cubicBezTo>
                  <a:cubicBezTo>
                    <a:pt x="4195" y="1429"/>
                    <a:pt x="9788" y="213"/>
                    <a:pt x="14044" y="91"/>
                  </a:cubicBezTo>
                  <a:cubicBezTo>
                    <a:pt x="18329" y="0"/>
                    <a:pt x="22737" y="790"/>
                    <a:pt x="26293" y="3131"/>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1735850" y="1858975"/>
              <a:ext cx="452175" cy="867825"/>
            </a:xfrm>
            <a:custGeom>
              <a:avLst/>
              <a:gdLst/>
              <a:ahLst/>
              <a:cxnLst/>
              <a:rect l="l" t="t" r="r" b="b"/>
              <a:pathLst>
                <a:path w="18087" h="34713" fill="none" extrusionOk="0">
                  <a:moveTo>
                    <a:pt x="18086" y="517"/>
                  </a:moveTo>
                  <a:cubicBezTo>
                    <a:pt x="15959" y="244"/>
                    <a:pt x="13618" y="1"/>
                    <a:pt x="11825" y="1247"/>
                  </a:cubicBezTo>
                  <a:cubicBezTo>
                    <a:pt x="10579" y="2068"/>
                    <a:pt x="9788" y="3466"/>
                    <a:pt x="9424" y="4955"/>
                  </a:cubicBezTo>
                  <a:cubicBezTo>
                    <a:pt x="9089" y="6445"/>
                    <a:pt x="9089" y="7964"/>
                    <a:pt x="9180" y="9454"/>
                  </a:cubicBezTo>
                  <a:cubicBezTo>
                    <a:pt x="9363" y="14773"/>
                    <a:pt x="9880" y="20244"/>
                    <a:pt x="8056" y="25259"/>
                  </a:cubicBezTo>
                  <a:cubicBezTo>
                    <a:pt x="6627" y="29241"/>
                    <a:pt x="3709" y="32646"/>
                    <a:pt x="1" y="34712"/>
                  </a:cubicBezTo>
                </a:path>
              </a:pathLst>
            </a:custGeom>
            <a:noFill/>
            <a:ln w="9875" cap="flat" cmpd="sng">
              <a:solidFill>
                <a:srgbClr val="422E40"/>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1719150" y="1906100"/>
              <a:ext cx="474950" cy="887575"/>
            </a:xfrm>
            <a:custGeom>
              <a:avLst/>
              <a:gdLst/>
              <a:ahLst/>
              <a:cxnLst/>
              <a:rect l="l" t="t" r="r" b="b"/>
              <a:pathLst>
                <a:path w="18998" h="35503" fill="none" extrusionOk="0">
                  <a:moveTo>
                    <a:pt x="18998" y="0"/>
                  </a:moveTo>
                  <a:cubicBezTo>
                    <a:pt x="16444" y="608"/>
                    <a:pt x="14408" y="2797"/>
                    <a:pt x="13952" y="5350"/>
                  </a:cubicBezTo>
                  <a:cubicBezTo>
                    <a:pt x="13526" y="7782"/>
                    <a:pt x="14438" y="10213"/>
                    <a:pt x="15198" y="12523"/>
                  </a:cubicBezTo>
                  <a:cubicBezTo>
                    <a:pt x="16414" y="16383"/>
                    <a:pt x="16870" y="20791"/>
                    <a:pt x="16900" y="24803"/>
                  </a:cubicBezTo>
                  <a:cubicBezTo>
                    <a:pt x="16931" y="28633"/>
                    <a:pt x="14469" y="35502"/>
                    <a:pt x="0" y="35016"/>
                  </a:cubicBezTo>
                </a:path>
              </a:pathLst>
            </a:custGeom>
            <a:noFill/>
            <a:ln w="9875" cap="flat" cmpd="sng">
              <a:solidFill>
                <a:srgbClr val="422E40"/>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1714575" y="1896975"/>
              <a:ext cx="440775" cy="879225"/>
            </a:xfrm>
            <a:custGeom>
              <a:avLst/>
              <a:gdLst/>
              <a:ahLst/>
              <a:cxnLst/>
              <a:rect l="l" t="t" r="r" b="b"/>
              <a:pathLst>
                <a:path w="17631" h="35169" fill="none" extrusionOk="0">
                  <a:moveTo>
                    <a:pt x="17630" y="0"/>
                  </a:moveTo>
                  <a:cubicBezTo>
                    <a:pt x="14469" y="183"/>
                    <a:pt x="12159" y="3253"/>
                    <a:pt x="11642" y="6353"/>
                  </a:cubicBezTo>
                  <a:cubicBezTo>
                    <a:pt x="11126" y="9484"/>
                    <a:pt x="11946" y="12584"/>
                    <a:pt x="12463" y="15715"/>
                  </a:cubicBezTo>
                  <a:cubicBezTo>
                    <a:pt x="12919" y="18511"/>
                    <a:pt x="13162" y="21429"/>
                    <a:pt x="12767" y="24256"/>
                  </a:cubicBezTo>
                  <a:cubicBezTo>
                    <a:pt x="12342" y="27113"/>
                    <a:pt x="11278" y="29879"/>
                    <a:pt x="9363" y="32007"/>
                  </a:cubicBezTo>
                  <a:cubicBezTo>
                    <a:pt x="7235" y="34347"/>
                    <a:pt x="4043" y="35168"/>
                    <a:pt x="1" y="35077"/>
                  </a:cubicBezTo>
                </a:path>
              </a:pathLst>
            </a:custGeom>
            <a:noFill/>
            <a:ln w="9875" cap="flat" cmpd="sng">
              <a:solidFill>
                <a:srgbClr val="422E40"/>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2317950" y="2061100"/>
              <a:ext cx="240150" cy="240925"/>
            </a:xfrm>
            <a:custGeom>
              <a:avLst/>
              <a:gdLst/>
              <a:ahLst/>
              <a:cxnLst/>
              <a:rect l="l" t="t" r="r" b="b"/>
              <a:pathLst>
                <a:path w="9606" h="9637" fill="none" extrusionOk="0">
                  <a:moveTo>
                    <a:pt x="9605" y="9636"/>
                  </a:moveTo>
                  <a:cubicBezTo>
                    <a:pt x="7356" y="8998"/>
                    <a:pt x="5350" y="7600"/>
                    <a:pt x="3769" y="5867"/>
                  </a:cubicBezTo>
                  <a:cubicBezTo>
                    <a:pt x="2219" y="4135"/>
                    <a:pt x="1003" y="2068"/>
                    <a:pt x="0" y="1"/>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2279175" y="2131025"/>
              <a:ext cx="196075" cy="335125"/>
            </a:xfrm>
            <a:custGeom>
              <a:avLst/>
              <a:gdLst/>
              <a:ahLst/>
              <a:cxnLst/>
              <a:rect l="l" t="t" r="r" b="b"/>
              <a:pathLst>
                <a:path w="7843" h="13405" fill="none" extrusionOk="0">
                  <a:moveTo>
                    <a:pt x="7843" y="13405"/>
                  </a:moveTo>
                  <a:cubicBezTo>
                    <a:pt x="6171" y="13101"/>
                    <a:pt x="4834" y="11824"/>
                    <a:pt x="3861" y="10456"/>
                  </a:cubicBezTo>
                  <a:cubicBezTo>
                    <a:pt x="1673" y="7417"/>
                    <a:pt x="609" y="3739"/>
                    <a:pt x="1" y="0"/>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2370375" y="1916725"/>
              <a:ext cx="519025" cy="76775"/>
            </a:xfrm>
            <a:custGeom>
              <a:avLst/>
              <a:gdLst/>
              <a:ahLst/>
              <a:cxnLst/>
              <a:rect l="l" t="t" r="r" b="b"/>
              <a:pathLst>
                <a:path w="20761" h="3071" fill="none" extrusionOk="0">
                  <a:moveTo>
                    <a:pt x="20761" y="3071"/>
                  </a:moveTo>
                  <a:cubicBezTo>
                    <a:pt x="18329" y="1916"/>
                    <a:pt x="15624" y="1551"/>
                    <a:pt x="12979" y="1156"/>
                  </a:cubicBezTo>
                  <a:cubicBezTo>
                    <a:pt x="8663" y="548"/>
                    <a:pt x="4347" y="1"/>
                    <a:pt x="0" y="92"/>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322500" y="1993475"/>
              <a:ext cx="284975" cy="180125"/>
            </a:xfrm>
            <a:custGeom>
              <a:avLst/>
              <a:gdLst/>
              <a:ahLst/>
              <a:cxnLst/>
              <a:rect l="l" t="t" r="r" b="b"/>
              <a:pathLst>
                <a:path w="11399" h="7205" fill="none" extrusionOk="0">
                  <a:moveTo>
                    <a:pt x="0" y="1"/>
                  </a:moveTo>
                  <a:cubicBezTo>
                    <a:pt x="1429" y="1581"/>
                    <a:pt x="2918" y="3101"/>
                    <a:pt x="4651" y="4378"/>
                  </a:cubicBezTo>
                  <a:cubicBezTo>
                    <a:pt x="6414" y="5624"/>
                    <a:pt x="8420" y="6536"/>
                    <a:pt x="10548" y="6749"/>
                  </a:cubicBezTo>
                  <a:cubicBezTo>
                    <a:pt x="10882" y="6809"/>
                    <a:pt x="11308" y="6870"/>
                    <a:pt x="11399" y="7204"/>
                  </a:cubicBezTo>
                </a:path>
              </a:pathLst>
            </a:custGeom>
            <a:solidFill>
              <a:schemeClr val="dk1"/>
            </a:solidFill>
            <a:ln w="9875" cap="flat" cmpd="sng">
              <a:solidFill>
                <a:schemeClr val="dk1"/>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1954700" y="1903050"/>
              <a:ext cx="502325" cy="1086675"/>
            </a:xfrm>
            <a:custGeom>
              <a:avLst/>
              <a:gdLst/>
              <a:ahLst/>
              <a:cxnLst/>
              <a:rect l="l" t="t" r="r" b="b"/>
              <a:pathLst>
                <a:path w="20093" h="43467" extrusionOk="0">
                  <a:moveTo>
                    <a:pt x="13253" y="1"/>
                  </a:moveTo>
                  <a:lnTo>
                    <a:pt x="13253" y="1"/>
                  </a:lnTo>
                  <a:cubicBezTo>
                    <a:pt x="14956" y="4499"/>
                    <a:pt x="14469" y="9697"/>
                    <a:pt x="12524" y="14074"/>
                  </a:cubicBezTo>
                  <a:cubicBezTo>
                    <a:pt x="11095" y="17357"/>
                    <a:pt x="8694" y="20183"/>
                    <a:pt x="6688" y="23223"/>
                  </a:cubicBezTo>
                  <a:cubicBezTo>
                    <a:pt x="3983" y="27326"/>
                    <a:pt x="2007" y="31886"/>
                    <a:pt x="852" y="36658"/>
                  </a:cubicBezTo>
                  <a:cubicBezTo>
                    <a:pt x="335" y="38907"/>
                    <a:pt x="1" y="41187"/>
                    <a:pt x="153" y="43466"/>
                  </a:cubicBezTo>
                  <a:lnTo>
                    <a:pt x="17965" y="43466"/>
                  </a:lnTo>
                  <a:cubicBezTo>
                    <a:pt x="17022" y="39940"/>
                    <a:pt x="16536" y="36323"/>
                    <a:pt x="17022" y="32706"/>
                  </a:cubicBezTo>
                  <a:cubicBezTo>
                    <a:pt x="17296" y="30822"/>
                    <a:pt x="17843" y="28998"/>
                    <a:pt x="18238" y="27144"/>
                  </a:cubicBezTo>
                  <a:cubicBezTo>
                    <a:pt x="20092" y="17934"/>
                    <a:pt x="17509" y="8359"/>
                    <a:pt x="13253"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1245725" y="1499150"/>
              <a:ext cx="1631975" cy="1288325"/>
            </a:xfrm>
            <a:custGeom>
              <a:avLst/>
              <a:gdLst/>
              <a:ahLst/>
              <a:cxnLst/>
              <a:rect l="l" t="t" r="r" b="b"/>
              <a:pathLst>
                <a:path w="65279" h="51533" extrusionOk="0">
                  <a:moveTo>
                    <a:pt x="60282" y="1"/>
                  </a:moveTo>
                  <a:cubicBezTo>
                    <a:pt x="59849" y="1"/>
                    <a:pt x="59399" y="73"/>
                    <a:pt x="58938" y="229"/>
                  </a:cubicBezTo>
                  <a:cubicBezTo>
                    <a:pt x="54622" y="1688"/>
                    <a:pt x="50366" y="4181"/>
                    <a:pt x="46324" y="6278"/>
                  </a:cubicBezTo>
                  <a:cubicBezTo>
                    <a:pt x="38087" y="10533"/>
                    <a:pt x="30153" y="15366"/>
                    <a:pt x="22494" y="20625"/>
                  </a:cubicBezTo>
                  <a:cubicBezTo>
                    <a:pt x="18177" y="23695"/>
                    <a:pt x="13952" y="26826"/>
                    <a:pt x="9879" y="30139"/>
                  </a:cubicBezTo>
                  <a:cubicBezTo>
                    <a:pt x="7144" y="32358"/>
                    <a:pt x="4408" y="34698"/>
                    <a:pt x="2584" y="37707"/>
                  </a:cubicBezTo>
                  <a:cubicBezTo>
                    <a:pt x="761" y="40716"/>
                    <a:pt x="1" y="44577"/>
                    <a:pt x="1369" y="47798"/>
                  </a:cubicBezTo>
                  <a:cubicBezTo>
                    <a:pt x="1733" y="48558"/>
                    <a:pt x="2159" y="49318"/>
                    <a:pt x="2858" y="49774"/>
                  </a:cubicBezTo>
                  <a:cubicBezTo>
                    <a:pt x="3557" y="50291"/>
                    <a:pt x="4408" y="50473"/>
                    <a:pt x="5259" y="50656"/>
                  </a:cubicBezTo>
                  <a:cubicBezTo>
                    <a:pt x="7209" y="51094"/>
                    <a:pt x="9198" y="51533"/>
                    <a:pt x="11178" y="51533"/>
                  </a:cubicBezTo>
                  <a:cubicBezTo>
                    <a:pt x="11668" y="51533"/>
                    <a:pt x="12157" y="51506"/>
                    <a:pt x="12645" y="51446"/>
                  </a:cubicBezTo>
                  <a:cubicBezTo>
                    <a:pt x="14621" y="51203"/>
                    <a:pt x="16536" y="50382"/>
                    <a:pt x="18329" y="49561"/>
                  </a:cubicBezTo>
                  <a:cubicBezTo>
                    <a:pt x="35351" y="41659"/>
                    <a:pt x="50336" y="29379"/>
                    <a:pt x="61522" y="14303"/>
                  </a:cubicBezTo>
                  <a:cubicBezTo>
                    <a:pt x="63345" y="11810"/>
                    <a:pt x="65139" y="9135"/>
                    <a:pt x="65199" y="6035"/>
                  </a:cubicBezTo>
                  <a:cubicBezTo>
                    <a:pt x="65279" y="3132"/>
                    <a:pt x="63136" y="1"/>
                    <a:pt x="60282" y="1"/>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1550450" y="1922800"/>
              <a:ext cx="699875" cy="894425"/>
            </a:xfrm>
            <a:custGeom>
              <a:avLst/>
              <a:gdLst/>
              <a:ahLst/>
              <a:cxnLst/>
              <a:rect l="l" t="t" r="r" b="b"/>
              <a:pathLst>
                <a:path w="27995" h="35777" extrusionOk="0">
                  <a:moveTo>
                    <a:pt x="26171" y="1"/>
                  </a:moveTo>
                  <a:cubicBezTo>
                    <a:pt x="26171" y="1"/>
                    <a:pt x="14803" y="5411"/>
                    <a:pt x="9605" y="10761"/>
                  </a:cubicBezTo>
                  <a:cubicBezTo>
                    <a:pt x="4377" y="16171"/>
                    <a:pt x="0" y="24074"/>
                    <a:pt x="122" y="28725"/>
                  </a:cubicBezTo>
                  <a:cubicBezTo>
                    <a:pt x="213" y="33406"/>
                    <a:pt x="1855" y="35777"/>
                    <a:pt x="1855" y="35777"/>
                  </a:cubicBezTo>
                  <a:cubicBezTo>
                    <a:pt x="2706" y="35047"/>
                    <a:pt x="9545" y="31217"/>
                    <a:pt x="13162" y="29120"/>
                  </a:cubicBezTo>
                  <a:cubicBezTo>
                    <a:pt x="18633" y="25928"/>
                    <a:pt x="15989" y="22646"/>
                    <a:pt x="21976" y="13314"/>
                  </a:cubicBezTo>
                  <a:cubicBezTo>
                    <a:pt x="27995" y="3953"/>
                    <a:pt x="26171" y="1"/>
                    <a:pt x="26171"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1427350" y="1868100"/>
              <a:ext cx="1052475" cy="1121625"/>
            </a:xfrm>
            <a:custGeom>
              <a:avLst/>
              <a:gdLst/>
              <a:ahLst/>
              <a:cxnLst/>
              <a:rect l="l" t="t" r="r" b="b"/>
              <a:pathLst>
                <a:path w="42099" h="44865" extrusionOk="0">
                  <a:moveTo>
                    <a:pt x="35837" y="0"/>
                  </a:moveTo>
                  <a:lnTo>
                    <a:pt x="16657" y="8724"/>
                  </a:lnTo>
                  <a:cubicBezTo>
                    <a:pt x="16657" y="8724"/>
                    <a:pt x="20639" y="22888"/>
                    <a:pt x="17478" y="28451"/>
                  </a:cubicBezTo>
                  <a:cubicBezTo>
                    <a:pt x="14317" y="34013"/>
                    <a:pt x="8845" y="35928"/>
                    <a:pt x="4894" y="39545"/>
                  </a:cubicBezTo>
                  <a:cubicBezTo>
                    <a:pt x="912" y="43162"/>
                    <a:pt x="0" y="44834"/>
                    <a:pt x="0" y="44834"/>
                  </a:cubicBezTo>
                  <a:lnTo>
                    <a:pt x="1186" y="44864"/>
                  </a:lnTo>
                  <a:lnTo>
                    <a:pt x="36566" y="44864"/>
                  </a:lnTo>
                  <a:cubicBezTo>
                    <a:pt x="36597" y="44135"/>
                    <a:pt x="36597" y="42919"/>
                    <a:pt x="36414" y="41794"/>
                  </a:cubicBezTo>
                  <a:cubicBezTo>
                    <a:pt x="36141" y="39910"/>
                    <a:pt x="35107" y="39272"/>
                    <a:pt x="32706" y="37782"/>
                  </a:cubicBezTo>
                  <a:cubicBezTo>
                    <a:pt x="30335" y="36323"/>
                    <a:pt x="26414" y="35746"/>
                    <a:pt x="26414" y="35746"/>
                  </a:cubicBezTo>
                  <a:cubicBezTo>
                    <a:pt x="26414" y="35746"/>
                    <a:pt x="26870" y="35351"/>
                    <a:pt x="27691" y="33800"/>
                  </a:cubicBezTo>
                  <a:cubicBezTo>
                    <a:pt x="28542" y="32250"/>
                    <a:pt x="29454" y="29271"/>
                    <a:pt x="30122" y="27873"/>
                  </a:cubicBezTo>
                  <a:cubicBezTo>
                    <a:pt x="30521" y="27076"/>
                    <a:pt x="30741" y="26951"/>
                    <a:pt x="31066" y="26951"/>
                  </a:cubicBezTo>
                  <a:cubicBezTo>
                    <a:pt x="31215" y="26951"/>
                    <a:pt x="31386" y="26978"/>
                    <a:pt x="31607" y="26978"/>
                  </a:cubicBezTo>
                  <a:cubicBezTo>
                    <a:pt x="31748" y="26978"/>
                    <a:pt x="31909" y="26967"/>
                    <a:pt x="32098" y="26931"/>
                  </a:cubicBezTo>
                  <a:cubicBezTo>
                    <a:pt x="33253" y="26688"/>
                    <a:pt x="36779" y="26931"/>
                    <a:pt x="38177" y="26505"/>
                  </a:cubicBezTo>
                  <a:cubicBezTo>
                    <a:pt x="39606" y="26110"/>
                    <a:pt x="39515" y="25746"/>
                    <a:pt x="39788" y="25016"/>
                  </a:cubicBezTo>
                  <a:cubicBezTo>
                    <a:pt x="40062" y="24256"/>
                    <a:pt x="39940" y="23648"/>
                    <a:pt x="39667" y="22980"/>
                  </a:cubicBezTo>
                  <a:cubicBezTo>
                    <a:pt x="39393" y="22280"/>
                    <a:pt x="39606" y="22250"/>
                    <a:pt x="39758" y="21916"/>
                  </a:cubicBezTo>
                  <a:cubicBezTo>
                    <a:pt x="39940" y="21581"/>
                    <a:pt x="40244" y="21764"/>
                    <a:pt x="40609" y="21338"/>
                  </a:cubicBezTo>
                  <a:cubicBezTo>
                    <a:pt x="41004" y="20882"/>
                    <a:pt x="40700" y="20305"/>
                    <a:pt x="40305" y="19818"/>
                  </a:cubicBezTo>
                  <a:cubicBezTo>
                    <a:pt x="40097" y="19540"/>
                    <a:pt x="39838" y="19481"/>
                    <a:pt x="39656" y="19481"/>
                  </a:cubicBezTo>
                  <a:cubicBezTo>
                    <a:pt x="39518" y="19481"/>
                    <a:pt x="39424" y="19514"/>
                    <a:pt x="39424" y="19514"/>
                  </a:cubicBezTo>
                  <a:cubicBezTo>
                    <a:pt x="39424" y="19514"/>
                    <a:pt x="39667" y="19393"/>
                    <a:pt x="40123" y="19028"/>
                  </a:cubicBezTo>
                  <a:cubicBezTo>
                    <a:pt x="40579" y="18633"/>
                    <a:pt x="40609" y="18420"/>
                    <a:pt x="40700" y="17964"/>
                  </a:cubicBezTo>
                  <a:cubicBezTo>
                    <a:pt x="40761" y="17508"/>
                    <a:pt x="40670" y="17356"/>
                    <a:pt x="40275" y="16566"/>
                  </a:cubicBezTo>
                  <a:cubicBezTo>
                    <a:pt x="39910" y="15745"/>
                    <a:pt x="40001" y="15837"/>
                    <a:pt x="40153" y="15107"/>
                  </a:cubicBezTo>
                  <a:cubicBezTo>
                    <a:pt x="40305" y="14378"/>
                    <a:pt x="40518" y="14803"/>
                    <a:pt x="41217" y="14286"/>
                  </a:cubicBezTo>
                  <a:cubicBezTo>
                    <a:pt x="41946" y="13770"/>
                    <a:pt x="42098" y="13071"/>
                    <a:pt x="41946" y="12341"/>
                  </a:cubicBezTo>
                  <a:cubicBezTo>
                    <a:pt x="41794" y="11612"/>
                    <a:pt x="41521" y="11703"/>
                    <a:pt x="41034" y="11186"/>
                  </a:cubicBezTo>
                  <a:cubicBezTo>
                    <a:pt x="40548" y="10730"/>
                    <a:pt x="39910" y="10213"/>
                    <a:pt x="39059" y="9028"/>
                  </a:cubicBezTo>
                  <a:cubicBezTo>
                    <a:pt x="38177" y="7843"/>
                    <a:pt x="37539" y="7812"/>
                    <a:pt x="37417" y="6991"/>
                  </a:cubicBezTo>
                  <a:cubicBezTo>
                    <a:pt x="37296" y="6140"/>
                    <a:pt x="38329" y="4925"/>
                    <a:pt x="38147" y="4317"/>
                  </a:cubicBezTo>
                  <a:cubicBezTo>
                    <a:pt x="37965" y="3709"/>
                    <a:pt x="35837" y="0"/>
                    <a:pt x="35837" y="0"/>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1564875" y="1754875"/>
              <a:ext cx="1082875" cy="762200"/>
            </a:xfrm>
            <a:custGeom>
              <a:avLst/>
              <a:gdLst/>
              <a:ahLst/>
              <a:cxnLst/>
              <a:rect l="l" t="t" r="r" b="b"/>
              <a:pathLst>
                <a:path w="43315" h="30488" extrusionOk="0">
                  <a:moveTo>
                    <a:pt x="43315" y="1"/>
                  </a:moveTo>
                  <a:lnTo>
                    <a:pt x="43315" y="1"/>
                  </a:lnTo>
                  <a:cubicBezTo>
                    <a:pt x="31764" y="122"/>
                    <a:pt x="19971" y="4529"/>
                    <a:pt x="11095" y="11946"/>
                  </a:cubicBezTo>
                  <a:cubicBezTo>
                    <a:pt x="5442" y="16688"/>
                    <a:pt x="730" y="23101"/>
                    <a:pt x="1" y="30487"/>
                  </a:cubicBezTo>
                  <a:cubicBezTo>
                    <a:pt x="3466" y="23557"/>
                    <a:pt x="9120" y="17904"/>
                    <a:pt x="15442" y="13405"/>
                  </a:cubicBezTo>
                  <a:cubicBezTo>
                    <a:pt x="23679" y="7569"/>
                    <a:pt x="33345" y="2159"/>
                    <a:pt x="43315" y="1"/>
                  </a:cubicBezTo>
                  <a:close/>
                </a:path>
              </a:pathLst>
            </a:custGeom>
            <a:solidFill>
              <a:srgbClr val="DD94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1477500" y="1507350"/>
              <a:ext cx="828300" cy="701975"/>
            </a:xfrm>
            <a:custGeom>
              <a:avLst/>
              <a:gdLst/>
              <a:ahLst/>
              <a:cxnLst/>
              <a:rect l="l" t="t" r="r" b="b"/>
              <a:pathLst>
                <a:path w="33132" h="28079" extrusionOk="0">
                  <a:moveTo>
                    <a:pt x="19844" y="0"/>
                  </a:moveTo>
                  <a:cubicBezTo>
                    <a:pt x="19435" y="0"/>
                    <a:pt x="19025" y="68"/>
                    <a:pt x="18633" y="205"/>
                  </a:cubicBezTo>
                  <a:cubicBezTo>
                    <a:pt x="16323" y="1056"/>
                    <a:pt x="12007" y="2971"/>
                    <a:pt x="6961" y="7044"/>
                  </a:cubicBezTo>
                  <a:cubicBezTo>
                    <a:pt x="3952" y="9476"/>
                    <a:pt x="2219" y="11604"/>
                    <a:pt x="1186" y="13306"/>
                  </a:cubicBezTo>
                  <a:cubicBezTo>
                    <a:pt x="0" y="15282"/>
                    <a:pt x="0" y="17774"/>
                    <a:pt x="1186" y="19780"/>
                  </a:cubicBezTo>
                  <a:lnTo>
                    <a:pt x="6019" y="28078"/>
                  </a:lnTo>
                  <a:lnTo>
                    <a:pt x="33132" y="8838"/>
                  </a:lnTo>
                  <a:lnTo>
                    <a:pt x="21976" y="692"/>
                  </a:lnTo>
                  <a:cubicBezTo>
                    <a:pt x="21363" y="236"/>
                    <a:pt x="20607" y="0"/>
                    <a:pt x="19844"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214600" y="1960850"/>
              <a:ext cx="150475" cy="61375"/>
            </a:xfrm>
            <a:custGeom>
              <a:avLst/>
              <a:gdLst/>
              <a:ahLst/>
              <a:cxnLst/>
              <a:rect l="l" t="t" r="r" b="b"/>
              <a:pathLst>
                <a:path w="6019" h="2455" extrusionOk="0">
                  <a:moveTo>
                    <a:pt x="3586" y="0"/>
                  </a:moveTo>
                  <a:cubicBezTo>
                    <a:pt x="2499" y="0"/>
                    <a:pt x="1349" y="394"/>
                    <a:pt x="882" y="698"/>
                  </a:cubicBezTo>
                  <a:cubicBezTo>
                    <a:pt x="274" y="1063"/>
                    <a:pt x="0" y="2096"/>
                    <a:pt x="0" y="2096"/>
                  </a:cubicBezTo>
                  <a:cubicBezTo>
                    <a:pt x="0" y="2096"/>
                    <a:pt x="2189" y="1154"/>
                    <a:pt x="3192" y="1154"/>
                  </a:cubicBezTo>
                  <a:cubicBezTo>
                    <a:pt x="4195" y="1215"/>
                    <a:pt x="4833" y="2187"/>
                    <a:pt x="5167" y="2400"/>
                  </a:cubicBezTo>
                  <a:cubicBezTo>
                    <a:pt x="5223" y="2437"/>
                    <a:pt x="5274" y="2454"/>
                    <a:pt x="5320" y="2454"/>
                  </a:cubicBezTo>
                  <a:cubicBezTo>
                    <a:pt x="5579" y="2454"/>
                    <a:pt x="5707" y="1919"/>
                    <a:pt x="5836" y="1275"/>
                  </a:cubicBezTo>
                  <a:cubicBezTo>
                    <a:pt x="6019" y="515"/>
                    <a:pt x="5836" y="515"/>
                    <a:pt x="4529" y="120"/>
                  </a:cubicBezTo>
                  <a:cubicBezTo>
                    <a:pt x="4234" y="36"/>
                    <a:pt x="3913" y="0"/>
                    <a:pt x="3586" y="0"/>
                  </a:cubicBezTo>
                  <a:close/>
                </a:path>
              </a:pathLst>
            </a:custGeom>
            <a:solidFill>
              <a:srgbClr val="3122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1566400" y="1665975"/>
              <a:ext cx="724200" cy="497750"/>
            </a:xfrm>
            <a:custGeom>
              <a:avLst/>
              <a:gdLst/>
              <a:ahLst/>
              <a:cxnLst/>
              <a:rect l="l" t="t" r="r" b="b"/>
              <a:pathLst>
                <a:path w="28968" h="19910" extrusionOk="0">
                  <a:moveTo>
                    <a:pt x="26354" y="0"/>
                  </a:moveTo>
                  <a:cubicBezTo>
                    <a:pt x="15594" y="2462"/>
                    <a:pt x="5928" y="8997"/>
                    <a:pt x="1" y="18298"/>
                  </a:cubicBezTo>
                  <a:cubicBezTo>
                    <a:pt x="335" y="18876"/>
                    <a:pt x="852" y="19332"/>
                    <a:pt x="1217" y="19909"/>
                  </a:cubicBezTo>
                  <a:cubicBezTo>
                    <a:pt x="9363" y="12219"/>
                    <a:pt x="18694" y="6475"/>
                    <a:pt x="28968" y="2037"/>
                  </a:cubicBezTo>
                  <a:cubicBezTo>
                    <a:pt x="28208" y="1429"/>
                    <a:pt x="27114" y="608"/>
                    <a:pt x="26354" y="0"/>
                  </a:cubicBezTo>
                  <a:close/>
                </a:path>
              </a:pathLst>
            </a:cu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1150750" y="867825"/>
              <a:ext cx="543350" cy="558800"/>
            </a:xfrm>
            <a:custGeom>
              <a:avLst/>
              <a:gdLst/>
              <a:ahLst/>
              <a:cxnLst/>
              <a:rect l="l" t="t" r="r" b="b"/>
              <a:pathLst>
                <a:path w="21734" h="22352" extrusionOk="0">
                  <a:moveTo>
                    <a:pt x="9291" y="0"/>
                  </a:moveTo>
                  <a:cubicBezTo>
                    <a:pt x="6179" y="0"/>
                    <a:pt x="2994" y="634"/>
                    <a:pt x="0" y="1166"/>
                  </a:cubicBezTo>
                  <a:cubicBezTo>
                    <a:pt x="578" y="4783"/>
                    <a:pt x="3435" y="7914"/>
                    <a:pt x="6961" y="8856"/>
                  </a:cubicBezTo>
                  <a:cubicBezTo>
                    <a:pt x="9089" y="9434"/>
                    <a:pt x="11611" y="9312"/>
                    <a:pt x="13162" y="10862"/>
                  </a:cubicBezTo>
                  <a:cubicBezTo>
                    <a:pt x="14256" y="11956"/>
                    <a:pt x="14651" y="13567"/>
                    <a:pt x="14742" y="15087"/>
                  </a:cubicBezTo>
                  <a:cubicBezTo>
                    <a:pt x="14864" y="16607"/>
                    <a:pt x="14833" y="18157"/>
                    <a:pt x="15350" y="19616"/>
                  </a:cubicBezTo>
                  <a:cubicBezTo>
                    <a:pt x="15897" y="21014"/>
                    <a:pt x="17143" y="22352"/>
                    <a:pt x="18663" y="22352"/>
                  </a:cubicBezTo>
                  <a:cubicBezTo>
                    <a:pt x="17143" y="20710"/>
                    <a:pt x="17478" y="18035"/>
                    <a:pt x="18450" y="15999"/>
                  </a:cubicBezTo>
                  <a:cubicBezTo>
                    <a:pt x="19393" y="13932"/>
                    <a:pt x="20791" y="12078"/>
                    <a:pt x="21125" y="9829"/>
                  </a:cubicBezTo>
                  <a:cubicBezTo>
                    <a:pt x="21733" y="5725"/>
                    <a:pt x="18238" y="1895"/>
                    <a:pt x="14256" y="680"/>
                  </a:cubicBezTo>
                  <a:cubicBezTo>
                    <a:pt x="12651" y="187"/>
                    <a:pt x="10982" y="0"/>
                    <a:pt x="929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1086150" y="1530100"/>
              <a:ext cx="529675" cy="325875"/>
            </a:xfrm>
            <a:custGeom>
              <a:avLst/>
              <a:gdLst/>
              <a:ahLst/>
              <a:cxnLst/>
              <a:rect l="l" t="t" r="r" b="b"/>
              <a:pathLst>
                <a:path w="21187" h="13035" extrusionOk="0">
                  <a:moveTo>
                    <a:pt x="6322" y="1"/>
                  </a:moveTo>
                  <a:cubicBezTo>
                    <a:pt x="5624" y="1"/>
                    <a:pt x="4770" y="397"/>
                    <a:pt x="4016" y="397"/>
                  </a:cubicBezTo>
                  <a:cubicBezTo>
                    <a:pt x="3745" y="397"/>
                    <a:pt x="3487" y="346"/>
                    <a:pt x="3253" y="207"/>
                  </a:cubicBezTo>
                  <a:lnTo>
                    <a:pt x="3253" y="207"/>
                  </a:lnTo>
                  <a:cubicBezTo>
                    <a:pt x="3314" y="298"/>
                    <a:pt x="1612" y="450"/>
                    <a:pt x="1612" y="450"/>
                  </a:cubicBezTo>
                  <a:cubicBezTo>
                    <a:pt x="1612" y="450"/>
                    <a:pt x="1490" y="8171"/>
                    <a:pt x="1" y="13034"/>
                  </a:cubicBezTo>
                  <a:cubicBezTo>
                    <a:pt x="2858" y="11119"/>
                    <a:pt x="6323" y="10177"/>
                    <a:pt x="9727" y="9873"/>
                  </a:cubicBezTo>
                  <a:cubicBezTo>
                    <a:pt x="10811" y="9750"/>
                    <a:pt x="11908" y="9700"/>
                    <a:pt x="13008" y="9700"/>
                  </a:cubicBezTo>
                  <a:cubicBezTo>
                    <a:pt x="14345" y="9700"/>
                    <a:pt x="15688" y="9773"/>
                    <a:pt x="17022" y="9873"/>
                  </a:cubicBezTo>
                  <a:cubicBezTo>
                    <a:pt x="17630" y="8992"/>
                    <a:pt x="18420" y="8657"/>
                    <a:pt x="19332" y="8019"/>
                  </a:cubicBezTo>
                  <a:cubicBezTo>
                    <a:pt x="19758" y="7685"/>
                    <a:pt x="20457" y="7563"/>
                    <a:pt x="21186" y="7441"/>
                  </a:cubicBezTo>
                  <a:cubicBezTo>
                    <a:pt x="20427" y="7441"/>
                    <a:pt x="19423" y="7502"/>
                    <a:pt x="18056" y="7745"/>
                  </a:cubicBezTo>
                  <a:cubicBezTo>
                    <a:pt x="17648" y="7808"/>
                    <a:pt x="17232" y="7837"/>
                    <a:pt x="16811" y="7837"/>
                  </a:cubicBezTo>
                  <a:cubicBezTo>
                    <a:pt x="15193" y="7837"/>
                    <a:pt x="13515" y="7406"/>
                    <a:pt x="12068" y="6803"/>
                  </a:cubicBezTo>
                  <a:cubicBezTo>
                    <a:pt x="10183" y="6043"/>
                    <a:pt x="8572" y="4523"/>
                    <a:pt x="8177" y="2578"/>
                  </a:cubicBezTo>
                  <a:lnTo>
                    <a:pt x="8177" y="2578"/>
                  </a:lnTo>
                  <a:cubicBezTo>
                    <a:pt x="8191" y="2665"/>
                    <a:pt x="8192" y="2702"/>
                    <a:pt x="8183" y="2702"/>
                  </a:cubicBezTo>
                  <a:cubicBezTo>
                    <a:pt x="8133" y="2702"/>
                    <a:pt x="7782" y="1682"/>
                    <a:pt x="7377" y="1682"/>
                  </a:cubicBezTo>
                  <a:cubicBezTo>
                    <a:pt x="7350" y="1682"/>
                    <a:pt x="7323" y="1687"/>
                    <a:pt x="7296" y="1697"/>
                  </a:cubicBezTo>
                  <a:cubicBezTo>
                    <a:pt x="7270" y="1706"/>
                    <a:pt x="7246" y="1710"/>
                    <a:pt x="7225" y="1710"/>
                  </a:cubicBezTo>
                  <a:cubicBezTo>
                    <a:pt x="6813" y="1710"/>
                    <a:pt x="7116" y="140"/>
                    <a:pt x="6596" y="25"/>
                  </a:cubicBezTo>
                  <a:cubicBezTo>
                    <a:pt x="6508" y="8"/>
                    <a:pt x="6416" y="1"/>
                    <a:pt x="6322" y="1"/>
                  </a:cubicBezTo>
                  <a:close/>
                </a:path>
              </a:pathLst>
            </a:custGeom>
            <a:solidFill>
              <a:srgbClr val="CC877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1071725" y="1040150"/>
              <a:ext cx="653525" cy="701400"/>
            </a:xfrm>
            <a:custGeom>
              <a:avLst/>
              <a:gdLst/>
              <a:ahLst/>
              <a:cxnLst/>
              <a:rect l="l" t="t" r="r" b="b"/>
              <a:pathLst>
                <a:path w="26141" h="28056" extrusionOk="0">
                  <a:moveTo>
                    <a:pt x="15839" y="1"/>
                  </a:moveTo>
                  <a:cubicBezTo>
                    <a:pt x="15060" y="1"/>
                    <a:pt x="12818" y="348"/>
                    <a:pt x="11946" y="4212"/>
                  </a:cubicBezTo>
                  <a:cubicBezTo>
                    <a:pt x="11338" y="6978"/>
                    <a:pt x="10882" y="10808"/>
                    <a:pt x="9970" y="13027"/>
                  </a:cubicBezTo>
                  <a:cubicBezTo>
                    <a:pt x="9058" y="15185"/>
                    <a:pt x="8055" y="15337"/>
                    <a:pt x="7204" y="15459"/>
                  </a:cubicBezTo>
                  <a:cubicBezTo>
                    <a:pt x="7108" y="15469"/>
                    <a:pt x="7021" y="15474"/>
                    <a:pt x="6941" y="15474"/>
                  </a:cubicBezTo>
                  <a:cubicBezTo>
                    <a:pt x="6309" y="15474"/>
                    <a:pt x="6073" y="15150"/>
                    <a:pt x="4833" y="14395"/>
                  </a:cubicBezTo>
                  <a:cubicBezTo>
                    <a:pt x="4205" y="13999"/>
                    <a:pt x="3615" y="13818"/>
                    <a:pt x="3055" y="13818"/>
                  </a:cubicBezTo>
                  <a:cubicBezTo>
                    <a:pt x="2368" y="13818"/>
                    <a:pt x="1728" y="14091"/>
                    <a:pt x="1125" y="14577"/>
                  </a:cubicBezTo>
                  <a:cubicBezTo>
                    <a:pt x="0" y="15489"/>
                    <a:pt x="61" y="16158"/>
                    <a:pt x="152" y="17495"/>
                  </a:cubicBezTo>
                  <a:cubicBezTo>
                    <a:pt x="243" y="18650"/>
                    <a:pt x="1672" y="20170"/>
                    <a:pt x="2067" y="20565"/>
                  </a:cubicBezTo>
                  <a:cubicBezTo>
                    <a:pt x="2979" y="21264"/>
                    <a:pt x="4073" y="22054"/>
                    <a:pt x="5015" y="22358"/>
                  </a:cubicBezTo>
                  <a:cubicBezTo>
                    <a:pt x="5405" y="22488"/>
                    <a:pt x="5811" y="22603"/>
                    <a:pt x="6221" y="22603"/>
                  </a:cubicBezTo>
                  <a:cubicBezTo>
                    <a:pt x="6386" y="22603"/>
                    <a:pt x="6552" y="22584"/>
                    <a:pt x="6718" y="22541"/>
                  </a:cubicBezTo>
                  <a:cubicBezTo>
                    <a:pt x="7265" y="22450"/>
                    <a:pt x="7751" y="21933"/>
                    <a:pt x="7751" y="21416"/>
                  </a:cubicBezTo>
                  <a:cubicBezTo>
                    <a:pt x="7873" y="23392"/>
                    <a:pt x="9332" y="25124"/>
                    <a:pt x="11064" y="26127"/>
                  </a:cubicBezTo>
                  <a:cubicBezTo>
                    <a:pt x="12737" y="27050"/>
                    <a:pt x="14684" y="27837"/>
                    <a:pt x="16618" y="27837"/>
                  </a:cubicBezTo>
                  <a:cubicBezTo>
                    <a:pt x="16722" y="27837"/>
                    <a:pt x="16826" y="27834"/>
                    <a:pt x="16930" y="27830"/>
                  </a:cubicBezTo>
                  <a:cubicBezTo>
                    <a:pt x="17261" y="27822"/>
                    <a:pt x="17569" y="27819"/>
                    <a:pt x="17856" y="27819"/>
                  </a:cubicBezTo>
                  <a:cubicBezTo>
                    <a:pt x="18785" y="27819"/>
                    <a:pt x="19497" y="27858"/>
                    <a:pt x="20031" y="27951"/>
                  </a:cubicBezTo>
                  <a:cubicBezTo>
                    <a:pt x="21052" y="27951"/>
                    <a:pt x="22148" y="28055"/>
                    <a:pt x="22995" y="28055"/>
                  </a:cubicBezTo>
                  <a:cubicBezTo>
                    <a:pt x="23358" y="28055"/>
                    <a:pt x="23675" y="28036"/>
                    <a:pt x="23922" y="27982"/>
                  </a:cubicBezTo>
                  <a:cubicBezTo>
                    <a:pt x="24985" y="27708"/>
                    <a:pt x="25016" y="26735"/>
                    <a:pt x="24985" y="25976"/>
                  </a:cubicBezTo>
                  <a:cubicBezTo>
                    <a:pt x="24955" y="25246"/>
                    <a:pt x="24073" y="23453"/>
                    <a:pt x="24073" y="23453"/>
                  </a:cubicBezTo>
                  <a:cubicBezTo>
                    <a:pt x="24073" y="23453"/>
                    <a:pt x="23770" y="22480"/>
                    <a:pt x="24864" y="22237"/>
                  </a:cubicBezTo>
                  <a:cubicBezTo>
                    <a:pt x="25563" y="22146"/>
                    <a:pt x="25441" y="20869"/>
                    <a:pt x="24833" y="20565"/>
                  </a:cubicBezTo>
                  <a:cubicBezTo>
                    <a:pt x="24677" y="20487"/>
                    <a:pt x="24459" y="20465"/>
                    <a:pt x="24262" y="20465"/>
                  </a:cubicBezTo>
                  <a:cubicBezTo>
                    <a:pt x="23998" y="20465"/>
                    <a:pt x="23770" y="20504"/>
                    <a:pt x="23770" y="20504"/>
                  </a:cubicBezTo>
                  <a:cubicBezTo>
                    <a:pt x="23770" y="20504"/>
                    <a:pt x="24165" y="20322"/>
                    <a:pt x="24560" y="19927"/>
                  </a:cubicBezTo>
                  <a:cubicBezTo>
                    <a:pt x="24985" y="19501"/>
                    <a:pt x="25137" y="18863"/>
                    <a:pt x="24833" y="18285"/>
                  </a:cubicBezTo>
                  <a:cubicBezTo>
                    <a:pt x="24712" y="18042"/>
                    <a:pt x="24073" y="18133"/>
                    <a:pt x="23982" y="17951"/>
                  </a:cubicBezTo>
                  <a:cubicBezTo>
                    <a:pt x="23922" y="17769"/>
                    <a:pt x="23982" y="17282"/>
                    <a:pt x="23982" y="17282"/>
                  </a:cubicBezTo>
                  <a:cubicBezTo>
                    <a:pt x="23982" y="17282"/>
                    <a:pt x="24833" y="16522"/>
                    <a:pt x="25502" y="15702"/>
                  </a:cubicBezTo>
                  <a:cubicBezTo>
                    <a:pt x="26140" y="14912"/>
                    <a:pt x="25958" y="14334"/>
                    <a:pt x="25745" y="14304"/>
                  </a:cubicBezTo>
                  <a:cubicBezTo>
                    <a:pt x="24985" y="14091"/>
                    <a:pt x="23557" y="13392"/>
                    <a:pt x="22888" y="12905"/>
                  </a:cubicBezTo>
                  <a:cubicBezTo>
                    <a:pt x="22189" y="12419"/>
                    <a:pt x="21399" y="11264"/>
                    <a:pt x="21095" y="10626"/>
                  </a:cubicBezTo>
                  <a:cubicBezTo>
                    <a:pt x="20791" y="9987"/>
                    <a:pt x="20852" y="9440"/>
                    <a:pt x="20973" y="8498"/>
                  </a:cubicBezTo>
                  <a:cubicBezTo>
                    <a:pt x="21095" y="7556"/>
                    <a:pt x="21520" y="7404"/>
                    <a:pt x="21277" y="6796"/>
                  </a:cubicBezTo>
                  <a:cubicBezTo>
                    <a:pt x="19697" y="2541"/>
                    <a:pt x="16110" y="18"/>
                    <a:pt x="16110" y="18"/>
                  </a:cubicBezTo>
                  <a:cubicBezTo>
                    <a:pt x="16110" y="18"/>
                    <a:pt x="16009" y="1"/>
                    <a:pt x="15839" y="1"/>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437200" y="855225"/>
              <a:ext cx="1090475" cy="1836375"/>
            </a:xfrm>
            <a:custGeom>
              <a:avLst/>
              <a:gdLst/>
              <a:ahLst/>
              <a:cxnLst/>
              <a:rect l="l" t="t" r="r" b="b"/>
              <a:pathLst>
                <a:path w="43619" h="73455" extrusionOk="0">
                  <a:moveTo>
                    <a:pt x="30833" y="1"/>
                  </a:moveTo>
                  <a:cubicBezTo>
                    <a:pt x="24151" y="1"/>
                    <a:pt x="9013" y="3219"/>
                    <a:pt x="13314" y="22612"/>
                  </a:cubicBezTo>
                  <a:cubicBezTo>
                    <a:pt x="15898" y="34284"/>
                    <a:pt x="10396" y="36017"/>
                    <a:pt x="7265" y="39300"/>
                  </a:cubicBezTo>
                  <a:cubicBezTo>
                    <a:pt x="2402" y="44345"/>
                    <a:pt x="1" y="49817"/>
                    <a:pt x="1" y="55592"/>
                  </a:cubicBezTo>
                  <a:cubicBezTo>
                    <a:pt x="1" y="61032"/>
                    <a:pt x="2797" y="66109"/>
                    <a:pt x="6445" y="68479"/>
                  </a:cubicBezTo>
                  <a:cubicBezTo>
                    <a:pt x="12160" y="72197"/>
                    <a:pt x="17239" y="73454"/>
                    <a:pt x="21471" y="73454"/>
                  </a:cubicBezTo>
                  <a:cubicBezTo>
                    <a:pt x="27863" y="73454"/>
                    <a:pt x="32325" y="70587"/>
                    <a:pt x="34135" y="68996"/>
                  </a:cubicBezTo>
                  <a:cubicBezTo>
                    <a:pt x="36263" y="67142"/>
                    <a:pt x="37509" y="64498"/>
                    <a:pt x="38390" y="61792"/>
                  </a:cubicBezTo>
                  <a:cubicBezTo>
                    <a:pt x="39758" y="57567"/>
                    <a:pt x="40245" y="52826"/>
                    <a:pt x="38269" y="48874"/>
                  </a:cubicBezTo>
                  <a:cubicBezTo>
                    <a:pt x="36384" y="45136"/>
                    <a:pt x="32402" y="42370"/>
                    <a:pt x="31886" y="38236"/>
                  </a:cubicBezTo>
                  <a:cubicBezTo>
                    <a:pt x="31247" y="32825"/>
                    <a:pt x="36840" y="28631"/>
                    <a:pt x="37631" y="23251"/>
                  </a:cubicBezTo>
                  <a:cubicBezTo>
                    <a:pt x="38117" y="19907"/>
                    <a:pt x="36567" y="16685"/>
                    <a:pt x="36871" y="13403"/>
                  </a:cubicBezTo>
                  <a:cubicBezTo>
                    <a:pt x="37083" y="10302"/>
                    <a:pt x="38238" y="9907"/>
                    <a:pt x="40032" y="7901"/>
                  </a:cubicBezTo>
                  <a:cubicBezTo>
                    <a:pt x="43619" y="3798"/>
                    <a:pt x="40336" y="1366"/>
                    <a:pt x="33041" y="150"/>
                  </a:cubicBezTo>
                  <a:cubicBezTo>
                    <a:pt x="32514" y="62"/>
                    <a:pt x="31754" y="1"/>
                    <a:pt x="30833"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342157" y="2583886"/>
              <a:ext cx="923300" cy="1121400"/>
            </a:xfrm>
            <a:custGeom>
              <a:avLst/>
              <a:gdLst/>
              <a:ahLst/>
              <a:cxnLst/>
              <a:rect l="l" t="t" r="r" b="b"/>
              <a:pathLst>
                <a:path w="36932" h="44856" extrusionOk="0">
                  <a:moveTo>
                    <a:pt x="25985" y="1"/>
                  </a:moveTo>
                  <a:cubicBezTo>
                    <a:pt x="25623" y="1"/>
                    <a:pt x="25250" y="12"/>
                    <a:pt x="24864" y="35"/>
                  </a:cubicBezTo>
                  <a:cubicBezTo>
                    <a:pt x="14560" y="643"/>
                    <a:pt x="12372" y="5780"/>
                    <a:pt x="10305" y="10126"/>
                  </a:cubicBezTo>
                  <a:cubicBezTo>
                    <a:pt x="8663" y="13591"/>
                    <a:pt x="7569" y="17330"/>
                    <a:pt x="7052" y="21129"/>
                  </a:cubicBezTo>
                  <a:cubicBezTo>
                    <a:pt x="6596" y="24351"/>
                    <a:pt x="6536" y="27634"/>
                    <a:pt x="5715" y="30795"/>
                  </a:cubicBezTo>
                  <a:cubicBezTo>
                    <a:pt x="4864" y="33956"/>
                    <a:pt x="3010" y="37087"/>
                    <a:pt x="1" y="38364"/>
                  </a:cubicBezTo>
                  <a:cubicBezTo>
                    <a:pt x="5685" y="39914"/>
                    <a:pt x="10153" y="41859"/>
                    <a:pt x="15928" y="42984"/>
                  </a:cubicBezTo>
                  <a:cubicBezTo>
                    <a:pt x="18390" y="43501"/>
                    <a:pt x="20913" y="43956"/>
                    <a:pt x="23466" y="44260"/>
                  </a:cubicBezTo>
                  <a:cubicBezTo>
                    <a:pt x="25624" y="44534"/>
                    <a:pt x="27813" y="44686"/>
                    <a:pt x="30032" y="44686"/>
                  </a:cubicBezTo>
                  <a:cubicBezTo>
                    <a:pt x="30270" y="44706"/>
                    <a:pt x="30559" y="44855"/>
                    <a:pt x="30808" y="44855"/>
                  </a:cubicBezTo>
                  <a:cubicBezTo>
                    <a:pt x="30940" y="44855"/>
                    <a:pt x="31061" y="44813"/>
                    <a:pt x="31156" y="44686"/>
                  </a:cubicBezTo>
                  <a:cubicBezTo>
                    <a:pt x="29454" y="38637"/>
                    <a:pt x="29393" y="32133"/>
                    <a:pt x="31004" y="26053"/>
                  </a:cubicBezTo>
                  <a:cubicBezTo>
                    <a:pt x="32342" y="21008"/>
                    <a:pt x="36931" y="15597"/>
                    <a:pt x="36931" y="10369"/>
                  </a:cubicBezTo>
                  <a:cubicBezTo>
                    <a:pt x="36931" y="8054"/>
                    <a:pt x="35744" y="1"/>
                    <a:pt x="25985"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850532" y="3245261"/>
              <a:ext cx="529675" cy="325075"/>
            </a:xfrm>
            <a:custGeom>
              <a:avLst/>
              <a:gdLst/>
              <a:ahLst/>
              <a:cxnLst/>
              <a:rect l="l" t="t" r="r" b="b"/>
              <a:pathLst>
                <a:path w="21187" h="13003" extrusionOk="0">
                  <a:moveTo>
                    <a:pt x="6321" y="0"/>
                  </a:moveTo>
                  <a:cubicBezTo>
                    <a:pt x="5624" y="0"/>
                    <a:pt x="4770" y="396"/>
                    <a:pt x="4015" y="396"/>
                  </a:cubicBezTo>
                  <a:cubicBezTo>
                    <a:pt x="3744" y="396"/>
                    <a:pt x="3486" y="345"/>
                    <a:pt x="3253" y="206"/>
                  </a:cubicBezTo>
                  <a:lnTo>
                    <a:pt x="3253" y="206"/>
                  </a:lnTo>
                  <a:cubicBezTo>
                    <a:pt x="3313" y="298"/>
                    <a:pt x="1611" y="450"/>
                    <a:pt x="1611" y="450"/>
                  </a:cubicBezTo>
                  <a:cubicBezTo>
                    <a:pt x="1611" y="450"/>
                    <a:pt x="1490" y="8140"/>
                    <a:pt x="0" y="13003"/>
                  </a:cubicBezTo>
                  <a:cubicBezTo>
                    <a:pt x="2858" y="11118"/>
                    <a:pt x="6323" y="10176"/>
                    <a:pt x="9727" y="9872"/>
                  </a:cubicBezTo>
                  <a:cubicBezTo>
                    <a:pt x="10888" y="9755"/>
                    <a:pt x="12063" y="9701"/>
                    <a:pt x="13241" y="9701"/>
                  </a:cubicBezTo>
                  <a:cubicBezTo>
                    <a:pt x="14501" y="9701"/>
                    <a:pt x="15766" y="9762"/>
                    <a:pt x="17022" y="9872"/>
                  </a:cubicBezTo>
                  <a:cubicBezTo>
                    <a:pt x="17630" y="8991"/>
                    <a:pt x="18451" y="8656"/>
                    <a:pt x="19362" y="7988"/>
                  </a:cubicBezTo>
                  <a:cubicBezTo>
                    <a:pt x="19758" y="7684"/>
                    <a:pt x="20457" y="7532"/>
                    <a:pt x="21186" y="7441"/>
                  </a:cubicBezTo>
                  <a:cubicBezTo>
                    <a:pt x="20426" y="7441"/>
                    <a:pt x="19423" y="7501"/>
                    <a:pt x="18055" y="7744"/>
                  </a:cubicBezTo>
                  <a:cubicBezTo>
                    <a:pt x="17662" y="7805"/>
                    <a:pt x="17260" y="7833"/>
                    <a:pt x="16854" y="7833"/>
                  </a:cubicBezTo>
                  <a:cubicBezTo>
                    <a:pt x="15222" y="7833"/>
                    <a:pt x="13528" y="7380"/>
                    <a:pt x="12067" y="6772"/>
                  </a:cubicBezTo>
                  <a:cubicBezTo>
                    <a:pt x="10183" y="6012"/>
                    <a:pt x="8572" y="4492"/>
                    <a:pt x="8177" y="2577"/>
                  </a:cubicBezTo>
                  <a:lnTo>
                    <a:pt x="8177" y="2577"/>
                  </a:lnTo>
                  <a:cubicBezTo>
                    <a:pt x="8190" y="2657"/>
                    <a:pt x="8192" y="2691"/>
                    <a:pt x="8183" y="2691"/>
                  </a:cubicBezTo>
                  <a:cubicBezTo>
                    <a:pt x="8136" y="2691"/>
                    <a:pt x="7785" y="1681"/>
                    <a:pt x="7378" y="1681"/>
                  </a:cubicBezTo>
                  <a:cubicBezTo>
                    <a:pt x="7351" y="1681"/>
                    <a:pt x="7323" y="1686"/>
                    <a:pt x="7295" y="1696"/>
                  </a:cubicBezTo>
                  <a:cubicBezTo>
                    <a:pt x="7270" y="1705"/>
                    <a:pt x="7247" y="1709"/>
                    <a:pt x="7225" y="1709"/>
                  </a:cubicBezTo>
                  <a:cubicBezTo>
                    <a:pt x="6812" y="1709"/>
                    <a:pt x="7116" y="111"/>
                    <a:pt x="6596" y="24"/>
                  </a:cubicBezTo>
                  <a:cubicBezTo>
                    <a:pt x="6508" y="7"/>
                    <a:pt x="6416" y="0"/>
                    <a:pt x="6321" y="0"/>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2667382" y="3487761"/>
              <a:ext cx="715100" cy="701125"/>
            </a:xfrm>
            <a:custGeom>
              <a:avLst/>
              <a:gdLst/>
              <a:ahLst/>
              <a:cxnLst/>
              <a:rect l="l" t="t" r="r" b="b"/>
              <a:pathLst>
                <a:path w="28604" h="28045" extrusionOk="0">
                  <a:moveTo>
                    <a:pt x="20548" y="1"/>
                  </a:moveTo>
                  <a:cubicBezTo>
                    <a:pt x="19365" y="1"/>
                    <a:pt x="18182" y="55"/>
                    <a:pt x="16992" y="172"/>
                  </a:cubicBezTo>
                  <a:cubicBezTo>
                    <a:pt x="13557" y="507"/>
                    <a:pt x="10123" y="1449"/>
                    <a:pt x="7266" y="3303"/>
                  </a:cubicBezTo>
                  <a:cubicBezTo>
                    <a:pt x="6718" y="5127"/>
                    <a:pt x="6110" y="6859"/>
                    <a:pt x="5472" y="8136"/>
                  </a:cubicBezTo>
                  <a:cubicBezTo>
                    <a:pt x="3193" y="12878"/>
                    <a:pt x="1" y="16312"/>
                    <a:pt x="1" y="16312"/>
                  </a:cubicBezTo>
                  <a:cubicBezTo>
                    <a:pt x="1" y="16312"/>
                    <a:pt x="2396" y="15465"/>
                    <a:pt x="6540" y="15465"/>
                  </a:cubicBezTo>
                  <a:cubicBezTo>
                    <a:pt x="8677" y="15465"/>
                    <a:pt x="11278" y="15691"/>
                    <a:pt x="14257" y="16373"/>
                  </a:cubicBezTo>
                  <a:cubicBezTo>
                    <a:pt x="22950" y="18410"/>
                    <a:pt x="28603" y="28045"/>
                    <a:pt x="28603" y="28045"/>
                  </a:cubicBezTo>
                  <a:cubicBezTo>
                    <a:pt x="28603" y="28045"/>
                    <a:pt x="28239" y="23607"/>
                    <a:pt x="26932" y="19382"/>
                  </a:cubicBezTo>
                  <a:cubicBezTo>
                    <a:pt x="25625" y="15157"/>
                    <a:pt x="20609" y="9929"/>
                    <a:pt x="20609" y="9929"/>
                  </a:cubicBezTo>
                  <a:cubicBezTo>
                    <a:pt x="20609" y="9929"/>
                    <a:pt x="23223" y="2938"/>
                    <a:pt x="23831" y="1236"/>
                  </a:cubicBezTo>
                  <a:cubicBezTo>
                    <a:pt x="23983" y="810"/>
                    <a:pt x="24166" y="415"/>
                    <a:pt x="24348" y="172"/>
                  </a:cubicBezTo>
                  <a:cubicBezTo>
                    <a:pt x="23076" y="62"/>
                    <a:pt x="21812" y="1"/>
                    <a:pt x="20548" y="1"/>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2836857" y="2755236"/>
              <a:ext cx="653525" cy="701300"/>
            </a:xfrm>
            <a:custGeom>
              <a:avLst/>
              <a:gdLst/>
              <a:ahLst/>
              <a:cxnLst/>
              <a:rect l="l" t="t" r="r" b="b"/>
              <a:pathLst>
                <a:path w="26141" h="28052" extrusionOk="0">
                  <a:moveTo>
                    <a:pt x="15811" y="0"/>
                  </a:moveTo>
                  <a:cubicBezTo>
                    <a:pt x="15003" y="0"/>
                    <a:pt x="12779" y="361"/>
                    <a:pt x="11915" y="4184"/>
                  </a:cubicBezTo>
                  <a:cubicBezTo>
                    <a:pt x="11307" y="6980"/>
                    <a:pt x="10851" y="10810"/>
                    <a:pt x="9940" y="12999"/>
                  </a:cubicBezTo>
                  <a:cubicBezTo>
                    <a:pt x="9028" y="15157"/>
                    <a:pt x="8055" y="15339"/>
                    <a:pt x="7174" y="15430"/>
                  </a:cubicBezTo>
                  <a:cubicBezTo>
                    <a:pt x="7051" y="15447"/>
                    <a:pt x="6944" y="15456"/>
                    <a:pt x="6847" y="15456"/>
                  </a:cubicBezTo>
                  <a:cubicBezTo>
                    <a:pt x="6249" y="15456"/>
                    <a:pt x="6032" y="15125"/>
                    <a:pt x="4803" y="14367"/>
                  </a:cubicBezTo>
                  <a:cubicBezTo>
                    <a:pt x="4182" y="13975"/>
                    <a:pt x="3598" y="13800"/>
                    <a:pt x="3044" y="13800"/>
                  </a:cubicBezTo>
                  <a:cubicBezTo>
                    <a:pt x="2349" y="13800"/>
                    <a:pt x="1703" y="14076"/>
                    <a:pt x="1094" y="14549"/>
                  </a:cubicBezTo>
                  <a:cubicBezTo>
                    <a:pt x="0" y="15461"/>
                    <a:pt x="31" y="16160"/>
                    <a:pt x="152" y="17497"/>
                  </a:cubicBezTo>
                  <a:cubicBezTo>
                    <a:pt x="213" y="18622"/>
                    <a:pt x="1672" y="20142"/>
                    <a:pt x="2037" y="20567"/>
                  </a:cubicBezTo>
                  <a:cubicBezTo>
                    <a:pt x="2949" y="21236"/>
                    <a:pt x="4043" y="22057"/>
                    <a:pt x="5015" y="22361"/>
                  </a:cubicBezTo>
                  <a:cubicBezTo>
                    <a:pt x="5384" y="22491"/>
                    <a:pt x="5783" y="22605"/>
                    <a:pt x="6191" y="22605"/>
                  </a:cubicBezTo>
                  <a:cubicBezTo>
                    <a:pt x="6356" y="22605"/>
                    <a:pt x="6521" y="22587"/>
                    <a:pt x="6687" y="22543"/>
                  </a:cubicBezTo>
                  <a:cubicBezTo>
                    <a:pt x="7234" y="22421"/>
                    <a:pt x="7751" y="21935"/>
                    <a:pt x="7751" y="21388"/>
                  </a:cubicBezTo>
                  <a:cubicBezTo>
                    <a:pt x="7842" y="23364"/>
                    <a:pt x="9301" y="25127"/>
                    <a:pt x="11034" y="26099"/>
                  </a:cubicBezTo>
                  <a:cubicBezTo>
                    <a:pt x="12733" y="27066"/>
                    <a:pt x="14743" y="27835"/>
                    <a:pt x="16682" y="27835"/>
                  </a:cubicBezTo>
                  <a:cubicBezTo>
                    <a:pt x="16755" y="27835"/>
                    <a:pt x="16828" y="27834"/>
                    <a:pt x="16900" y="27832"/>
                  </a:cubicBezTo>
                  <a:cubicBezTo>
                    <a:pt x="17291" y="27815"/>
                    <a:pt x="17650" y="27807"/>
                    <a:pt x="17981" y="27807"/>
                  </a:cubicBezTo>
                  <a:cubicBezTo>
                    <a:pt x="18835" y="27807"/>
                    <a:pt x="19497" y="27857"/>
                    <a:pt x="20001" y="27923"/>
                  </a:cubicBezTo>
                  <a:cubicBezTo>
                    <a:pt x="21062" y="27923"/>
                    <a:pt x="22219" y="28052"/>
                    <a:pt x="23076" y="28052"/>
                  </a:cubicBezTo>
                  <a:cubicBezTo>
                    <a:pt x="23397" y="28052"/>
                    <a:pt x="23676" y="28034"/>
                    <a:pt x="23891" y="27984"/>
                  </a:cubicBezTo>
                  <a:cubicBezTo>
                    <a:pt x="24955" y="27710"/>
                    <a:pt x="24985" y="26738"/>
                    <a:pt x="24955" y="25978"/>
                  </a:cubicBezTo>
                  <a:cubicBezTo>
                    <a:pt x="24925" y="25248"/>
                    <a:pt x="24043" y="23455"/>
                    <a:pt x="24043" y="23455"/>
                  </a:cubicBezTo>
                  <a:cubicBezTo>
                    <a:pt x="24043" y="23455"/>
                    <a:pt x="23739" y="22452"/>
                    <a:pt x="24833" y="22239"/>
                  </a:cubicBezTo>
                  <a:cubicBezTo>
                    <a:pt x="25533" y="22117"/>
                    <a:pt x="25411" y="20871"/>
                    <a:pt x="24803" y="20567"/>
                  </a:cubicBezTo>
                  <a:cubicBezTo>
                    <a:pt x="24660" y="20489"/>
                    <a:pt x="24444" y="20467"/>
                    <a:pt x="24244" y="20467"/>
                  </a:cubicBezTo>
                  <a:cubicBezTo>
                    <a:pt x="23977" y="20467"/>
                    <a:pt x="23739" y="20506"/>
                    <a:pt x="23739" y="20506"/>
                  </a:cubicBezTo>
                  <a:cubicBezTo>
                    <a:pt x="23739" y="20506"/>
                    <a:pt x="24165" y="20294"/>
                    <a:pt x="24530" y="19929"/>
                  </a:cubicBezTo>
                  <a:cubicBezTo>
                    <a:pt x="24955" y="19503"/>
                    <a:pt x="25107" y="18865"/>
                    <a:pt x="24803" y="18288"/>
                  </a:cubicBezTo>
                  <a:cubicBezTo>
                    <a:pt x="24682" y="18014"/>
                    <a:pt x="24043" y="18136"/>
                    <a:pt x="23952" y="17953"/>
                  </a:cubicBezTo>
                  <a:cubicBezTo>
                    <a:pt x="23891" y="17771"/>
                    <a:pt x="23952" y="17254"/>
                    <a:pt x="23952" y="17254"/>
                  </a:cubicBezTo>
                  <a:cubicBezTo>
                    <a:pt x="23952" y="17254"/>
                    <a:pt x="24803" y="16494"/>
                    <a:pt x="25472" y="15704"/>
                  </a:cubicBezTo>
                  <a:cubicBezTo>
                    <a:pt x="26141" y="14914"/>
                    <a:pt x="25928" y="14336"/>
                    <a:pt x="25715" y="14306"/>
                  </a:cubicBezTo>
                  <a:cubicBezTo>
                    <a:pt x="24955" y="14063"/>
                    <a:pt x="23557" y="13394"/>
                    <a:pt x="22858" y="12908"/>
                  </a:cubicBezTo>
                  <a:cubicBezTo>
                    <a:pt x="22189" y="12391"/>
                    <a:pt x="21368" y="11266"/>
                    <a:pt x="21064" y="10628"/>
                  </a:cubicBezTo>
                  <a:cubicBezTo>
                    <a:pt x="20760" y="9959"/>
                    <a:pt x="20821" y="9442"/>
                    <a:pt x="20973" y="8500"/>
                  </a:cubicBezTo>
                  <a:cubicBezTo>
                    <a:pt x="21064" y="7528"/>
                    <a:pt x="21490" y="7376"/>
                    <a:pt x="21277" y="6768"/>
                  </a:cubicBezTo>
                  <a:cubicBezTo>
                    <a:pt x="19666" y="2512"/>
                    <a:pt x="16110" y="20"/>
                    <a:pt x="16110" y="20"/>
                  </a:cubicBezTo>
                  <a:cubicBezTo>
                    <a:pt x="16110" y="20"/>
                    <a:pt x="15999" y="0"/>
                    <a:pt x="15811" y="0"/>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945507" y="2632011"/>
              <a:ext cx="512950" cy="357550"/>
            </a:xfrm>
            <a:custGeom>
              <a:avLst/>
              <a:gdLst/>
              <a:ahLst/>
              <a:cxnLst/>
              <a:rect l="l" t="t" r="r" b="b"/>
              <a:pathLst>
                <a:path w="20518" h="14302" extrusionOk="0">
                  <a:moveTo>
                    <a:pt x="9981" y="0"/>
                  </a:moveTo>
                  <a:cubicBezTo>
                    <a:pt x="8053" y="0"/>
                    <a:pt x="5805" y="541"/>
                    <a:pt x="3192" y="1879"/>
                  </a:cubicBezTo>
                  <a:cubicBezTo>
                    <a:pt x="1" y="3490"/>
                    <a:pt x="609" y="13976"/>
                    <a:pt x="609" y="13976"/>
                  </a:cubicBezTo>
                  <a:cubicBezTo>
                    <a:pt x="609" y="13976"/>
                    <a:pt x="2683" y="14301"/>
                    <a:pt x="5750" y="14301"/>
                  </a:cubicBezTo>
                  <a:cubicBezTo>
                    <a:pt x="8541" y="14301"/>
                    <a:pt x="12155" y="14032"/>
                    <a:pt x="15776" y="13004"/>
                  </a:cubicBezTo>
                  <a:cubicBezTo>
                    <a:pt x="19819" y="11849"/>
                    <a:pt x="20518" y="9539"/>
                    <a:pt x="20518" y="9539"/>
                  </a:cubicBezTo>
                  <a:cubicBezTo>
                    <a:pt x="20518" y="9539"/>
                    <a:pt x="18079" y="0"/>
                    <a:pt x="9981"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111250" y="2942575"/>
              <a:ext cx="864775" cy="1467475"/>
            </a:xfrm>
            <a:custGeom>
              <a:avLst/>
              <a:gdLst/>
              <a:ahLst/>
              <a:cxnLst/>
              <a:rect l="l" t="t" r="r" b="b"/>
              <a:pathLst>
                <a:path w="34591" h="58699" extrusionOk="0">
                  <a:moveTo>
                    <a:pt x="21392" y="1"/>
                  </a:moveTo>
                  <a:cubicBezTo>
                    <a:pt x="20822" y="1"/>
                    <a:pt x="20298" y="92"/>
                    <a:pt x="19849" y="305"/>
                  </a:cubicBezTo>
                  <a:cubicBezTo>
                    <a:pt x="16384" y="1825"/>
                    <a:pt x="19636" y="5411"/>
                    <a:pt x="19180" y="7752"/>
                  </a:cubicBezTo>
                  <a:cubicBezTo>
                    <a:pt x="18876" y="9271"/>
                    <a:pt x="17174" y="10062"/>
                    <a:pt x="15624" y="10214"/>
                  </a:cubicBezTo>
                  <a:cubicBezTo>
                    <a:pt x="15153" y="10260"/>
                    <a:pt x="14676" y="10267"/>
                    <a:pt x="14198" y="10267"/>
                  </a:cubicBezTo>
                  <a:cubicBezTo>
                    <a:pt x="13996" y="10267"/>
                    <a:pt x="13794" y="10266"/>
                    <a:pt x="13591" y="10266"/>
                  </a:cubicBezTo>
                  <a:cubicBezTo>
                    <a:pt x="12702" y="10266"/>
                    <a:pt x="11818" y="10290"/>
                    <a:pt x="10973" y="10548"/>
                  </a:cubicBezTo>
                  <a:cubicBezTo>
                    <a:pt x="8815" y="11247"/>
                    <a:pt x="7417" y="13344"/>
                    <a:pt x="6627" y="15503"/>
                  </a:cubicBezTo>
                  <a:cubicBezTo>
                    <a:pt x="5563" y="18269"/>
                    <a:pt x="5168" y="21308"/>
                    <a:pt x="5563" y="24226"/>
                  </a:cubicBezTo>
                  <a:cubicBezTo>
                    <a:pt x="5897" y="27205"/>
                    <a:pt x="6991" y="30032"/>
                    <a:pt x="7721" y="32980"/>
                  </a:cubicBezTo>
                  <a:cubicBezTo>
                    <a:pt x="8450" y="35898"/>
                    <a:pt x="8694" y="39090"/>
                    <a:pt x="7478" y="41825"/>
                  </a:cubicBezTo>
                  <a:cubicBezTo>
                    <a:pt x="6384" y="44287"/>
                    <a:pt x="4256" y="46081"/>
                    <a:pt x="2675" y="48208"/>
                  </a:cubicBezTo>
                  <a:cubicBezTo>
                    <a:pt x="1064" y="50336"/>
                    <a:pt x="0" y="53345"/>
                    <a:pt x="1368" y="55655"/>
                  </a:cubicBezTo>
                  <a:cubicBezTo>
                    <a:pt x="2554" y="57661"/>
                    <a:pt x="5107" y="58360"/>
                    <a:pt x="7417" y="58573"/>
                  </a:cubicBezTo>
                  <a:cubicBezTo>
                    <a:pt x="8247" y="58655"/>
                    <a:pt x="9086" y="58699"/>
                    <a:pt x="9927" y="58699"/>
                  </a:cubicBezTo>
                  <a:cubicBezTo>
                    <a:pt x="12504" y="58699"/>
                    <a:pt x="15095" y="58289"/>
                    <a:pt x="17478" y="57327"/>
                  </a:cubicBezTo>
                  <a:cubicBezTo>
                    <a:pt x="20669" y="56020"/>
                    <a:pt x="23435" y="53679"/>
                    <a:pt x="24894" y="50549"/>
                  </a:cubicBezTo>
                  <a:cubicBezTo>
                    <a:pt x="27326" y="45381"/>
                    <a:pt x="25654" y="39241"/>
                    <a:pt x="23375" y="34044"/>
                  </a:cubicBezTo>
                  <a:cubicBezTo>
                    <a:pt x="23223" y="33740"/>
                    <a:pt x="23101" y="33436"/>
                    <a:pt x="23101" y="33132"/>
                  </a:cubicBezTo>
                  <a:cubicBezTo>
                    <a:pt x="23101" y="32767"/>
                    <a:pt x="23284" y="32433"/>
                    <a:pt x="23496" y="32159"/>
                  </a:cubicBezTo>
                  <a:cubicBezTo>
                    <a:pt x="24591" y="30640"/>
                    <a:pt x="26536" y="29971"/>
                    <a:pt x="27934" y="28725"/>
                  </a:cubicBezTo>
                  <a:cubicBezTo>
                    <a:pt x="29727" y="27083"/>
                    <a:pt x="30487" y="24530"/>
                    <a:pt x="30518" y="22098"/>
                  </a:cubicBezTo>
                  <a:cubicBezTo>
                    <a:pt x="30578" y="19667"/>
                    <a:pt x="29971" y="17265"/>
                    <a:pt x="29515" y="14895"/>
                  </a:cubicBezTo>
                  <a:cubicBezTo>
                    <a:pt x="29484" y="14621"/>
                    <a:pt x="29423" y="14317"/>
                    <a:pt x="29484" y="14013"/>
                  </a:cubicBezTo>
                  <a:cubicBezTo>
                    <a:pt x="29727" y="12980"/>
                    <a:pt x="31095" y="12828"/>
                    <a:pt x="32037" y="12402"/>
                  </a:cubicBezTo>
                  <a:cubicBezTo>
                    <a:pt x="34013" y="11551"/>
                    <a:pt x="34591" y="8816"/>
                    <a:pt x="33709" y="6870"/>
                  </a:cubicBezTo>
                  <a:cubicBezTo>
                    <a:pt x="32828" y="4925"/>
                    <a:pt x="30943" y="3587"/>
                    <a:pt x="29028" y="2645"/>
                  </a:cubicBezTo>
                  <a:cubicBezTo>
                    <a:pt x="27318" y="1778"/>
                    <a:pt x="23910" y="1"/>
                    <a:pt x="21392" y="1"/>
                  </a:cubicBezTo>
                  <a:close/>
                </a:path>
              </a:pathLst>
            </a:custGeom>
            <a:solidFill>
              <a:srgbClr val="CA5C4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2160800" y="3153000"/>
              <a:ext cx="920850" cy="1379300"/>
            </a:xfrm>
            <a:custGeom>
              <a:avLst/>
              <a:gdLst/>
              <a:ahLst/>
              <a:cxnLst/>
              <a:rect l="l" t="t" r="r" b="b"/>
              <a:pathLst>
                <a:path w="36834" h="55172" extrusionOk="0">
                  <a:moveTo>
                    <a:pt x="28924" y="1"/>
                  </a:moveTo>
                  <a:cubicBezTo>
                    <a:pt x="27850" y="1"/>
                    <a:pt x="23089" y="143"/>
                    <a:pt x="20511" y="2587"/>
                  </a:cubicBezTo>
                  <a:cubicBezTo>
                    <a:pt x="17624" y="5383"/>
                    <a:pt x="15222" y="11675"/>
                    <a:pt x="15222" y="11675"/>
                  </a:cubicBezTo>
                  <a:lnTo>
                    <a:pt x="14766" y="11128"/>
                  </a:lnTo>
                  <a:cubicBezTo>
                    <a:pt x="14401" y="10714"/>
                    <a:pt x="13938" y="10476"/>
                    <a:pt x="13205" y="10476"/>
                  </a:cubicBezTo>
                  <a:cubicBezTo>
                    <a:pt x="13023" y="10476"/>
                    <a:pt x="12825" y="10490"/>
                    <a:pt x="12608" y="10520"/>
                  </a:cubicBezTo>
                  <a:cubicBezTo>
                    <a:pt x="11544" y="10672"/>
                    <a:pt x="11241" y="14107"/>
                    <a:pt x="11940" y="15657"/>
                  </a:cubicBezTo>
                  <a:cubicBezTo>
                    <a:pt x="12608" y="17177"/>
                    <a:pt x="14311" y="18362"/>
                    <a:pt x="14311" y="18362"/>
                  </a:cubicBezTo>
                  <a:lnTo>
                    <a:pt x="13703" y="19548"/>
                  </a:lnTo>
                  <a:cubicBezTo>
                    <a:pt x="13703" y="19548"/>
                    <a:pt x="7684" y="36417"/>
                    <a:pt x="7137" y="37724"/>
                  </a:cubicBezTo>
                  <a:cubicBezTo>
                    <a:pt x="6620" y="39062"/>
                    <a:pt x="2061" y="45475"/>
                    <a:pt x="1028" y="47420"/>
                  </a:cubicBezTo>
                  <a:cubicBezTo>
                    <a:pt x="0" y="49355"/>
                    <a:pt x="415" y="54503"/>
                    <a:pt x="1166" y="54503"/>
                  </a:cubicBezTo>
                  <a:cubicBezTo>
                    <a:pt x="1171" y="54503"/>
                    <a:pt x="1175" y="54503"/>
                    <a:pt x="1180" y="54503"/>
                  </a:cubicBezTo>
                  <a:cubicBezTo>
                    <a:pt x="1224" y="54497"/>
                    <a:pt x="1354" y="54495"/>
                    <a:pt x="1559" y="54495"/>
                  </a:cubicBezTo>
                  <a:cubicBezTo>
                    <a:pt x="4979" y="54495"/>
                    <a:pt x="29326" y="55171"/>
                    <a:pt x="29326" y="55171"/>
                  </a:cubicBezTo>
                  <a:cubicBezTo>
                    <a:pt x="29326" y="55171"/>
                    <a:pt x="24189" y="45414"/>
                    <a:pt x="23277" y="43773"/>
                  </a:cubicBezTo>
                  <a:cubicBezTo>
                    <a:pt x="22365" y="42132"/>
                    <a:pt x="20511" y="41129"/>
                    <a:pt x="20390" y="39974"/>
                  </a:cubicBezTo>
                  <a:cubicBezTo>
                    <a:pt x="20298" y="38879"/>
                    <a:pt x="22274" y="32223"/>
                    <a:pt x="23824" y="29183"/>
                  </a:cubicBezTo>
                  <a:cubicBezTo>
                    <a:pt x="25375" y="26113"/>
                    <a:pt x="25405" y="26691"/>
                    <a:pt x="26834" y="26265"/>
                  </a:cubicBezTo>
                  <a:cubicBezTo>
                    <a:pt x="27024" y="26207"/>
                    <a:pt x="27254" y="26183"/>
                    <a:pt x="27512" y="26183"/>
                  </a:cubicBezTo>
                  <a:cubicBezTo>
                    <a:pt x="29012" y="26183"/>
                    <a:pt x="31453" y="27017"/>
                    <a:pt x="32460" y="27017"/>
                  </a:cubicBezTo>
                  <a:cubicBezTo>
                    <a:pt x="32553" y="27017"/>
                    <a:pt x="32633" y="27010"/>
                    <a:pt x="32700" y="26995"/>
                  </a:cubicBezTo>
                  <a:cubicBezTo>
                    <a:pt x="33612" y="26751"/>
                    <a:pt x="33855" y="26113"/>
                    <a:pt x="34007" y="25627"/>
                  </a:cubicBezTo>
                  <a:cubicBezTo>
                    <a:pt x="34159" y="25171"/>
                    <a:pt x="33794" y="24168"/>
                    <a:pt x="33855" y="23682"/>
                  </a:cubicBezTo>
                  <a:cubicBezTo>
                    <a:pt x="33885" y="23195"/>
                    <a:pt x="34554" y="23134"/>
                    <a:pt x="34888" y="22922"/>
                  </a:cubicBezTo>
                  <a:cubicBezTo>
                    <a:pt x="35192" y="22678"/>
                    <a:pt x="35010" y="22314"/>
                    <a:pt x="34888" y="21979"/>
                  </a:cubicBezTo>
                  <a:cubicBezTo>
                    <a:pt x="34736" y="21615"/>
                    <a:pt x="33977" y="21250"/>
                    <a:pt x="33977" y="21250"/>
                  </a:cubicBezTo>
                  <a:cubicBezTo>
                    <a:pt x="33977" y="21250"/>
                    <a:pt x="34220" y="21250"/>
                    <a:pt x="34676" y="20794"/>
                  </a:cubicBezTo>
                  <a:cubicBezTo>
                    <a:pt x="35101" y="20338"/>
                    <a:pt x="35071" y="20186"/>
                    <a:pt x="35071" y="19943"/>
                  </a:cubicBezTo>
                  <a:cubicBezTo>
                    <a:pt x="35071" y="19730"/>
                    <a:pt x="34797" y="19487"/>
                    <a:pt x="34524" y="19001"/>
                  </a:cubicBezTo>
                  <a:cubicBezTo>
                    <a:pt x="34280" y="18514"/>
                    <a:pt x="34432" y="18210"/>
                    <a:pt x="34432" y="18210"/>
                  </a:cubicBezTo>
                  <a:cubicBezTo>
                    <a:pt x="34432" y="18210"/>
                    <a:pt x="35952" y="18089"/>
                    <a:pt x="36408" y="17724"/>
                  </a:cubicBezTo>
                  <a:cubicBezTo>
                    <a:pt x="36834" y="17298"/>
                    <a:pt x="36803" y="17055"/>
                    <a:pt x="36773" y="16447"/>
                  </a:cubicBezTo>
                  <a:cubicBezTo>
                    <a:pt x="36743" y="15839"/>
                    <a:pt x="36013" y="15262"/>
                    <a:pt x="35253" y="14137"/>
                  </a:cubicBezTo>
                  <a:cubicBezTo>
                    <a:pt x="34493" y="12952"/>
                    <a:pt x="33277" y="11645"/>
                    <a:pt x="33217" y="11128"/>
                  </a:cubicBezTo>
                  <a:cubicBezTo>
                    <a:pt x="33095" y="10611"/>
                    <a:pt x="33885" y="9943"/>
                    <a:pt x="34037" y="9578"/>
                  </a:cubicBezTo>
                  <a:cubicBezTo>
                    <a:pt x="34189" y="9183"/>
                    <a:pt x="33460" y="6599"/>
                    <a:pt x="32700" y="4532"/>
                  </a:cubicBezTo>
                  <a:cubicBezTo>
                    <a:pt x="31940" y="2465"/>
                    <a:pt x="29144" y="3"/>
                    <a:pt x="29144" y="3"/>
                  </a:cubicBezTo>
                  <a:cubicBezTo>
                    <a:pt x="29144" y="3"/>
                    <a:pt x="29066" y="1"/>
                    <a:pt x="28924" y="1"/>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1363525" y="2935400"/>
              <a:ext cx="1567675" cy="1846150"/>
            </a:xfrm>
            <a:custGeom>
              <a:avLst/>
              <a:gdLst/>
              <a:ahLst/>
              <a:cxnLst/>
              <a:rect l="l" t="t" r="r" b="b"/>
              <a:pathLst>
                <a:path w="62707" h="73846" extrusionOk="0">
                  <a:moveTo>
                    <a:pt x="48087" y="1"/>
                  </a:moveTo>
                  <a:cubicBezTo>
                    <a:pt x="47550" y="1"/>
                    <a:pt x="47012" y="25"/>
                    <a:pt x="46475" y="75"/>
                  </a:cubicBezTo>
                  <a:cubicBezTo>
                    <a:pt x="42524" y="470"/>
                    <a:pt x="38694" y="2415"/>
                    <a:pt x="36414" y="5668"/>
                  </a:cubicBezTo>
                  <a:cubicBezTo>
                    <a:pt x="35107" y="7522"/>
                    <a:pt x="33253" y="9923"/>
                    <a:pt x="32675" y="12112"/>
                  </a:cubicBezTo>
                  <a:cubicBezTo>
                    <a:pt x="32007" y="14847"/>
                    <a:pt x="30183" y="25607"/>
                    <a:pt x="28906" y="28191"/>
                  </a:cubicBezTo>
                  <a:cubicBezTo>
                    <a:pt x="24013" y="38282"/>
                    <a:pt x="22949" y="42143"/>
                    <a:pt x="16353" y="49012"/>
                  </a:cubicBezTo>
                  <a:cubicBezTo>
                    <a:pt x="11429" y="55699"/>
                    <a:pt x="5958" y="61930"/>
                    <a:pt x="0" y="67675"/>
                  </a:cubicBezTo>
                  <a:cubicBezTo>
                    <a:pt x="6642" y="70125"/>
                    <a:pt x="13456" y="72575"/>
                    <a:pt x="20497" y="72575"/>
                  </a:cubicBezTo>
                  <a:cubicBezTo>
                    <a:pt x="20706" y="72575"/>
                    <a:pt x="20916" y="72573"/>
                    <a:pt x="21125" y="72568"/>
                  </a:cubicBezTo>
                  <a:cubicBezTo>
                    <a:pt x="23380" y="72524"/>
                    <a:pt x="25728" y="72237"/>
                    <a:pt x="27995" y="72237"/>
                  </a:cubicBezTo>
                  <a:cubicBezTo>
                    <a:pt x="30404" y="72237"/>
                    <a:pt x="32723" y="72561"/>
                    <a:pt x="34742" y="73845"/>
                  </a:cubicBezTo>
                  <a:cubicBezTo>
                    <a:pt x="40548" y="63663"/>
                    <a:pt x="44408" y="52325"/>
                    <a:pt x="46141" y="40744"/>
                  </a:cubicBezTo>
                  <a:cubicBezTo>
                    <a:pt x="46627" y="37249"/>
                    <a:pt x="44925" y="26154"/>
                    <a:pt x="43983" y="24847"/>
                  </a:cubicBezTo>
                  <a:cubicBezTo>
                    <a:pt x="43709" y="24240"/>
                    <a:pt x="43435" y="23601"/>
                    <a:pt x="43284" y="22963"/>
                  </a:cubicBezTo>
                  <a:cubicBezTo>
                    <a:pt x="43132" y="22355"/>
                    <a:pt x="43101" y="21656"/>
                    <a:pt x="43162" y="21048"/>
                  </a:cubicBezTo>
                  <a:cubicBezTo>
                    <a:pt x="43405" y="20288"/>
                    <a:pt x="43891" y="19650"/>
                    <a:pt x="44682" y="19437"/>
                  </a:cubicBezTo>
                  <a:cubicBezTo>
                    <a:pt x="44944" y="19350"/>
                    <a:pt x="45214" y="19317"/>
                    <a:pt x="45487" y="19317"/>
                  </a:cubicBezTo>
                  <a:cubicBezTo>
                    <a:pt x="45972" y="19317"/>
                    <a:pt x="46464" y="19420"/>
                    <a:pt x="46931" y="19498"/>
                  </a:cubicBezTo>
                  <a:cubicBezTo>
                    <a:pt x="46937" y="19498"/>
                    <a:pt x="46945" y="19499"/>
                    <a:pt x="46956" y="19499"/>
                  </a:cubicBezTo>
                  <a:cubicBezTo>
                    <a:pt x="47542" y="19499"/>
                    <a:pt x="55154" y="18667"/>
                    <a:pt x="57752" y="16428"/>
                  </a:cubicBezTo>
                  <a:cubicBezTo>
                    <a:pt x="60032" y="14452"/>
                    <a:pt x="61551" y="11686"/>
                    <a:pt x="62129" y="8707"/>
                  </a:cubicBezTo>
                  <a:cubicBezTo>
                    <a:pt x="62706" y="5607"/>
                    <a:pt x="60487" y="3874"/>
                    <a:pt x="57904" y="2567"/>
                  </a:cubicBezTo>
                  <a:cubicBezTo>
                    <a:pt x="54861" y="967"/>
                    <a:pt x="51478" y="1"/>
                    <a:pt x="48087" y="1"/>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1648475" y="3090750"/>
              <a:ext cx="1167225" cy="1571475"/>
            </a:xfrm>
            <a:custGeom>
              <a:avLst/>
              <a:gdLst/>
              <a:ahLst/>
              <a:cxnLst/>
              <a:rect l="l" t="t" r="r" b="b"/>
              <a:pathLst>
                <a:path w="46689" h="62859" fill="none" extrusionOk="0">
                  <a:moveTo>
                    <a:pt x="46688" y="1"/>
                  </a:moveTo>
                  <a:cubicBezTo>
                    <a:pt x="39515" y="62"/>
                    <a:pt x="32493" y="4196"/>
                    <a:pt x="28998" y="10518"/>
                  </a:cubicBezTo>
                  <a:cubicBezTo>
                    <a:pt x="26992" y="14135"/>
                    <a:pt x="26141" y="18238"/>
                    <a:pt x="25077" y="22220"/>
                  </a:cubicBezTo>
                  <a:cubicBezTo>
                    <a:pt x="20973" y="37935"/>
                    <a:pt x="13223" y="53406"/>
                    <a:pt x="0" y="62859"/>
                  </a:cubicBezTo>
                </a:path>
              </a:pathLst>
            </a:custGeom>
            <a:noFill/>
            <a:ln w="9875" cap="flat" cmpd="sng">
              <a:solidFill>
                <a:schemeClr val="accent2"/>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1393900" y="2982100"/>
              <a:ext cx="1389125" cy="1732575"/>
            </a:xfrm>
            <a:custGeom>
              <a:avLst/>
              <a:gdLst/>
              <a:ahLst/>
              <a:cxnLst/>
              <a:rect l="l" t="t" r="r" b="b"/>
              <a:pathLst>
                <a:path w="55565" h="69303" fill="none" extrusionOk="0">
                  <a:moveTo>
                    <a:pt x="55564" y="3010"/>
                  </a:moveTo>
                  <a:cubicBezTo>
                    <a:pt x="51339" y="0"/>
                    <a:pt x="45169" y="1520"/>
                    <a:pt x="41369" y="5016"/>
                  </a:cubicBezTo>
                  <a:cubicBezTo>
                    <a:pt x="37570" y="8511"/>
                    <a:pt x="35564" y="13496"/>
                    <a:pt x="33710" y="18329"/>
                  </a:cubicBezTo>
                  <a:cubicBezTo>
                    <a:pt x="29941" y="27995"/>
                    <a:pt x="26263" y="37812"/>
                    <a:pt x="21065" y="46779"/>
                  </a:cubicBezTo>
                  <a:cubicBezTo>
                    <a:pt x="15837" y="55776"/>
                    <a:pt x="8937" y="64013"/>
                    <a:pt x="1" y="69302"/>
                  </a:cubicBezTo>
                </a:path>
              </a:pathLst>
            </a:custGeom>
            <a:noFill/>
            <a:ln w="9875" cap="flat" cmpd="sng">
              <a:solidFill>
                <a:schemeClr val="accent2"/>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1901525" y="3152300"/>
              <a:ext cx="965850" cy="1520575"/>
            </a:xfrm>
            <a:custGeom>
              <a:avLst/>
              <a:gdLst/>
              <a:ahLst/>
              <a:cxnLst/>
              <a:rect l="l" t="t" r="r" b="b"/>
              <a:pathLst>
                <a:path w="38634" h="60823" fill="none" extrusionOk="0">
                  <a:moveTo>
                    <a:pt x="38633" y="1"/>
                  </a:moveTo>
                  <a:cubicBezTo>
                    <a:pt x="34712" y="4560"/>
                    <a:pt x="27478" y="4621"/>
                    <a:pt x="22979" y="8573"/>
                  </a:cubicBezTo>
                  <a:cubicBezTo>
                    <a:pt x="18572" y="12494"/>
                    <a:pt x="17903" y="18998"/>
                    <a:pt x="16931" y="24804"/>
                  </a:cubicBezTo>
                  <a:cubicBezTo>
                    <a:pt x="16262" y="29090"/>
                    <a:pt x="15259" y="33315"/>
                    <a:pt x="14286" y="37570"/>
                  </a:cubicBezTo>
                  <a:cubicBezTo>
                    <a:pt x="13405" y="41309"/>
                    <a:pt x="12523" y="45108"/>
                    <a:pt x="10760" y="48512"/>
                  </a:cubicBezTo>
                  <a:cubicBezTo>
                    <a:pt x="8237" y="53376"/>
                    <a:pt x="4104" y="57175"/>
                    <a:pt x="0" y="60823"/>
                  </a:cubicBezTo>
                </a:path>
              </a:pathLst>
            </a:custGeom>
            <a:noFill/>
            <a:ln w="9875" cap="flat" cmpd="sng">
              <a:solidFill>
                <a:schemeClr val="accent2"/>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2415200" y="3589900"/>
              <a:ext cx="264475" cy="258625"/>
            </a:xfrm>
            <a:custGeom>
              <a:avLst/>
              <a:gdLst/>
              <a:ahLst/>
              <a:cxnLst/>
              <a:rect l="l" t="t" r="r" b="b"/>
              <a:pathLst>
                <a:path w="10579" h="10345" extrusionOk="0">
                  <a:moveTo>
                    <a:pt x="5252" y="915"/>
                  </a:moveTo>
                  <a:cubicBezTo>
                    <a:pt x="7057" y="915"/>
                    <a:pt x="8605" y="2323"/>
                    <a:pt x="8694" y="4139"/>
                  </a:cubicBezTo>
                  <a:cubicBezTo>
                    <a:pt x="8815" y="6054"/>
                    <a:pt x="7387" y="7634"/>
                    <a:pt x="5472" y="7725"/>
                  </a:cubicBezTo>
                  <a:cubicBezTo>
                    <a:pt x="5434" y="7727"/>
                    <a:pt x="5396" y="7727"/>
                    <a:pt x="5358" y="7727"/>
                  </a:cubicBezTo>
                  <a:cubicBezTo>
                    <a:pt x="3552" y="7727"/>
                    <a:pt x="2005" y="6319"/>
                    <a:pt x="1916" y="4503"/>
                  </a:cubicBezTo>
                  <a:cubicBezTo>
                    <a:pt x="1824" y="2619"/>
                    <a:pt x="3283" y="1038"/>
                    <a:pt x="5138" y="917"/>
                  </a:cubicBezTo>
                  <a:cubicBezTo>
                    <a:pt x="5176" y="915"/>
                    <a:pt x="5214" y="915"/>
                    <a:pt x="5252" y="915"/>
                  </a:cubicBezTo>
                  <a:close/>
                  <a:moveTo>
                    <a:pt x="5270" y="0"/>
                  </a:moveTo>
                  <a:cubicBezTo>
                    <a:pt x="5196" y="0"/>
                    <a:pt x="5121" y="2"/>
                    <a:pt x="5046" y="5"/>
                  </a:cubicBezTo>
                  <a:cubicBezTo>
                    <a:pt x="2220" y="157"/>
                    <a:pt x="1" y="2558"/>
                    <a:pt x="122" y="5415"/>
                  </a:cubicBezTo>
                  <a:cubicBezTo>
                    <a:pt x="270" y="8168"/>
                    <a:pt x="2551" y="10344"/>
                    <a:pt x="5281" y="10344"/>
                  </a:cubicBezTo>
                  <a:cubicBezTo>
                    <a:pt x="5354" y="10344"/>
                    <a:pt x="5428" y="10343"/>
                    <a:pt x="5502" y="10339"/>
                  </a:cubicBezTo>
                  <a:cubicBezTo>
                    <a:pt x="8360" y="10187"/>
                    <a:pt x="10578" y="7786"/>
                    <a:pt x="10457" y="4959"/>
                  </a:cubicBezTo>
                  <a:cubicBezTo>
                    <a:pt x="10338" y="2177"/>
                    <a:pt x="8030" y="0"/>
                    <a:pt x="5270" y="0"/>
                  </a:cubicBezTo>
                  <a:close/>
                </a:path>
              </a:pathLst>
            </a:cu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2514750" y="3558100"/>
              <a:ext cx="7625" cy="47125"/>
            </a:xfrm>
            <a:custGeom>
              <a:avLst/>
              <a:gdLst/>
              <a:ahLst/>
              <a:cxnLst/>
              <a:rect l="l" t="t" r="r" b="b"/>
              <a:pathLst>
                <a:path w="305" h="1885" fill="none" extrusionOk="0">
                  <a:moveTo>
                    <a:pt x="153" y="0"/>
                  </a:moveTo>
                  <a:cubicBezTo>
                    <a:pt x="1" y="639"/>
                    <a:pt x="92" y="1277"/>
                    <a:pt x="304" y="1885"/>
                  </a:cubicBezTo>
                </a:path>
              </a:pathLst>
            </a:custGeom>
            <a:solidFill>
              <a:schemeClr val="dk1"/>
            </a:solidFill>
            <a:ln w="9875" cap="rnd" cmpd="sng">
              <a:solidFill>
                <a:srgbClr val="31222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2783750" y="3010975"/>
              <a:ext cx="12175" cy="44100"/>
            </a:xfrm>
            <a:custGeom>
              <a:avLst/>
              <a:gdLst/>
              <a:ahLst/>
              <a:cxnLst/>
              <a:rect l="l" t="t" r="r" b="b"/>
              <a:pathLst>
                <a:path w="487" h="1764" fill="none" extrusionOk="0">
                  <a:moveTo>
                    <a:pt x="31" y="1763"/>
                  </a:moveTo>
                  <a:cubicBezTo>
                    <a:pt x="1" y="1155"/>
                    <a:pt x="153" y="517"/>
                    <a:pt x="487" y="0"/>
                  </a:cubicBezTo>
                </a:path>
              </a:pathLst>
            </a:custGeom>
            <a:noFill/>
            <a:ln w="9875" cap="rnd"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2814150" y="3033775"/>
              <a:ext cx="25100" cy="59300"/>
            </a:xfrm>
            <a:custGeom>
              <a:avLst/>
              <a:gdLst/>
              <a:ahLst/>
              <a:cxnLst/>
              <a:rect l="l" t="t" r="r" b="b"/>
              <a:pathLst>
                <a:path w="1004" h="2372" fill="none" extrusionOk="0">
                  <a:moveTo>
                    <a:pt x="0" y="2371"/>
                  </a:moveTo>
                  <a:cubicBezTo>
                    <a:pt x="0" y="1520"/>
                    <a:pt x="396" y="608"/>
                    <a:pt x="1003" y="0"/>
                  </a:cubicBezTo>
                </a:path>
              </a:pathLst>
            </a:custGeom>
            <a:noFill/>
            <a:ln w="9875" cap="rnd"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2865825" y="3077850"/>
              <a:ext cx="24325" cy="78275"/>
            </a:xfrm>
            <a:custGeom>
              <a:avLst/>
              <a:gdLst/>
              <a:ahLst/>
              <a:cxnLst/>
              <a:rect l="l" t="t" r="r" b="b"/>
              <a:pathLst>
                <a:path w="973" h="3131" fill="none" extrusionOk="0">
                  <a:moveTo>
                    <a:pt x="0" y="3131"/>
                  </a:moveTo>
                  <a:cubicBezTo>
                    <a:pt x="31" y="2553"/>
                    <a:pt x="31" y="2037"/>
                    <a:pt x="183" y="1459"/>
                  </a:cubicBezTo>
                  <a:cubicBezTo>
                    <a:pt x="304" y="912"/>
                    <a:pt x="547" y="395"/>
                    <a:pt x="973" y="0"/>
                  </a:cubicBezTo>
                </a:path>
              </a:pathLst>
            </a:custGeom>
            <a:noFill/>
            <a:ln w="9875" cap="rnd"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906825" y="1392275"/>
              <a:ext cx="645925" cy="298025"/>
            </a:xfrm>
            <a:custGeom>
              <a:avLst/>
              <a:gdLst/>
              <a:ahLst/>
              <a:cxnLst/>
              <a:rect l="l" t="t" r="r" b="b"/>
              <a:pathLst>
                <a:path w="25837" h="11921" extrusionOk="0">
                  <a:moveTo>
                    <a:pt x="15164" y="0"/>
                  </a:moveTo>
                  <a:cubicBezTo>
                    <a:pt x="10445" y="0"/>
                    <a:pt x="5483" y="504"/>
                    <a:pt x="1915" y="3501"/>
                  </a:cubicBezTo>
                  <a:cubicBezTo>
                    <a:pt x="547" y="4626"/>
                    <a:pt x="0" y="5781"/>
                    <a:pt x="122" y="7483"/>
                  </a:cubicBezTo>
                  <a:cubicBezTo>
                    <a:pt x="2463" y="6467"/>
                    <a:pt x="4949" y="6221"/>
                    <a:pt x="7463" y="6221"/>
                  </a:cubicBezTo>
                  <a:cubicBezTo>
                    <a:pt x="8408" y="6221"/>
                    <a:pt x="9357" y="6256"/>
                    <a:pt x="10304" y="6298"/>
                  </a:cubicBezTo>
                  <a:cubicBezTo>
                    <a:pt x="13162" y="6450"/>
                    <a:pt x="16049" y="6571"/>
                    <a:pt x="18846" y="7240"/>
                  </a:cubicBezTo>
                  <a:cubicBezTo>
                    <a:pt x="21672" y="7909"/>
                    <a:pt x="24590" y="9307"/>
                    <a:pt x="25837" y="11921"/>
                  </a:cubicBezTo>
                  <a:cubicBezTo>
                    <a:pt x="25168" y="8425"/>
                    <a:pt x="23678" y="5082"/>
                    <a:pt x="21460" y="2286"/>
                  </a:cubicBezTo>
                  <a:cubicBezTo>
                    <a:pt x="21095" y="1738"/>
                    <a:pt x="20639" y="1222"/>
                    <a:pt x="20061" y="827"/>
                  </a:cubicBezTo>
                  <a:cubicBezTo>
                    <a:pt x="18937" y="67"/>
                    <a:pt x="17447" y="6"/>
                    <a:pt x="16080" y="6"/>
                  </a:cubicBezTo>
                  <a:cubicBezTo>
                    <a:pt x="15776" y="2"/>
                    <a:pt x="15470" y="0"/>
                    <a:pt x="15164" y="0"/>
                  </a:cubicBezTo>
                  <a:close/>
                </a:path>
              </a:pathLst>
            </a:cu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1087675" y="2089225"/>
              <a:ext cx="509150" cy="253075"/>
            </a:xfrm>
            <a:custGeom>
              <a:avLst/>
              <a:gdLst/>
              <a:ahLst/>
              <a:cxnLst/>
              <a:rect l="l" t="t" r="r" b="b"/>
              <a:pathLst>
                <a:path w="20366" h="10123" extrusionOk="0">
                  <a:moveTo>
                    <a:pt x="2341" y="1"/>
                  </a:moveTo>
                  <a:lnTo>
                    <a:pt x="2341" y="1"/>
                  </a:lnTo>
                  <a:cubicBezTo>
                    <a:pt x="2432" y="92"/>
                    <a:pt x="2462" y="92"/>
                    <a:pt x="2462" y="92"/>
                  </a:cubicBezTo>
                  <a:cubicBezTo>
                    <a:pt x="2462" y="92"/>
                    <a:pt x="1399" y="5441"/>
                    <a:pt x="0" y="10122"/>
                  </a:cubicBezTo>
                  <a:cubicBezTo>
                    <a:pt x="2736" y="8299"/>
                    <a:pt x="6019" y="7387"/>
                    <a:pt x="9332" y="7083"/>
                  </a:cubicBezTo>
                  <a:cubicBezTo>
                    <a:pt x="10356" y="6988"/>
                    <a:pt x="11399" y="6948"/>
                    <a:pt x="12449" y="6948"/>
                  </a:cubicBezTo>
                  <a:cubicBezTo>
                    <a:pt x="13766" y="6948"/>
                    <a:pt x="15095" y="7012"/>
                    <a:pt x="16414" y="7113"/>
                  </a:cubicBezTo>
                  <a:cubicBezTo>
                    <a:pt x="16961" y="6262"/>
                    <a:pt x="17751" y="5958"/>
                    <a:pt x="18603" y="5320"/>
                  </a:cubicBezTo>
                  <a:cubicBezTo>
                    <a:pt x="19028" y="5016"/>
                    <a:pt x="19666" y="4864"/>
                    <a:pt x="20366" y="4803"/>
                  </a:cubicBezTo>
                  <a:cubicBezTo>
                    <a:pt x="19636" y="4803"/>
                    <a:pt x="18694" y="4864"/>
                    <a:pt x="17356" y="5046"/>
                  </a:cubicBezTo>
                  <a:cubicBezTo>
                    <a:pt x="16960" y="5109"/>
                    <a:pt x="16556" y="5138"/>
                    <a:pt x="16150" y="5138"/>
                  </a:cubicBezTo>
                  <a:cubicBezTo>
                    <a:pt x="14597" y="5138"/>
                    <a:pt x="13003" y="4713"/>
                    <a:pt x="11581" y="4134"/>
                  </a:cubicBezTo>
                  <a:cubicBezTo>
                    <a:pt x="9788" y="3405"/>
                    <a:pt x="8177" y="1976"/>
                    <a:pt x="7842" y="92"/>
                  </a:cubicBezTo>
                  <a:lnTo>
                    <a:pt x="7842" y="92"/>
                  </a:lnTo>
                  <a:cubicBezTo>
                    <a:pt x="7934" y="608"/>
                    <a:pt x="7508" y="1156"/>
                    <a:pt x="6991" y="1338"/>
                  </a:cubicBezTo>
                  <a:cubicBezTo>
                    <a:pt x="6758" y="1420"/>
                    <a:pt x="6519" y="1453"/>
                    <a:pt x="6276" y="1453"/>
                  </a:cubicBezTo>
                  <a:cubicBezTo>
                    <a:pt x="5981" y="1453"/>
                    <a:pt x="5681" y="1405"/>
                    <a:pt x="5380" y="1338"/>
                  </a:cubicBezTo>
                  <a:cubicBezTo>
                    <a:pt x="4469" y="1156"/>
                    <a:pt x="3283" y="548"/>
                    <a:pt x="2341" y="1"/>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912900" y="2263300"/>
              <a:ext cx="686200" cy="673225"/>
            </a:xfrm>
            <a:custGeom>
              <a:avLst/>
              <a:gdLst/>
              <a:ahLst/>
              <a:cxnLst/>
              <a:rect l="l" t="t" r="r" b="b"/>
              <a:pathLst>
                <a:path w="27448" h="26929" extrusionOk="0">
                  <a:moveTo>
                    <a:pt x="19426" y="0"/>
                  </a:moveTo>
                  <a:cubicBezTo>
                    <a:pt x="18379" y="0"/>
                    <a:pt x="17333" y="42"/>
                    <a:pt x="16292" y="150"/>
                  </a:cubicBezTo>
                  <a:cubicBezTo>
                    <a:pt x="12979" y="454"/>
                    <a:pt x="9727" y="1366"/>
                    <a:pt x="6931" y="3190"/>
                  </a:cubicBezTo>
                  <a:cubicBezTo>
                    <a:pt x="6414" y="4922"/>
                    <a:pt x="5836" y="6564"/>
                    <a:pt x="5228" y="7810"/>
                  </a:cubicBezTo>
                  <a:cubicBezTo>
                    <a:pt x="3040" y="12369"/>
                    <a:pt x="0" y="15652"/>
                    <a:pt x="0" y="15652"/>
                  </a:cubicBezTo>
                  <a:cubicBezTo>
                    <a:pt x="0" y="15652"/>
                    <a:pt x="2314" y="14832"/>
                    <a:pt x="6288" y="14832"/>
                  </a:cubicBezTo>
                  <a:cubicBezTo>
                    <a:pt x="8340" y="14832"/>
                    <a:pt x="10833" y="15050"/>
                    <a:pt x="13678" y="15713"/>
                  </a:cubicBezTo>
                  <a:cubicBezTo>
                    <a:pt x="22037" y="17658"/>
                    <a:pt x="27448" y="26929"/>
                    <a:pt x="27448" y="26929"/>
                  </a:cubicBezTo>
                  <a:cubicBezTo>
                    <a:pt x="27448" y="26929"/>
                    <a:pt x="27113" y="22643"/>
                    <a:pt x="25837" y="18600"/>
                  </a:cubicBezTo>
                  <a:cubicBezTo>
                    <a:pt x="24560" y="14588"/>
                    <a:pt x="19697" y="9542"/>
                    <a:pt x="19697" y="9542"/>
                  </a:cubicBezTo>
                  <a:cubicBezTo>
                    <a:pt x="19697" y="9542"/>
                    <a:pt x="22220" y="2855"/>
                    <a:pt x="22828" y="1184"/>
                  </a:cubicBezTo>
                  <a:cubicBezTo>
                    <a:pt x="22980" y="758"/>
                    <a:pt x="23162" y="424"/>
                    <a:pt x="23344" y="150"/>
                  </a:cubicBezTo>
                  <a:cubicBezTo>
                    <a:pt x="22044" y="66"/>
                    <a:pt x="20734" y="0"/>
                    <a:pt x="19426" y="0"/>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652250" y="1505750"/>
              <a:ext cx="801725" cy="1035525"/>
            </a:xfrm>
            <a:custGeom>
              <a:avLst/>
              <a:gdLst/>
              <a:ahLst/>
              <a:cxnLst/>
              <a:rect l="l" t="t" r="r" b="b"/>
              <a:pathLst>
                <a:path w="32069" h="41421" extrusionOk="0">
                  <a:moveTo>
                    <a:pt x="21936" y="1"/>
                  </a:moveTo>
                  <a:cubicBezTo>
                    <a:pt x="18162" y="1"/>
                    <a:pt x="14363" y="570"/>
                    <a:pt x="10761" y="1728"/>
                  </a:cubicBezTo>
                  <a:cubicBezTo>
                    <a:pt x="9119" y="2245"/>
                    <a:pt x="7478" y="2914"/>
                    <a:pt x="6171" y="4008"/>
                  </a:cubicBezTo>
                  <a:cubicBezTo>
                    <a:pt x="3679" y="6105"/>
                    <a:pt x="2706" y="9510"/>
                    <a:pt x="2432" y="12732"/>
                  </a:cubicBezTo>
                  <a:cubicBezTo>
                    <a:pt x="2220" y="15984"/>
                    <a:pt x="2554" y="19267"/>
                    <a:pt x="2159" y="22519"/>
                  </a:cubicBezTo>
                  <a:cubicBezTo>
                    <a:pt x="1672" y="26622"/>
                    <a:pt x="1" y="30665"/>
                    <a:pt x="700" y="34738"/>
                  </a:cubicBezTo>
                  <a:cubicBezTo>
                    <a:pt x="943" y="36410"/>
                    <a:pt x="1642" y="37960"/>
                    <a:pt x="2675" y="39328"/>
                  </a:cubicBezTo>
                  <a:cubicBezTo>
                    <a:pt x="2979" y="39723"/>
                    <a:pt x="3314" y="40118"/>
                    <a:pt x="3679" y="40391"/>
                  </a:cubicBezTo>
                  <a:cubicBezTo>
                    <a:pt x="4408" y="40908"/>
                    <a:pt x="5290" y="40999"/>
                    <a:pt x="6110" y="41121"/>
                  </a:cubicBezTo>
                  <a:cubicBezTo>
                    <a:pt x="7743" y="41322"/>
                    <a:pt x="9390" y="41421"/>
                    <a:pt x="11037" y="41421"/>
                  </a:cubicBezTo>
                  <a:cubicBezTo>
                    <a:pt x="16872" y="41421"/>
                    <a:pt x="22723" y="40178"/>
                    <a:pt x="28056" y="37808"/>
                  </a:cubicBezTo>
                  <a:cubicBezTo>
                    <a:pt x="26901" y="37291"/>
                    <a:pt x="25685" y="36714"/>
                    <a:pt x="25016" y="35650"/>
                  </a:cubicBezTo>
                  <a:cubicBezTo>
                    <a:pt x="24135" y="34373"/>
                    <a:pt x="24256" y="32701"/>
                    <a:pt x="24500" y="31212"/>
                  </a:cubicBezTo>
                  <a:cubicBezTo>
                    <a:pt x="24773" y="29692"/>
                    <a:pt x="25199" y="28172"/>
                    <a:pt x="24925" y="26653"/>
                  </a:cubicBezTo>
                  <a:cubicBezTo>
                    <a:pt x="24652" y="25133"/>
                    <a:pt x="23709" y="23826"/>
                    <a:pt x="23101" y="22428"/>
                  </a:cubicBezTo>
                  <a:cubicBezTo>
                    <a:pt x="22493" y="21030"/>
                    <a:pt x="22281" y="19236"/>
                    <a:pt x="23284" y="18051"/>
                  </a:cubicBezTo>
                  <a:cubicBezTo>
                    <a:pt x="23831" y="17443"/>
                    <a:pt x="24621" y="17139"/>
                    <a:pt x="25229" y="16622"/>
                  </a:cubicBezTo>
                  <a:cubicBezTo>
                    <a:pt x="26718" y="15406"/>
                    <a:pt x="27053" y="13309"/>
                    <a:pt x="27022" y="11425"/>
                  </a:cubicBezTo>
                  <a:cubicBezTo>
                    <a:pt x="26992" y="9510"/>
                    <a:pt x="26718" y="7564"/>
                    <a:pt x="27326" y="5741"/>
                  </a:cubicBezTo>
                  <a:cubicBezTo>
                    <a:pt x="27691" y="4646"/>
                    <a:pt x="28512" y="3613"/>
                    <a:pt x="29576" y="3127"/>
                  </a:cubicBezTo>
                  <a:cubicBezTo>
                    <a:pt x="29920" y="2954"/>
                    <a:pt x="30259" y="2912"/>
                    <a:pt x="30596" y="2912"/>
                  </a:cubicBezTo>
                  <a:cubicBezTo>
                    <a:pt x="30928" y="2912"/>
                    <a:pt x="31258" y="2953"/>
                    <a:pt x="31587" y="2953"/>
                  </a:cubicBezTo>
                  <a:cubicBezTo>
                    <a:pt x="31748" y="2953"/>
                    <a:pt x="31908" y="2943"/>
                    <a:pt x="32068" y="2914"/>
                  </a:cubicBezTo>
                  <a:cubicBezTo>
                    <a:pt x="31035" y="391"/>
                    <a:pt x="26111" y="209"/>
                    <a:pt x="23983" y="57"/>
                  </a:cubicBezTo>
                  <a:cubicBezTo>
                    <a:pt x="23302" y="19"/>
                    <a:pt x="22619" y="1"/>
                    <a:pt x="21936" y="1"/>
                  </a:cubicBezTo>
                  <a:close/>
                </a:path>
              </a:pathLst>
            </a:cu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1081600" y="1555775"/>
              <a:ext cx="634525" cy="661925"/>
            </a:xfrm>
            <a:custGeom>
              <a:avLst/>
              <a:gdLst/>
              <a:ahLst/>
              <a:cxnLst/>
              <a:rect l="l" t="t" r="r" b="b"/>
              <a:pathLst>
                <a:path w="25381" h="26477" extrusionOk="0">
                  <a:moveTo>
                    <a:pt x="13383" y="1"/>
                  </a:moveTo>
                  <a:cubicBezTo>
                    <a:pt x="13107" y="1"/>
                    <a:pt x="10345" y="110"/>
                    <a:pt x="9970" y="4499"/>
                  </a:cubicBezTo>
                  <a:cubicBezTo>
                    <a:pt x="9727" y="7205"/>
                    <a:pt x="9757" y="10943"/>
                    <a:pt x="9149" y="13132"/>
                  </a:cubicBezTo>
                  <a:cubicBezTo>
                    <a:pt x="8541" y="15351"/>
                    <a:pt x="7630" y="15594"/>
                    <a:pt x="6839" y="15807"/>
                  </a:cubicBezTo>
                  <a:cubicBezTo>
                    <a:pt x="6678" y="15844"/>
                    <a:pt x="6544" y="15862"/>
                    <a:pt x="6422" y="15862"/>
                  </a:cubicBezTo>
                  <a:cubicBezTo>
                    <a:pt x="5942" y="15862"/>
                    <a:pt x="5623" y="15585"/>
                    <a:pt x="4438" y="15077"/>
                  </a:cubicBezTo>
                  <a:cubicBezTo>
                    <a:pt x="3928" y="14849"/>
                    <a:pt x="3452" y="14741"/>
                    <a:pt x="3009" y="14741"/>
                  </a:cubicBezTo>
                  <a:cubicBezTo>
                    <a:pt x="2211" y="14741"/>
                    <a:pt x="1518" y="15090"/>
                    <a:pt x="912" y="15715"/>
                  </a:cubicBezTo>
                  <a:cubicBezTo>
                    <a:pt x="0" y="16688"/>
                    <a:pt x="122" y="17387"/>
                    <a:pt x="395" y="18633"/>
                  </a:cubicBezTo>
                  <a:cubicBezTo>
                    <a:pt x="608" y="19697"/>
                    <a:pt x="2128" y="21004"/>
                    <a:pt x="2584" y="21339"/>
                  </a:cubicBezTo>
                  <a:cubicBezTo>
                    <a:pt x="3526" y="21886"/>
                    <a:pt x="4681" y="22463"/>
                    <a:pt x="5623" y="22676"/>
                  </a:cubicBezTo>
                  <a:cubicBezTo>
                    <a:pt x="5924" y="22743"/>
                    <a:pt x="6224" y="22791"/>
                    <a:pt x="6519" y="22791"/>
                  </a:cubicBezTo>
                  <a:cubicBezTo>
                    <a:pt x="6762" y="22791"/>
                    <a:pt x="7001" y="22758"/>
                    <a:pt x="7234" y="22676"/>
                  </a:cubicBezTo>
                  <a:cubicBezTo>
                    <a:pt x="7721" y="22463"/>
                    <a:pt x="8177" y="21977"/>
                    <a:pt x="8085" y="21399"/>
                  </a:cubicBezTo>
                  <a:lnTo>
                    <a:pt x="8085" y="21399"/>
                  </a:lnTo>
                  <a:cubicBezTo>
                    <a:pt x="8481" y="23314"/>
                    <a:pt x="10061" y="24743"/>
                    <a:pt x="11824" y="25472"/>
                  </a:cubicBezTo>
                  <a:cubicBezTo>
                    <a:pt x="13246" y="26051"/>
                    <a:pt x="14840" y="26476"/>
                    <a:pt x="16393" y="26476"/>
                  </a:cubicBezTo>
                  <a:cubicBezTo>
                    <a:pt x="16799" y="26476"/>
                    <a:pt x="17203" y="26447"/>
                    <a:pt x="17599" y="26384"/>
                  </a:cubicBezTo>
                  <a:cubicBezTo>
                    <a:pt x="18770" y="26198"/>
                    <a:pt x="19637" y="26105"/>
                    <a:pt x="20325" y="26105"/>
                  </a:cubicBezTo>
                  <a:cubicBezTo>
                    <a:pt x="20423" y="26105"/>
                    <a:pt x="20517" y="26107"/>
                    <a:pt x="20609" y="26111"/>
                  </a:cubicBezTo>
                  <a:cubicBezTo>
                    <a:pt x="21976" y="25928"/>
                    <a:pt x="23557" y="25959"/>
                    <a:pt x="24286" y="25685"/>
                  </a:cubicBezTo>
                  <a:cubicBezTo>
                    <a:pt x="25381" y="25229"/>
                    <a:pt x="25259" y="24257"/>
                    <a:pt x="25168" y="23588"/>
                  </a:cubicBezTo>
                  <a:cubicBezTo>
                    <a:pt x="25016" y="22889"/>
                    <a:pt x="23982" y="21308"/>
                    <a:pt x="23982" y="21308"/>
                  </a:cubicBezTo>
                  <a:cubicBezTo>
                    <a:pt x="23982" y="21308"/>
                    <a:pt x="24195" y="21004"/>
                    <a:pt x="24438" y="20123"/>
                  </a:cubicBezTo>
                  <a:cubicBezTo>
                    <a:pt x="24651" y="19241"/>
                    <a:pt x="24590" y="19241"/>
                    <a:pt x="24347" y="18937"/>
                  </a:cubicBezTo>
                  <a:cubicBezTo>
                    <a:pt x="24212" y="18768"/>
                    <a:pt x="23936" y="18731"/>
                    <a:pt x="23718" y="18731"/>
                  </a:cubicBezTo>
                  <a:cubicBezTo>
                    <a:pt x="23543" y="18731"/>
                    <a:pt x="23405" y="18755"/>
                    <a:pt x="23405" y="18755"/>
                  </a:cubicBezTo>
                  <a:cubicBezTo>
                    <a:pt x="23405" y="18755"/>
                    <a:pt x="24013" y="18177"/>
                    <a:pt x="24104" y="17691"/>
                  </a:cubicBezTo>
                  <a:cubicBezTo>
                    <a:pt x="24165" y="17174"/>
                    <a:pt x="24013" y="16445"/>
                    <a:pt x="23830" y="16202"/>
                  </a:cubicBezTo>
                  <a:cubicBezTo>
                    <a:pt x="23781" y="16133"/>
                    <a:pt x="23707" y="16115"/>
                    <a:pt x="23626" y="16115"/>
                  </a:cubicBezTo>
                  <a:cubicBezTo>
                    <a:pt x="23538" y="16115"/>
                    <a:pt x="23443" y="16136"/>
                    <a:pt x="23367" y="16136"/>
                  </a:cubicBezTo>
                  <a:cubicBezTo>
                    <a:pt x="23297" y="16136"/>
                    <a:pt x="23242" y="16119"/>
                    <a:pt x="23223" y="16050"/>
                  </a:cubicBezTo>
                  <a:cubicBezTo>
                    <a:pt x="23131" y="15898"/>
                    <a:pt x="23131" y="15411"/>
                    <a:pt x="23131" y="15411"/>
                  </a:cubicBezTo>
                  <a:cubicBezTo>
                    <a:pt x="23131" y="15411"/>
                    <a:pt x="23861" y="14591"/>
                    <a:pt x="24408" y="13740"/>
                  </a:cubicBezTo>
                  <a:cubicBezTo>
                    <a:pt x="24925" y="12919"/>
                    <a:pt x="24742" y="13405"/>
                    <a:pt x="24560" y="12797"/>
                  </a:cubicBezTo>
                  <a:cubicBezTo>
                    <a:pt x="24347" y="12220"/>
                    <a:pt x="22219" y="11764"/>
                    <a:pt x="21520" y="11399"/>
                  </a:cubicBezTo>
                  <a:cubicBezTo>
                    <a:pt x="20791" y="11004"/>
                    <a:pt x="19909" y="10031"/>
                    <a:pt x="19484" y="9454"/>
                  </a:cubicBezTo>
                  <a:cubicBezTo>
                    <a:pt x="19119" y="8876"/>
                    <a:pt x="19119" y="8360"/>
                    <a:pt x="19119" y="7448"/>
                  </a:cubicBezTo>
                  <a:cubicBezTo>
                    <a:pt x="19119" y="6536"/>
                    <a:pt x="19453" y="6323"/>
                    <a:pt x="19180" y="5776"/>
                  </a:cubicBezTo>
                  <a:cubicBezTo>
                    <a:pt x="17143" y="1885"/>
                    <a:pt x="13405" y="1"/>
                    <a:pt x="13405" y="1"/>
                  </a:cubicBezTo>
                  <a:cubicBezTo>
                    <a:pt x="13405" y="1"/>
                    <a:pt x="13397" y="1"/>
                    <a:pt x="13383" y="1"/>
                  </a:cubicBezTo>
                  <a:close/>
                </a:path>
              </a:pathLst>
            </a:custGeom>
            <a:solidFill>
              <a:srgbClr val="E06A3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2565539" y="4610663"/>
              <a:ext cx="525875" cy="250800"/>
            </a:xfrm>
            <a:custGeom>
              <a:avLst/>
              <a:gdLst/>
              <a:ahLst/>
              <a:cxnLst/>
              <a:rect l="l" t="t" r="r" b="b"/>
              <a:pathLst>
                <a:path w="21035" h="10032" extrusionOk="0">
                  <a:moveTo>
                    <a:pt x="4560" y="1"/>
                  </a:moveTo>
                  <a:cubicBezTo>
                    <a:pt x="4621" y="92"/>
                    <a:pt x="4621" y="122"/>
                    <a:pt x="4621" y="122"/>
                  </a:cubicBezTo>
                  <a:cubicBezTo>
                    <a:pt x="4621" y="122"/>
                    <a:pt x="2432" y="5107"/>
                    <a:pt x="1" y="9363"/>
                  </a:cubicBezTo>
                  <a:cubicBezTo>
                    <a:pt x="2069" y="8564"/>
                    <a:pt x="4288" y="8234"/>
                    <a:pt x="6521" y="8234"/>
                  </a:cubicBezTo>
                  <a:cubicBezTo>
                    <a:pt x="7602" y="8234"/>
                    <a:pt x="8686" y="8312"/>
                    <a:pt x="9758" y="8451"/>
                  </a:cubicBezTo>
                  <a:cubicBezTo>
                    <a:pt x="12098" y="8785"/>
                    <a:pt x="14439" y="9363"/>
                    <a:pt x="16658" y="10031"/>
                  </a:cubicBezTo>
                  <a:cubicBezTo>
                    <a:pt x="17417" y="9363"/>
                    <a:pt x="18238" y="9211"/>
                    <a:pt x="19211" y="8785"/>
                  </a:cubicBezTo>
                  <a:cubicBezTo>
                    <a:pt x="19535" y="8656"/>
                    <a:pt x="19950" y="8618"/>
                    <a:pt x="20425" y="8618"/>
                  </a:cubicBezTo>
                  <a:cubicBezTo>
                    <a:pt x="20619" y="8618"/>
                    <a:pt x="20823" y="8624"/>
                    <a:pt x="21035" y="8633"/>
                  </a:cubicBezTo>
                  <a:cubicBezTo>
                    <a:pt x="20305" y="8481"/>
                    <a:pt x="19393" y="8329"/>
                    <a:pt x="18025" y="8268"/>
                  </a:cubicBezTo>
                  <a:cubicBezTo>
                    <a:pt x="16141" y="8147"/>
                    <a:pt x="14165" y="7205"/>
                    <a:pt x="12615" y="6080"/>
                  </a:cubicBezTo>
                  <a:cubicBezTo>
                    <a:pt x="11034" y="4986"/>
                    <a:pt x="9788" y="3192"/>
                    <a:pt x="9879" y="1308"/>
                  </a:cubicBezTo>
                  <a:lnTo>
                    <a:pt x="9879" y="1308"/>
                  </a:lnTo>
                  <a:cubicBezTo>
                    <a:pt x="9819" y="1825"/>
                    <a:pt x="9302" y="2250"/>
                    <a:pt x="8755" y="2341"/>
                  </a:cubicBezTo>
                  <a:cubicBezTo>
                    <a:pt x="8687" y="2349"/>
                    <a:pt x="8618" y="2353"/>
                    <a:pt x="8550" y="2353"/>
                  </a:cubicBezTo>
                  <a:cubicBezTo>
                    <a:pt x="8095" y="2353"/>
                    <a:pt x="7627" y="2188"/>
                    <a:pt x="7205" y="1976"/>
                  </a:cubicBezTo>
                  <a:cubicBezTo>
                    <a:pt x="6323" y="1612"/>
                    <a:pt x="5350" y="730"/>
                    <a:pt x="4560" y="1"/>
                  </a:cubicBezTo>
                  <a:close/>
                </a:path>
              </a:pathLst>
            </a:custGeom>
            <a:solidFill>
              <a:srgbClr val="B4634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1"/>
            <p:cNvSpPr/>
            <p:nvPr/>
          </p:nvSpPr>
          <p:spPr>
            <a:xfrm>
              <a:off x="2273739" y="4818538"/>
              <a:ext cx="708250" cy="719225"/>
            </a:xfrm>
            <a:custGeom>
              <a:avLst/>
              <a:gdLst/>
              <a:ahLst/>
              <a:cxnLst/>
              <a:rect l="l" t="t" r="r" b="b"/>
              <a:pathLst>
                <a:path w="28330" h="28769" extrusionOk="0">
                  <a:moveTo>
                    <a:pt x="18299" y="0"/>
                  </a:moveTo>
                  <a:cubicBezTo>
                    <a:pt x="16041" y="0"/>
                    <a:pt x="13794" y="322"/>
                    <a:pt x="11703" y="1108"/>
                  </a:cubicBezTo>
                  <a:cubicBezTo>
                    <a:pt x="10791" y="2719"/>
                    <a:pt x="9879" y="4148"/>
                    <a:pt x="9028" y="5242"/>
                  </a:cubicBezTo>
                  <a:cubicBezTo>
                    <a:pt x="5867" y="9254"/>
                    <a:pt x="1" y="14148"/>
                    <a:pt x="1" y="14148"/>
                  </a:cubicBezTo>
                  <a:cubicBezTo>
                    <a:pt x="1" y="14148"/>
                    <a:pt x="2094" y="13524"/>
                    <a:pt x="5230" y="13524"/>
                  </a:cubicBezTo>
                  <a:cubicBezTo>
                    <a:pt x="7924" y="13524"/>
                    <a:pt x="11388" y="13985"/>
                    <a:pt x="14955" y="15698"/>
                  </a:cubicBezTo>
                  <a:cubicBezTo>
                    <a:pt x="22676" y="19437"/>
                    <a:pt x="26475" y="28768"/>
                    <a:pt x="26475" y="28768"/>
                  </a:cubicBezTo>
                  <a:cubicBezTo>
                    <a:pt x="26475" y="28768"/>
                    <a:pt x="27023" y="24513"/>
                    <a:pt x="26658" y="20318"/>
                  </a:cubicBezTo>
                  <a:cubicBezTo>
                    <a:pt x="26323" y="16093"/>
                    <a:pt x="22706" y="10075"/>
                    <a:pt x="22706" y="10075"/>
                  </a:cubicBezTo>
                  <a:cubicBezTo>
                    <a:pt x="22706" y="10075"/>
                    <a:pt x="26658" y="4118"/>
                    <a:pt x="27630" y="2628"/>
                  </a:cubicBezTo>
                  <a:cubicBezTo>
                    <a:pt x="27843" y="2263"/>
                    <a:pt x="28117" y="1990"/>
                    <a:pt x="28330" y="1777"/>
                  </a:cubicBezTo>
                  <a:cubicBezTo>
                    <a:pt x="26050" y="1078"/>
                    <a:pt x="23770" y="500"/>
                    <a:pt x="21460" y="197"/>
                  </a:cubicBezTo>
                  <a:cubicBezTo>
                    <a:pt x="20414" y="71"/>
                    <a:pt x="19355" y="0"/>
                    <a:pt x="18299" y="0"/>
                  </a:cubicBezTo>
                  <a:close/>
                </a:path>
              </a:pathLst>
            </a:custGeom>
            <a:solidFill>
              <a:srgbClr val="B4634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1"/>
            <p:cNvSpPr/>
            <p:nvPr/>
          </p:nvSpPr>
          <p:spPr>
            <a:xfrm>
              <a:off x="2640764" y="4149563"/>
              <a:ext cx="641375" cy="688900"/>
            </a:xfrm>
            <a:custGeom>
              <a:avLst/>
              <a:gdLst/>
              <a:ahLst/>
              <a:cxnLst/>
              <a:rect l="l" t="t" r="r" b="b"/>
              <a:pathLst>
                <a:path w="25655" h="27556" extrusionOk="0">
                  <a:moveTo>
                    <a:pt x="16276" y="1"/>
                  </a:moveTo>
                  <a:cubicBezTo>
                    <a:pt x="15354" y="1"/>
                    <a:pt x="13464" y="431"/>
                    <a:pt x="12433" y="3703"/>
                  </a:cubicBezTo>
                  <a:cubicBezTo>
                    <a:pt x="11612" y="6287"/>
                    <a:pt x="10852" y="9934"/>
                    <a:pt x="9788" y="11940"/>
                  </a:cubicBezTo>
                  <a:cubicBezTo>
                    <a:pt x="8724" y="13977"/>
                    <a:pt x="7752" y="14007"/>
                    <a:pt x="6931" y="14037"/>
                  </a:cubicBezTo>
                  <a:cubicBezTo>
                    <a:pt x="6080" y="14037"/>
                    <a:pt x="6050" y="13764"/>
                    <a:pt x="4773" y="12791"/>
                  </a:cubicBezTo>
                  <a:cubicBezTo>
                    <a:pt x="4114" y="12285"/>
                    <a:pt x="3501" y="12058"/>
                    <a:pt x="2908" y="12058"/>
                  </a:cubicBezTo>
                  <a:cubicBezTo>
                    <a:pt x="2324" y="12058"/>
                    <a:pt x="1759" y="12278"/>
                    <a:pt x="1186" y="12670"/>
                  </a:cubicBezTo>
                  <a:cubicBezTo>
                    <a:pt x="62" y="13430"/>
                    <a:pt x="62" y="14129"/>
                    <a:pt x="1" y="15405"/>
                  </a:cubicBezTo>
                  <a:cubicBezTo>
                    <a:pt x="1" y="16499"/>
                    <a:pt x="1217" y="18110"/>
                    <a:pt x="1581" y="18536"/>
                  </a:cubicBezTo>
                  <a:cubicBezTo>
                    <a:pt x="2372" y="19235"/>
                    <a:pt x="3344" y="20117"/>
                    <a:pt x="4226" y="20512"/>
                  </a:cubicBezTo>
                  <a:cubicBezTo>
                    <a:pt x="4648" y="20696"/>
                    <a:pt x="5115" y="20858"/>
                    <a:pt x="5569" y="20858"/>
                  </a:cubicBezTo>
                  <a:cubicBezTo>
                    <a:pt x="5638" y="20858"/>
                    <a:pt x="5708" y="20854"/>
                    <a:pt x="5776" y="20846"/>
                  </a:cubicBezTo>
                  <a:cubicBezTo>
                    <a:pt x="6323" y="20755"/>
                    <a:pt x="6840" y="20390"/>
                    <a:pt x="6901" y="19813"/>
                  </a:cubicBezTo>
                  <a:lnTo>
                    <a:pt x="6901" y="19813"/>
                  </a:lnTo>
                  <a:cubicBezTo>
                    <a:pt x="6840" y="21727"/>
                    <a:pt x="8056" y="23490"/>
                    <a:pt x="9636" y="24615"/>
                  </a:cubicBezTo>
                  <a:cubicBezTo>
                    <a:pt x="11187" y="25709"/>
                    <a:pt x="13162" y="26652"/>
                    <a:pt x="15047" y="26773"/>
                  </a:cubicBezTo>
                  <a:cubicBezTo>
                    <a:pt x="16384" y="26834"/>
                    <a:pt x="17326" y="26986"/>
                    <a:pt x="18056" y="27138"/>
                  </a:cubicBezTo>
                  <a:cubicBezTo>
                    <a:pt x="19245" y="27244"/>
                    <a:pt x="20572" y="27556"/>
                    <a:pt x="21398" y="27556"/>
                  </a:cubicBezTo>
                  <a:cubicBezTo>
                    <a:pt x="21522" y="27556"/>
                    <a:pt x="21635" y="27549"/>
                    <a:pt x="21734" y="27533"/>
                  </a:cubicBezTo>
                  <a:cubicBezTo>
                    <a:pt x="22889" y="27259"/>
                    <a:pt x="23041" y="26317"/>
                    <a:pt x="23041" y="25649"/>
                  </a:cubicBezTo>
                  <a:cubicBezTo>
                    <a:pt x="23041" y="25345"/>
                    <a:pt x="22919" y="24828"/>
                    <a:pt x="22767" y="24372"/>
                  </a:cubicBezTo>
                  <a:cubicBezTo>
                    <a:pt x="22585" y="23825"/>
                    <a:pt x="22828" y="23156"/>
                    <a:pt x="23314" y="22822"/>
                  </a:cubicBezTo>
                  <a:cubicBezTo>
                    <a:pt x="23466" y="22700"/>
                    <a:pt x="23618" y="22548"/>
                    <a:pt x="23740" y="22366"/>
                  </a:cubicBezTo>
                  <a:cubicBezTo>
                    <a:pt x="24226" y="21606"/>
                    <a:pt x="23770" y="21241"/>
                    <a:pt x="23497" y="20998"/>
                  </a:cubicBezTo>
                  <a:cubicBezTo>
                    <a:pt x="23193" y="20724"/>
                    <a:pt x="22311" y="20512"/>
                    <a:pt x="22311" y="20512"/>
                  </a:cubicBezTo>
                  <a:cubicBezTo>
                    <a:pt x="22311" y="20512"/>
                    <a:pt x="23527" y="19904"/>
                    <a:pt x="23801" y="19387"/>
                  </a:cubicBezTo>
                  <a:cubicBezTo>
                    <a:pt x="24378" y="18323"/>
                    <a:pt x="22950" y="18506"/>
                    <a:pt x="22767" y="17837"/>
                  </a:cubicBezTo>
                  <a:cubicBezTo>
                    <a:pt x="22737" y="17654"/>
                    <a:pt x="22858" y="17199"/>
                    <a:pt x="22858" y="17199"/>
                  </a:cubicBezTo>
                  <a:cubicBezTo>
                    <a:pt x="22858" y="17199"/>
                    <a:pt x="23770" y="16560"/>
                    <a:pt x="24439" y="15861"/>
                  </a:cubicBezTo>
                  <a:cubicBezTo>
                    <a:pt x="25655" y="14585"/>
                    <a:pt x="22767" y="13460"/>
                    <a:pt x="22159" y="12943"/>
                  </a:cubicBezTo>
                  <a:cubicBezTo>
                    <a:pt x="21551" y="12426"/>
                    <a:pt x="20913" y="11271"/>
                    <a:pt x="20640" y="10633"/>
                  </a:cubicBezTo>
                  <a:cubicBezTo>
                    <a:pt x="20366" y="9964"/>
                    <a:pt x="20488" y="9478"/>
                    <a:pt x="20731" y="8597"/>
                  </a:cubicBezTo>
                  <a:cubicBezTo>
                    <a:pt x="20913" y="7746"/>
                    <a:pt x="20792" y="7016"/>
                    <a:pt x="20640" y="6408"/>
                  </a:cubicBezTo>
                  <a:cubicBezTo>
                    <a:pt x="19515" y="2183"/>
                    <a:pt x="16810" y="55"/>
                    <a:pt x="16810" y="55"/>
                  </a:cubicBezTo>
                  <a:cubicBezTo>
                    <a:pt x="16810" y="55"/>
                    <a:pt x="16604" y="1"/>
                    <a:pt x="16276" y="1"/>
                  </a:cubicBezTo>
                  <a:close/>
                </a:path>
              </a:pathLst>
            </a:custGeom>
            <a:solidFill>
              <a:srgbClr val="B4634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2106564" y="3760363"/>
              <a:ext cx="1143675" cy="1159150"/>
            </a:xfrm>
            <a:custGeom>
              <a:avLst/>
              <a:gdLst/>
              <a:ahLst/>
              <a:cxnLst/>
              <a:rect l="l" t="t" r="r" b="b"/>
              <a:pathLst>
                <a:path w="45747" h="46366" extrusionOk="0">
                  <a:moveTo>
                    <a:pt x="25746" y="0"/>
                  </a:moveTo>
                  <a:cubicBezTo>
                    <a:pt x="24712" y="61"/>
                    <a:pt x="23618" y="304"/>
                    <a:pt x="22889" y="1064"/>
                  </a:cubicBezTo>
                  <a:cubicBezTo>
                    <a:pt x="22232" y="1778"/>
                    <a:pt x="21950" y="2949"/>
                    <a:pt x="22424" y="3769"/>
                  </a:cubicBezTo>
                  <a:lnTo>
                    <a:pt x="22424" y="3769"/>
                  </a:lnTo>
                  <a:cubicBezTo>
                    <a:pt x="21555" y="2509"/>
                    <a:pt x="20013" y="1840"/>
                    <a:pt x="18490" y="1840"/>
                  </a:cubicBezTo>
                  <a:cubicBezTo>
                    <a:pt x="17345" y="1840"/>
                    <a:pt x="16210" y="2218"/>
                    <a:pt x="15381" y="3009"/>
                  </a:cubicBezTo>
                  <a:cubicBezTo>
                    <a:pt x="14497" y="3834"/>
                    <a:pt x="14013" y="5287"/>
                    <a:pt x="14703" y="6261"/>
                  </a:cubicBezTo>
                  <a:lnTo>
                    <a:pt x="14703" y="6261"/>
                  </a:lnTo>
                  <a:cubicBezTo>
                    <a:pt x="13972" y="5331"/>
                    <a:pt x="12784" y="4837"/>
                    <a:pt x="11605" y="4837"/>
                  </a:cubicBezTo>
                  <a:cubicBezTo>
                    <a:pt x="10728" y="4837"/>
                    <a:pt x="9855" y="5111"/>
                    <a:pt x="9180" y="5684"/>
                  </a:cubicBezTo>
                  <a:cubicBezTo>
                    <a:pt x="7657" y="7002"/>
                    <a:pt x="7179" y="9589"/>
                    <a:pt x="8450" y="11082"/>
                  </a:cubicBezTo>
                  <a:lnTo>
                    <a:pt x="8450" y="11082"/>
                  </a:lnTo>
                  <a:cubicBezTo>
                    <a:pt x="7957" y="10599"/>
                    <a:pt x="7273" y="10386"/>
                    <a:pt x="6561" y="10386"/>
                  </a:cubicBezTo>
                  <a:cubicBezTo>
                    <a:pt x="5907" y="10386"/>
                    <a:pt x="5229" y="10565"/>
                    <a:pt x="4651" y="10882"/>
                  </a:cubicBezTo>
                  <a:cubicBezTo>
                    <a:pt x="3527" y="11490"/>
                    <a:pt x="2645" y="12675"/>
                    <a:pt x="2615" y="13952"/>
                  </a:cubicBezTo>
                  <a:cubicBezTo>
                    <a:pt x="2615" y="14738"/>
                    <a:pt x="3000" y="15514"/>
                    <a:pt x="3585" y="16000"/>
                  </a:cubicBezTo>
                  <a:lnTo>
                    <a:pt x="3585" y="16000"/>
                  </a:lnTo>
                  <a:cubicBezTo>
                    <a:pt x="2938" y="16055"/>
                    <a:pt x="2249" y="16387"/>
                    <a:pt x="1764" y="16839"/>
                  </a:cubicBezTo>
                  <a:cubicBezTo>
                    <a:pt x="517" y="18085"/>
                    <a:pt x="1" y="20061"/>
                    <a:pt x="609" y="21733"/>
                  </a:cubicBezTo>
                  <a:cubicBezTo>
                    <a:pt x="1045" y="22932"/>
                    <a:pt x="2044" y="23897"/>
                    <a:pt x="3236" y="24324"/>
                  </a:cubicBezTo>
                  <a:lnTo>
                    <a:pt x="3236" y="24324"/>
                  </a:lnTo>
                  <a:cubicBezTo>
                    <a:pt x="2967" y="24410"/>
                    <a:pt x="2709" y="24547"/>
                    <a:pt x="2493" y="24712"/>
                  </a:cubicBezTo>
                  <a:cubicBezTo>
                    <a:pt x="1277" y="25624"/>
                    <a:pt x="669" y="27265"/>
                    <a:pt x="973" y="28724"/>
                  </a:cubicBezTo>
                  <a:cubicBezTo>
                    <a:pt x="1277" y="30213"/>
                    <a:pt x="2615" y="31399"/>
                    <a:pt x="4104" y="31764"/>
                  </a:cubicBezTo>
                  <a:cubicBezTo>
                    <a:pt x="2584" y="32189"/>
                    <a:pt x="1672" y="33952"/>
                    <a:pt x="1764" y="35533"/>
                  </a:cubicBezTo>
                  <a:cubicBezTo>
                    <a:pt x="1885" y="37144"/>
                    <a:pt x="2797" y="38542"/>
                    <a:pt x="3861" y="39758"/>
                  </a:cubicBezTo>
                  <a:cubicBezTo>
                    <a:pt x="4621" y="40639"/>
                    <a:pt x="5533" y="41460"/>
                    <a:pt x="6688" y="41733"/>
                  </a:cubicBezTo>
                  <a:cubicBezTo>
                    <a:pt x="6917" y="41795"/>
                    <a:pt x="7157" y="41826"/>
                    <a:pt x="7397" y="41826"/>
                  </a:cubicBezTo>
                  <a:cubicBezTo>
                    <a:pt x="8307" y="41826"/>
                    <a:pt x="9222" y="41389"/>
                    <a:pt x="9605" y="40586"/>
                  </a:cubicBezTo>
                  <a:lnTo>
                    <a:pt x="9605" y="40586"/>
                  </a:lnTo>
                  <a:cubicBezTo>
                    <a:pt x="8984" y="42006"/>
                    <a:pt x="9503" y="43848"/>
                    <a:pt x="10670" y="44925"/>
                  </a:cubicBezTo>
                  <a:cubicBezTo>
                    <a:pt x="11752" y="45924"/>
                    <a:pt x="13265" y="46365"/>
                    <a:pt x="14722" y="46365"/>
                  </a:cubicBezTo>
                  <a:cubicBezTo>
                    <a:pt x="14861" y="46365"/>
                    <a:pt x="15000" y="46361"/>
                    <a:pt x="15138" y="46353"/>
                  </a:cubicBezTo>
                  <a:cubicBezTo>
                    <a:pt x="16810" y="46293"/>
                    <a:pt x="18785" y="45381"/>
                    <a:pt x="19241" y="43739"/>
                  </a:cubicBezTo>
                  <a:cubicBezTo>
                    <a:pt x="19717" y="43936"/>
                    <a:pt x="20210" y="44023"/>
                    <a:pt x="20707" y="44023"/>
                  </a:cubicBezTo>
                  <a:cubicBezTo>
                    <a:pt x="22207" y="44023"/>
                    <a:pt x="23738" y="43224"/>
                    <a:pt x="24925" y="42220"/>
                  </a:cubicBezTo>
                  <a:cubicBezTo>
                    <a:pt x="25685" y="41612"/>
                    <a:pt x="26354" y="40852"/>
                    <a:pt x="26627" y="39910"/>
                  </a:cubicBezTo>
                  <a:cubicBezTo>
                    <a:pt x="26791" y="39347"/>
                    <a:pt x="26748" y="38708"/>
                    <a:pt x="26499" y="38188"/>
                  </a:cubicBezTo>
                  <a:lnTo>
                    <a:pt x="26499" y="38188"/>
                  </a:lnTo>
                  <a:cubicBezTo>
                    <a:pt x="26942" y="38461"/>
                    <a:pt x="27482" y="38598"/>
                    <a:pt x="28017" y="38598"/>
                  </a:cubicBezTo>
                  <a:cubicBezTo>
                    <a:pt x="28215" y="38598"/>
                    <a:pt x="28412" y="38579"/>
                    <a:pt x="28603" y="38542"/>
                  </a:cubicBezTo>
                  <a:cubicBezTo>
                    <a:pt x="29697" y="38299"/>
                    <a:pt x="30609" y="37539"/>
                    <a:pt x="31308" y="36688"/>
                  </a:cubicBezTo>
                  <a:cubicBezTo>
                    <a:pt x="32129" y="35624"/>
                    <a:pt x="32707" y="34195"/>
                    <a:pt x="32251" y="32949"/>
                  </a:cubicBezTo>
                  <a:cubicBezTo>
                    <a:pt x="32046" y="32335"/>
                    <a:pt x="31519" y="31848"/>
                    <a:pt x="30921" y="31609"/>
                  </a:cubicBezTo>
                  <a:lnTo>
                    <a:pt x="30921" y="31609"/>
                  </a:lnTo>
                  <a:cubicBezTo>
                    <a:pt x="31841" y="31105"/>
                    <a:pt x="32573" y="30095"/>
                    <a:pt x="32798" y="29028"/>
                  </a:cubicBezTo>
                  <a:cubicBezTo>
                    <a:pt x="33117" y="27402"/>
                    <a:pt x="32549" y="25749"/>
                    <a:pt x="31915" y="24174"/>
                  </a:cubicBezTo>
                  <a:lnTo>
                    <a:pt x="31915" y="24174"/>
                  </a:lnTo>
                  <a:cubicBezTo>
                    <a:pt x="32538" y="25570"/>
                    <a:pt x="34050" y="26511"/>
                    <a:pt x="35576" y="26511"/>
                  </a:cubicBezTo>
                  <a:cubicBezTo>
                    <a:pt x="35643" y="26511"/>
                    <a:pt x="35710" y="26509"/>
                    <a:pt x="35776" y="26505"/>
                  </a:cubicBezTo>
                  <a:cubicBezTo>
                    <a:pt x="37448" y="26383"/>
                    <a:pt x="38938" y="24985"/>
                    <a:pt x="39211" y="23314"/>
                  </a:cubicBezTo>
                  <a:cubicBezTo>
                    <a:pt x="39355" y="22307"/>
                    <a:pt x="38894" y="21130"/>
                    <a:pt x="38081" y="20752"/>
                  </a:cubicBezTo>
                  <a:lnTo>
                    <a:pt x="38081" y="20752"/>
                  </a:lnTo>
                  <a:cubicBezTo>
                    <a:pt x="38082" y="20752"/>
                    <a:pt x="38082" y="20752"/>
                    <a:pt x="38083" y="20752"/>
                  </a:cubicBezTo>
                  <a:cubicBezTo>
                    <a:pt x="39001" y="20752"/>
                    <a:pt x="39917" y="20239"/>
                    <a:pt x="40397" y="19423"/>
                  </a:cubicBezTo>
                  <a:cubicBezTo>
                    <a:pt x="41005" y="18420"/>
                    <a:pt x="41005" y="17265"/>
                    <a:pt x="40153" y="16444"/>
                  </a:cubicBezTo>
                  <a:lnTo>
                    <a:pt x="40153" y="16444"/>
                  </a:lnTo>
                  <a:cubicBezTo>
                    <a:pt x="40565" y="16650"/>
                    <a:pt x="41026" y="16749"/>
                    <a:pt x="41490" y="16749"/>
                  </a:cubicBezTo>
                  <a:cubicBezTo>
                    <a:pt x="41916" y="16749"/>
                    <a:pt x="42344" y="16665"/>
                    <a:pt x="42737" y="16505"/>
                  </a:cubicBezTo>
                  <a:cubicBezTo>
                    <a:pt x="43588" y="16201"/>
                    <a:pt x="44226" y="15563"/>
                    <a:pt x="44743" y="14833"/>
                  </a:cubicBezTo>
                  <a:cubicBezTo>
                    <a:pt x="45321" y="14073"/>
                    <a:pt x="45746" y="13131"/>
                    <a:pt x="45655" y="12128"/>
                  </a:cubicBezTo>
                  <a:cubicBezTo>
                    <a:pt x="45594" y="11155"/>
                    <a:pt x="45047" y="10243"/>
                    <a:pt x="44348" y="9544"/>
                  </a:cubicBezTo>
                  <a:cubicBezTo>
                    <a:pt x="43588" y="8876"/>
                    <a:pt x="42707" y="8420"/>
                    <a:pt x="41764" y="8085"/>
                  </a:cubicBezTo>
                  <a:cubicBezTo>
                    <a:pt x="42129" y="6900"/>
                    <a:pt x="41065" y="5866"/>
                    <a:pt x="39728" y="5714"/>
                  </a:cubicBezTo>
                  <a:cubicBezTo>
                    <a:pt x="39591" y="5694"/>
                    <a:pt x="39453" y="5685"/>
                    <a:pt x="39317" y="5685"/>
                  </a:cubicBezTo>
                  <a:cubicBezTo>
                    <a:pt x="38564" y="5685"/>
                    <a:pt x="37838" y="5981"/>
                    <a:pt x="37281" y="6480"/>
                  </a:cubicBezTo>
                  <a:lnTo>
                    <a:pt x="37281" y="6480"/>
                  </a:lnTo>
                  <a:cubicBezTo>
                    <a:pt x="37852" y="5445"/>
                    <a:pt x="37875" y="4071"/>
                    <a:pt x="37266" y="3040"/>
                  </a:cubicBezTo>
                  <a:cubicBezTo>
                    <a:pt x="36596" y="1834"/>
                    <a:pt x="35218" y="1148"/>
                    <a:pt x="33839" y="1148"/>
                  </a:cubicBezTo>
                  <a:cubicBezTo>
                    <a:pt x="33653" y="1148"/>
                    <a:pt x="33468" y="1160"/>
                    <a:pt x="33284" y="1186"/>
                  </a:cubicBezTo>
                  <a:cubicBezTo>
                    <a:pt x="31703" y="1429"/>
                    <a:pt x="30336" y="2493"/>
                    <a:pt x="29667" y="3891"/>
                  </a:cubicBezTo>
                  <a:cubicBezTo>
                    <a:pt x="30001" y="2857"/>
                    <a:pt x="29545" y="1733"/>
                    <a:pt x="28755" y="1003"/>
                  </a:cubicBezTo>
                  <a:cubicBezTo>
                    <a:pt x="27965" y="274"/>
                    <a:pt x="26810" y="0"/>
                    <a:pt x="25746" y="0"/>
                  </a:cubicBezTo>
                  <a:close/>
                </a:path>
              </a:pathLst>
            </a:custGeom>
            <a:solidFill>
              <a:srgbClr val="2A1A4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1"/>
            <p:cNvSpPr/>
            <p:nvPr/>
          </p:nvSpPr>
          <p:spPr>
            <a:xfrm>
              <a:off x="1821456" y="4086980"/>
              <a:ext cx="984075" cy="1422125"/>
            </a:xfrm>
            <a:custGeom>
              <a:avLst/>
              <a:gdLst/>
              <a:ahLst/>
              <a:cxnLst/>
              <a:rect l="l" t="t" r="r" b="b"/>
              <a:pathLst>
                <a:path w="39363" h="56885" extrusionOk="0">
                  <a:moveTo>
                    <a:pt x="28397" y="1"/>
                  </a:moveTo>
                  <a:cubicBezTo>
                    <a:pt x="22324" y="1"/>
                    <a:pt x="12196" y="806"/>
                    <a:pt x="9666" y="5972"/>
                  </a:cubicBezTo>
                  <a:cubicBezTo>
                    <a:pt x="5988" y="13449"/>
                    <a:pt x="11307" y="20379"/>
                    <a:pt x="11307" y="20379"/>
                  </a:cubicBezTo>
                  <a:cubicBezTo>
                    <a:pt x="11307" y="20379"/>
                    <a:pt x="11703" y="22325"/>
                    <a:pt x="11794" y="24787"/>
                  </a:cubicBezTo>
                  <a:cubicBezTo>
                    <a:pt x="11855" y="27249"/>
                    <a:pt x="10578" y="28951"/>
                    <a:pt x="8906" y="31200"/>
                  </a:cubicBezTo>
                  <a:cubicBezTo>
                    <a:pt x="7234" y="33449"/>
                    <a:pt x="4499" y="36975"/>
                    <a:pt x="2249" y="43237"/>
                  </a:cubicBezTo>
                  <a:cubicBezTo>
                    <a:pt x="0" y="49529"/>
                    <a:pt x="1125" y="56824"/>
                    <a:pt x="1125" y="56824"/>
                  </a:cubicBezTo>
                  <a:lnTo>
                    <a:pt x="34135" y="56884"/>
                  </a:lnTo>
                  <a:lnTo>
                    <a:pt x="31247" y="50684"/>
                  </a:lnTo>
                  <a:cubicBezTo>
                    <a:pt x="31247" y="50684"/>
                    <a:pt x="20912" y="37826"/>
                    <a:pt x="20973" y="35881"/>
                  </a:cubicBezTo>
                  <a:cubicBezTo>
                    <a:pt x="21064" y="33936"/>
                    <a:pt x="22128" y="32082"/>
                    <a:pt x="23648" y="29559"/>
                  </a:cubicBezTo>
                  <a:cubicBezTo>
                    <a:pt x="25168" y="27066"/>
                    <a:pt x="26536" y="26732"/>
                    <a:pt x="27144" y="26337"/>
                  </a:cubicBezTo>
                  <a:cubicBezTo>
                    <a:pt x="27467" y="26143"/>
                    <a:pt x="27851" y="26078"/>
                    <a:pt x="28377" y="26078"/>
                  </a:cubicBezTo>
                  <a:cubicBezTo>
                    <a:pt x="28840" y="26078"/>
                    <a:pt x="29413" y="26128"/>
                    <a:pt x="30153" y="26185"/>
                  </a:cubicBezTo>
                  <a:cubicBezTo>
                    <a:pt x="31361" y="26278"/>
                    <a:pt x="33245" y="26548"/>
                    <a:pt x="34350" y="26548"/>
                  </a:cubicBezTo>
                  <a:cubicBezTo>
                    <a:pt x="34690" y="26548"/>
                    <a:pt x="34957" y="26523"/>
                    <a:pt x="35107" y="26458"/>
                  </a:cubicBezTo>
                  <a:cubicBezTo>
                    <a:pt x="35776" y="26185"/>
                    <a:pt x="36384" y="24939"/>
                    <a:pt x="36384" y="24331"/>
                  </a:cubicBezTo>
                  <a:cubicBezTo>
                    <a:pt x="36323" y="23753"/>
                    <a:pt x="35989" y="22963"/>
                    <a:pt x="36080" y="22781"/>
                  </a:cubicBezTo>
                  <a:cubicBezTo>
                    <a:pt x="36123" y="22672"/>
                    <a:pt x="36275" y="22657"/>
                    <a:pt x="36403" y="22657"/>
                  </a:cubicBezTo>
                  <a:cubicBezTo>
                    <a:pt x="36454" y="22657"/>
                    <a:pt x="36501" y="22659"/>
                    <a:pt x="36536" y="22659"/>
                  </a:cubicBezTo>
                  <a:cubicBezTo>
                    <a:pt x="35989" y="21899"/>
                    <a:pt x="34894" y="20896"/>
                    <a:pt x="34439" y="20714"/>
                  </a:cubicBezTo>
                  <a:cubicBezTo>
                    <a:pt x="35229" y="20379"/>
                    <a:pt x="36992" y="19467"/>
                    <a:pt x="37539" y="18708"/>
                  </a:cubicBezTo>
                  <a:cubicBezTo>
                    <a:pt x="37448" y="18556"/>
                    <a:pt x="37296" y="18312"/>
                    <a:pt x="37326" y="18069"/>
                  </a:cubicBezTo>
                  <a:cubicBezTo>
                    <a:pt x="37357" y="17613"/>
                    <a:pt x="37600" y="17765"/>
                    <a:pt x="38238" y="17309"/>
                  </a:cubicBezTo>
                  <a:cubicBezTo>
                    <a:pt x="38876" y="16853"/>
                    <a:pt x="39150" y="16762"/>
                    <a:pt x="39271" y="16185"/>
                  </a:cubicBezTo>
                  <a:cubicBezTo>
                    <a:pt x="39363" y="15668"/>
                    <a:pt x="39271" y="15425"/>
                    <a:pt x="39271" y="15425"/>
                  </a:cubicBezTo>
                  <a:cubicBezTo>
                    <a:pt x="39271" y="15425"/>
                    <a:pt x="38056" y="14361"/>
                    <a:pt x="37357" y="13419"/>
                  </a:cubicBezTo>
                  <a:cubicBezTo>
                    <a:pt x="36688" y="12476"/>
                    <a:pt x="36475" y="12081"/>
                    <a:pt x="36293" y="11291"/>
                  </a:cubicBezTo>
                  <a:cubicBezTo>
                    <a:pt x="36080" y="10501"/>
                    <a:pt x="36293" y="10410"/>
                    <a:pt x="36414" y="9407"/>
                  </a:cubicBezTo>
                  <a:cubicBezTo>
                    <a:pt x="36536" y="8373"/>
                    <a:pt x="36293" y="7644"/>
                    <a:pt x="35776" y="5455"/>
                  </a:cubicBezTo>
                  <a:cubicBezTo>
                    <a:pt x="35229" y="3267"/>
                    <a:pt x="33071" y="166"/>
                    <a:pt x="33071" y="166"/>
                  </a:cubicBezTo>
                  <a:cubicBezTo>
                    <a:pt x="33071" y="166"/>
                    <a:pt x="31151" y="1"/>
                    <a:pt x="28397" y="1"/>
                  </a:cubicBezTo>
                  <a:close/>
                </a:path>
              </a:pathLst>
            </a:custGeom>
            <a:solidFill>
              <a:srgbClr val="F1B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1"/>
            <p:cNvSpPr/>
            <p:nvPr/>
          </p:nvSpPr>
          <p:spPr>
            <a:xfrm>
              <a:off x="2679131" y="4554430"/>
              <a:ext cx="83625" cy="98050"/>
            </a:xfrm>
            <a:custGeom>
              <a:avLst/>
              <a:gdLst/>
              <a:ahLst/>
              <a:cxnLst/>
              <a:rect l="l" t="t" r="r" b="b"/>
              <a:pathLst>
                <a:path w="3345" h="3922" extrusionOk="0">
                  <a:moveTo>
                    <a:pt x="3071" y="1"/>
                  </a:moveTo>
                  <a:cubicBezTo>
                    <a:pt x="2554" y="730"/>
                    <a:pt x="791" y="1581"/>
                    <a:pt x="1" y="1976"/>
                  </a:cubicBezTo>
                  <a:cubicBezTo>
                    <a:pt x="426" y="2128"/>
                    <a:pt x="1551" y="3101"/>
                    <a:pt x="2098" y="3922"/>
                  </a:cubicBezTo>
                  <a:lnTo>
                    <a:pt x="2129" y="3922"/>
                  </a:lnTo>
                  <a:cubicBezTo>
                    <a:pt x="2159" y="3922"/>
                    <a:pt x="2402" y="3861"/>
                    <a:pt x="2676" y="3496"/>
                  </a:cubicBezTo>
                  <a:cubicBezTo>
                    <a:pt x="2919" y="3071"/>
                    <a:pt x="2767" y="2706"/>
                    <a:pt x="2615" y="2432"/>
                  </a:cubicBezTo>
                  <a:cubicBezTo>
                    <a:pt x="2463" y="2159"/>
                    <a:pt x="1946" y="1794"/>
                    <a:pt x="1946" y="1794"/>
                  </a:cubicBezTo>
                  <a:lnTo>
                    <a:pt x="2706" y="1551"/>
                  </a:lnTo>
                  <a:cubicBezTo>
                    <a:pt x="2706" y="1551"/>
                    <a:pt x="3040" y="1368"/>
                    <a:pt x="3192" y="912"/>
                  </a:cubicBezTo>
                  <a:cubicBezTo>
                    <a:pt x="3344" y="456"/>
                    <a:pt x="3223" y="153"/>
                    <a:pt x="3223" y="153"/>
                  </a:cubicBezTo>
                  <a:cubicBezTo>
                    <a:pt x="3223" y="153"/>
                    <a:pt x="3162" y="122"/>
                    <a:pt x="3071" y="1"/>
                  </a:cubicBezTo>
                  <a:close/>
                </a:path>
              </a:pathLst>
            </a:custGeom>
            <a:solidFill>
              <a:srgbClr val="E8A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2437250" y="4884100"/>
              <a:ext cx="37250" cy="22050"/>
            </a:xfrm>
            <a:custGeom>
              <a:avLst/>
              <a:gdLst/>
              <a:ahLst/>
              <a:cxnLst/>
              <a:rect l="l" t="t" r="r" b="b"/>
              <a:pathLst>
                <a:path w="1490" h="882" extrusionOk="0">
                  <a:moveTo>
                    <a:pt x="1246" y="1"/>
                  </a:moveTo>
                  <a:cubicBezTo>
                    <a:pt x="1034" y="31"/>
                    <a:pt x="821" y="213"/>
                    <a:pt x="669" y="365"/>
                  </a:cubicBezTo>
                  <a:cubicBezTo>
                    <a:pt x="486" y="548"/>
                    <a:pt x="183" y="700"/>
                    <a:pt x="0" y="882"/>
                  </a:cubicBezTo>
                  <a:cubicBezTo>
                    <a:pt x="213" y="821"/>
                    <a:pt x="486" y="700"/>
                    <a:pt x="730" y="639"/>
                  </a:cubicBezTo>
                  <a:cubicBezTo>
                    <a:pt x="973" y="548"/>
                    <a:pt x="1216" y="426"/>
                    <a:pt x="1398" y="304"/>
                  </a:cubicBezTo>
                  <a:cubicBezTo>
                    <a:pt x="1429" y="244"/>
                    <a:pt x="1490" y="183"/>
                    <a:pt x="1490" y="152"/>
                  </a:cubicBezTo>
                  <a:cubicBezTo>
                    <a:pt x="1490" y="31"/>
                    <a:pt x="1368" y="1"/>
                    <a:pt x="1246" y="1"/>
                  </a:cubicBezTo>
                  <a:close/>
                </a:path>
              </a:pathLst>
            </a:custGeom>
            <a:solidFill>
              <a:srgbClr val="3122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1"/>
            <p:cNvSpPr/>
            <p:nvPr/>
          </p:nvSpPr>
          <p:spPr>
            <a:xfrm>
              <a:off x="2604131" y="4271205"/>
              <a:ext cx="123900" cy="41825"/>
            </a:xfrm>
            <a:custGeom>
              <a:avLst/>
              <a:gdLst/>
              <a:ahLst/>
              <a:cxnLst/>
              <a:rect l="l" t="t" r="r" b="b"/>
              <a:pathLst>
                <a:path w="4956" h="1673" extrusionOk="0">
                  <a:moveTo>
                    <a:pt x="3238" y="1"/>
                  </a:moveTo>
                  <a:cubicBezTo>
                    <a:pt x="3024" y="1"/>
                    <a:pt x="2820" y="35"/>
                    <a:pt x="2645" y="123"/>
                  </a:cubicBezTo>
                  <a:cubicBezTo>
                    <a:pt x="2280" y="244"/>
                    <a:pt x="1" y="1673"/>
                    <a:pt x="1" y="1673"/>
                  </a:cubicBezTo>
                  <a:lnTo>
                    <a:pt x="2493" y="822"/>
                  </a:lnTo>
                  <a:cubicBezTo>
                    <a:pt x="2539" y="791"/>
                    <a:pt x="2592" y="776"/>
                    <a:pt x="2649" y="776"/>
                  </a:cubicBezTo>
                  <a:cubicBezTo>
                    <a:pt x="2706" y="776"/>
                    <a:pt x="2767" y="791"/>
                    <a:pt x="2828" y="822"/>
                  </a:cubicBezTo>
                  <a:lnTo>
                    <a:pt x="4317" y="1430"/>
                  </a:lnTo>
                  <a:cubicBezTo>
                    <a:pt x="4369" y="1444"/>
                    <a:pt x="4422" y="1452"/>
                    <a:pt x="4475" y="1452"/>
                  </a:cubicBezTo>
                  <a:cubicBezTo>
                    <a:pt x="4639" y="1452"/>
                    <a:pt x="4795" y="1378"/>
                    <a:pt x="4864" y="1217"/>
                  </a:cubicBezTo>
                  <a:cubicBezTo>
                    <a:pt x="4955" y="1065"/>
                    <a:pt x="4955" y="882"/>
                    <a:pt x="4955" y="731"/>
                  </a:cubicBezTo>
                  <a:cubicBezTo>
                    <a:pt x="4955" y="548"/>
                    <a:pt x="4834" y="427"/>
                    <a:pt x="4682" y="366"/>
                  </a:cubicBezTo>
                  <a:cubicBezTo>
                    <a:pt x="4357" y="214"/>
                    <a:pt x="3769" y="1"/>
                    <a:pt x="3238" y="1"/>
                  </a:cubicBezTo>
                  <a:close/>
                </a:path>
              </a:pathLst>
            </a:custGeom>
            <a:solidFill>
              <a:srgbClr val="3122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1"/>
            <p:cNvSpPr/>
            <p:nvPr/>
          </p:nvSpPr>
          <p:spPr>
            <a:xfrm>
              <a:off x="1292556" y="3887905"/>
              <a:ext cx="1389125" cy="1075550"/>
            </a:xfrm>
            <a:custGeom>
              <a:avLst/>
              <a:gdLst/>
              <a:ahLst/>
              <a:cxnLst/>
              <a:rect l="l" t="t" r="r" b="b"/>
              <a:pathLst>
                <a:path w="55565" h="43022" extrusionOk="0">
                  <a:moveTo>
                    <a:pt x="39445" y="0"/>
                  </a:moveTo>
                  <a:cubicBezTo>
                    <a:pt x="36908" y="0"/>
                    <a:pt x="34237" y="428"/>
                    <a:pt x="31704" y="1594"/>
                  </a:cubicBezTo>
                  <a:cubicBezTo>
                    <a:pt x="29333" y="2658"/>
                    <a:pt x="27934" y="3722"/>
                    <a:pt x="27053" y="4543"/>
                  </a:cubicBezTo>
                  <a:cubicBezTo>
                    <a:pt x="26597" y="4208"/>
                    <a:pt x="26020" y="3935"/>
                    <a:pt x="25503" y="3752"/>
                  </a:cubicBezTo>
                  <a:cubicBezTo>
                    <a:pt x="25407" y="3725"/>
                    <a:pt x="25311" y="3711"/>
                    <a:pt x="25218" y="3711"/>
                  </a:cubicBezTo>
                  <a:cubicBezTo>
                    <a:pt x="24898" y="3711"/>
                    <a:pt x="24611" y="3872"/>
                    <a:pt x="24469" y="4178"/>
                  </a:cubicBezTo>
                  <a:cubicBezTo>
                    <a:pt x="24409" y="4299"/>
                    <a:pt x="24348" y="4391"/>
                    <a:pt x="24287" y="4543"/>
                  </a:cubicBezTo>
                  <a:cubicBezTo>
                    <a:pt x="23527" y="3995"/>
                    <a:pt x="22494" y="3540"/>
                    <a:pt x="21004" y="3479"/>
                  </a:cubicBezTo>
                  <a:cubicBezTo>
                    <a:pt x="20919" y="3477"/>
                    <a:pt x="20833" y="3477"/>
                    <a:pt x="20746" y="3477"/>
                  </a:cubicBezTo>
                  <a:cubicBezTo>
                    <a:pt x="17120" y="3477"/>
                    <a:pt x="12823" y="4750"/>
                    <a:pt x="11338" y="9619"/>
                  </a:cubicBezTo>
                  <a:cubicBezTo>
                    <a:pt x="9819" y="14573"/>
                    <a:pt x="14013" y="30166"/>
                    <a:pt x="2280" y="38981"/>
                  </a:cubicBezTo>
                  <a:cubicBezTo>
                    <a:pt x="1612" y="39498"/>
                    <a:pt x="1" y="40075"/>
                    <a:pt x="609" y="40956"/>
                  </a:cubicBezTo>
                  <a:cubicBezTo>
                    <a:pt x="1095" y="41686"/>
                    <a:pt x="3831" y="42051"/>
                    <a:pt x="4682" y="42233"/>
                  </a:cubicBezTo>
                  <a:cubicBezTo>
                    <a:pt x="6855" y="42759"/>
                    <a:pt x="9103" y="43021"/>
                    <a:pt x="11353" y="43021"/>
                  </a:cubicBezTo>
                  <a:cubicBezTo>
                    <a:pt x="11967" y="43021"/>
                    <a:pt x="12580" y="43002"/>
                    <a:pt x="13193" y="42963"/>
                  </a:cubicBezTo>
                  <a:cubicBezTo>
                    <a:pt x="14591" y="42902"/>
                    <a:pt x="17478" y="42233"/>
                    <a:pt x="17478" y="42233"/>
                  </a:cubicBezTo>
                  <a:cubicBezTo>
                    <a:pt x="18117" y="42051"/>
                    <a:pt x="18725" y="41777"/>
                    <a:pt x="19302" y="41473"/>
                  </a:cubicBezTo>
                  <a:cubicBezTo>
                    <a:pt x="21156" y="40501"/>
                    <a:pt x="22767" y="38798"/>
                    <a:pt x="23223" y="36701"/>
                  </a:cubicBezTo>
                  <a:cubicBezTo>
                    <a:pt x="23375" y="36093"/>
                    <a:pt x="23345" y="29680"/>
                    <a:pt x="21764" y="22689"/>
                  </a:cubicBezTo>
                  <a:cubicBezTo>
                    <a:pt x="20153" y="15394"/>
                    <a:pt x="19910" y="11990"/>
                    <a:pt x="20852" y="10531"/>
                  </a:cubicBezTo>
                  <a:cubicBezTo>
                    <a:pt x="21141" y="10087"/>
                    <a:pt x="21980" y="9983"/>
                    <a:pt x="22435" y="9983"/>
                  </a:cubicBezTo>
                  <a:cubicBezTo>
                    <a:pt x="22604" y="9983"/>
                    <a:pt x="22720" y="9997"/>
                    <a:pt x="22737" y="10014"/>
                  </a:cubicBezTo>
                  <a:cubicBezTo>
                    <a:pt x="22767" y="10135"/>
                    <a:pt x="22615" y="10531"/>
                    <a:pt x="22798" y="10774"/>
                  </a:cubicBezTo>
                  <a:cubicBezTo>
                    <a:pt x="22980" y="11017"/>
                    <a:pt x="24105" y="11138"/>
                    <a:pt x="24743" y="11290"/>
                  </a:cubicBezTo>
                  <a:cubicBezTo>
                    <a:pt x="24621" y="12567"/>
                    <a:pt x="24500" y="14512"/>
                    <a:pt x="24591" y="16670"/>
                  </a:cubicBezTo>
                  <a:cubicBezTo>
                    <a:pt x="24712" y="20500"/>
                    <a:pt x="25776" y="25941"/>
                    <a:pt x="28421" y="28251"/>
                  </a:cubicBezTo>
                  <a:cubicBezTo>
                    <a:pt x="30346" y="29935"/>
                    <a:pt x="32145" y="30172"/>
                    <a:pt x="33002" y="30172"/>
                  </a:cubicBezTo>
                  <a:cubicBezTo>
                    <a:pt x="33336" y="30172"/>
                    <a:pt x="33527" y="30136"/>
                    <a:pt x="33527" y="30136"/>
                  </a:cubicBezTo>
                  <a:cubicBezTo>
                    <a:pt x="33527" y="30136"/>
                    <a:pt x="37935" y="29315"/>
                    <a:pt x="38147" y="24300"/>
                  </a:cubicBezTo>
                  <a:cubicBezTo>
                    <a:pt x="38391" y="19345"/>
                    <a:pt x="38391" y="18889"/>
                    <a:pt x="39789" y="17825"/>
                  </a:cubicBezTo>
                  <a:cubicBezTo>
                    <a:pt x="40224" y="17504"/>
                    <a:pt x="40783" y="17403"/>
                    <a:pt x="41395" y="17403"/>
                  </a:cubicBezTo>
                  <a:cubicBezTo>
                    <a:pt x="42422" y="17403"/>
                    <a:pt x="43599" y="17687"/>
                    <a:pt x="44592" y="17687"/>
                  </a:cubicBezTo>
                  <a:cubicBezTo>
                    <a:pt x="44908" y="17687"/>
                    <a:pt x="45205" y="17658"/>
                    <a:pt x="45473" y="17582"/>
                  </a:cubicBezTo>
                  <a:cubicBezTo>
                    <a:pt x="47114" y="17126"/>
                    <a:pt x="48725" y="15029"/>
                    <a:pt x="49789" y="12719"/>
                  </a:cubicBezTo>
                  <a:cubicBezTo>
                    <a:pt x="50427" y="11260"/>
                    <a:pt x="51187" y="10135"/>
                    <a:pt x="51704" y="9436"/>
                  </a:cubicBezTo>
                  <a:cubicBezTo>
                    <a:pt x="51991" y="9063"/>
                    <a:pt x="52467" y="8826"/>
                    <a:pt x="52929" y="8826"/>
                  </a:cubicBezTo>
                  <a:cubicBezTo>
                    <a:pt x="52956" y="8826"/>
                    <a:pt x="52984" y="8827"/>
                    <a:pt x="53011" y="8828"/>
                  </a:cubicBezTo>
                  <a:lnTo>
                    <a:pt x="55047" y="9284"/>
                  </a:lnTo>
                  <a:cubicBezTo>
                    <a:pt x="55017" y="9224"/>
                    <a:pt x="55564" y="4664"/>
                    <a:pt x="50002" y="2233"/>
                  </a:cubicBezTo>
                  <a:cubicBezTo>
                    <a:pt x="47842" y="1288"/>
                    <a:pt x="43847" y="0"/>
                    <a:pt x="39445"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1946081" y="4139755"/>
              <a:ext cx="220375" cy="399725"/>
            </a:xfrm>
            <a:custGeom>
              <a:avLst/>
              <a:gdLst/>
              <a:ahLst/>
              <a:cxnLst/>
              <a:rect l="l" t="t" r="r" b="b"/>
              <a:pathLst>
                <a:path w="8815" h="15989" fill="none" extrusionOk="0">
                  <a:moveTo>
                    <a:pt x="0" y="1"/>
                  </a:moveTo>
                  <a:cubicBezTo>
                    <a:pt x="456" y="4712"/>
                    <a:pt x="1976" y="9423"/>
                    <a:pt x="5015" y="13071"/>
                  </a:cubicBezTo>
                  <a:cubicBezTo>
                    <a:pt x="6049" y="14317"/>
                    <a:pt x="7295" y="15411"/>
                    <a:pt x="8815" y="15989"/>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1977231" y="3924705"/>
              <a:ext cx="634525" cy="136800"/>
            </a:xfrm>
            <a:custGeom>
              <a:avLst/>
              <a:gdLst/>
              <a:ahLst/>
              <a:cxnLst/>
              <a:rect l="l" t="t" r="r" b="b"/>
              <a:pathLst>
                <a:path w="25381" h="5472" fill="none" extrusionOk="0">
                  <a:moveTo>
                    <a:pt x="0" y="4134"/>
                  </a:moveTo>
                  <a:cubicBezTo>
                    <a:pt x="4104" y="2007"/>
                    <a:pt x="8572" y="244"/>
                    <a:pt x="13162" y="122"/>
                  </a:cubicBezTo>
                  <a:cubicBezTo>
                    <a:pt x="17782" y="1"/>
                    <a:pt x="22645" y="1764"/>
                    <a:pt x="25381" y="5472"/>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1953681" y="4003730"/>
              <a:ext cx="657325" cy="240925"/>
            </a:xfrm>
            <a:custGeom>
              <a:avLst/>
              <a:gdLst/>
              <a:ahLst/>
              <a:cxnLst/>
              <a:rect l="l" t="t" r="r" b="b"/>
              <a:pathLst>
                <a:path w="26293" h="9637" fill="none" extrusionOk="0">
                  <a:moveTo>
                    <a:pt x="22645" y="8116"/>
                  </a:moveTo>
                  <a:cubicBezTo>
                    <a:pt x="14742" y="9636"/>
                    <a:pt x="6231" y="7478"/>
                    <a:pt x="0" y="2432"/>
                  </a:cubicBezTo>
                  <a:cubicBezTo>
                    <a:pt x="4195" y="1429"/>
                    <a:pt x="9757" y="214"/>
                    <a:pt x="14012" y="122"/>
                  </a:cubicBezTo>
                  <a:cubicBezTo>
                    <a:pt x="18329" y="1"/>
                    <a:pt x="22736" y="791"/>
                    <a:pt x="26292" y="3162"/>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1"/>
            <p:cNvSpPr/>
            <p:nvPr/>
          </p:nvSpPr>
          <p:spPr>
            <a:xfrm>
              <a:off x="1414156" y="4010580"/>
              <a:ext cx="452150" cy="867050"/>
            </a:xfrm>
            <a:custGeom>
              <a:avLst/>
              <a:gdLst/>
              <a:ahLst/>
              <a:cxnLst/>
              <a:rect l="l" t="t" r="r" b="b"/>
              <a:pathLst>
                <a:path w="18086" h="34682" fill="none" extrusionOk="0">
                  <a:moveTo>
                    <a:pt x="18086" y="487"/>
                  </a:moveTo>
                  <a:cubicBezTo>
                    <a:pt x="15958" y="213"/>
                    <a:pt x="13617" y="0"/>
                    <a:pt x="11824" y="1216"/>
                  </a:cubicBezTo>
                  <a:cubicBezTo>
                    <a:pt x="10578" y="2037"/>
                    <a:pt x="9757" y="3435"/>
                    <a:pt x="9423" y="4924"/>
                  </a:cubicBezTo>
                  <a:cubicBezTo>
                    <a:pt x="9088" y="6414"/>
                    <a:pt x="9088" y="7934"/>
                    <a:pt x="9149" y="9423"/>
                  </a:cubicBezTo>
                  <a:cubicBezTo>
                    <a:pt x="9362" y="14742"/>
                    <a:pt x="9879" y="20213"/>
                    <a:pt x="8055" y="25229"/>
                  </a:cubicBezTo>
                  <a:cubicBezTo>
                    <a:pt x="6626" y="29210"/>
                    <a:pt x="3678" y="32615"/>
                    <a:pt x="0" y="34682"/>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1"/>
            <p:cNvSpPr/>
            <p:nvPr/>
          </p:nvSpPr>
          <p:spPr>
            <a:xfrm>
              <a:off x="1397431" y="4057680"/>
              <a:ext cx="474950" cy="888350"/>
            </a:xfrm>
            <a:custGeom>
              <a:avLst/>
              <a:gdLst/>
              <a:ahLst/>
              <a:cxnLst/>
              <a:rect l="l" t="t" r="r" b="b"/>
              <a:pathLst>
                <a:path w="18998" h="35534" fill="none" extrusionOk="0">
                  <a:moveTo>
                    <a:pt x="18998" y="1"/>
                  </a:moveTo>
                  <a:cubicBezTo>
                    <a:pt x="16444" y="609"/>
                    <a:pt x="14378" y="2797"/>
                    <a:pt x="13922" y="5350"/>
                  </a:cubicBezTo>
                  <a:cubicBezTo>
                    <a:pt x="13526" y="7782"/>
                    <a:pt x="14438" y="10214"/>
                    <a:pt x="15198" y="12554"/>
                  </a:cubicBezTo>
                  <a:cubicBezTo>
                    <a:pt x="16414" y="16384"/>
                    <a:pt x="16870" y="20791"/>
                    <a:pt x="16900" y="24804"/>
                  </a:cubicBezTo>
                  <a:cubicBezTo>
                    <a:pt x="16931" y="28664"/>
                    <a:pt x="14469" y="35533"/>
                    <a:pt x="0" y="35047"/>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1392106" y="4048580"/>
              <a:ext cx="440775" cy="878450"/>
            </a:xfrm>
            <a:custGeom>
              <a:avLst/>
              <a:gdLst/>
              <a:ahLst/>
              <a:cxnLst/>
              <a:rect l="l" t="t" r="r" b="b"/>
              <a:pathLst>
                <a:path w="17631" h="35138" fill="none" extrusionOk="0">
                  <a:moveTo>
                    <a:pt x="17630" y="0"/>
                  </a:moveTo>
                  <a:cubicBezTo>
                    <a:pt x="14499" y="122"/>
                    <a:pt x="12159" y="3222"/>
                    <a:pt x="11673" y="6322"/>
                  </a:cubicBezTo>
                  <a:cubicBezTo>
                    <a:pt x="11156" y="9453"/>
                    <a:pt x="11977" y="12553"/>
                    <a:pt x="12463" y="15684"/>
                  </a:cubicBezTo>
                  <a:cubicBezTo>
                    <a:pt x="12919" y="18481"/>
                    <a:pt x="13192" y="21429"/>
                    <a:pt x="12767" y="24225"/>
                  </a:cubicBezTo>
                  <a:cubicBezTo>
                    <a:pt x="12372" y="27083"/>
                    <a:pt x="11308" y="29849"/>
                    <a:pt x="9393" y="31976"/>
                  </a:cubicBezTo>
                  <a:cubicBezTo>
                    <a:pt x="7265" y="34317"/>
                    <a:pt x="4074" y="35137"/>
                    <a:pt x="1" y="35046"/>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1996231" y="4212705"/>
              <a:ext cx="239375" cy="240900"/>
            </a:xfrm>
            <a:custGeom>
              <a:avLst/>
              <a:gdLst/>
              <a:ahLst/>
              <a:cxnLst/>
              <a:rect l="l" t="t" r="r" b="b"/>
              <a:pathLst>
                <a:path w="9575" h="9636" fill="none" extrusionOk="0">
                  <a:moveTo>
                    <a:pt x="9575" y="9636"/>
                  </a:moveTo>
                  <a:cubicBezTo>
                    <a:pt x="7356" y="8998"/>
                    <a:pt x="5319" y="7599"/>
                    <a:pt x="3769" y="5897"/>
                  </a:cubicBezTo>
                  <a:cubicBezTo>
                    <a:pt x="2219" y="4134"/>
                    <a:pt x="1003" y="2098"/>
                    <a:pt x="0" y="1"/>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1"/>
            <p:cNvSpPr/>
            <p:nvPr/>
          </p:nvSpPr>
          <p:spPr>
            <a:xfrm>
              <a:off x="1957481" y="4282605"/>
              <a:ext cx="196075" cy="335900"/>
            </a:xfrm>
            <a:custGeom>
              <a:avLst/>
              <a:gdLst/>
              <a:ahLst/>
              <a:cxnLst/>
              <a:rect l="l" t="t" r="r" b="b"/>
              <a:pathLst>
                <a:path w="7843" h="13436" fill="none" extrusionOk="0">
                  <a:moveTo>
                    <a:pt x="7842" y="13436"/>
                  </a:moveTo>
                  <a:cubicBezTo>
                    <a:pt x="6170" y="13132"/>
                    <a:pt x="4833" y="11825"/>
                    <a:pt x="3830" y="10457"/>
                  </a:cubicBezTo>
                  <a:cubicBezTo>
                    <a:pt x="1672" y="7417"/>
                    <a:pt x="608" y="3740"/>
                    <a:pt x="0" y="1"/>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2048656" y="4068330"/>
              <a:ext cx="519025" cy="76775"/>
            </a:xfrm>
            <a:custGeom>
              <a:avLst/>
              <a:gdLst/>
              <a:ahLst/>
              <a:cxnLst/>
              <a:rect l="l" t="t" r="r" b="b"/>
              <a:pathLst>
                <a:path w="20761" h="3071" fill="none" extrusionOk="0">
                  <a:moveTo>
                    <a:pt x="20761" y="3070"/>
                  </a:moveTo>
                  <a:cubicBezTo>
                    <a:pt x="18329" y="1946"/>
                    <a:pt x="15624" y="1551"/>
                    <a:pt x="12949" y="1186"/>
                  </a:cubicBezTo>
                  <a:cubicBezTo>
                    <a:pt x="8663" y="578"/>
                    <a:pt x="4347" y="0"/>
                    <a:pt x="1" y="122"/>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1"/>
            <p:cNvSpPr/>
            <p:nvPr/>
          </p:nvSpPr>
          <p:spPr>
            <a:xfrm>
              <a:off x="2000031" y="4144305"/>
              <a:ext cx="284975" cy="180125"/>
            </a:xfrm>
            <a:custGeom>
              <a:avLst/>
              <a:gdLst/>
              <a:ahLst/>
              <a:cxnLst/>
              <a:rect l="l" t="t" r="r" b="b"/>
              <a:pathLst>
                <a:path w="11399" h="7205" fill="none" extrusionOk="0">
                  <a:moveTo>
                    <a:pt x="0" y="1"/>
                  </a:moveTo>
                  <a:cubicBezTo>
                    <a:pt x="1459" y="1582"/>
                    <a:pt x="2949" y="3101"/>
                    <a:pt x="4681" y="4378"/>
                  </a:cubicBezTo>
                  <a:cubicBezTo>
                    <a:pt x="6444" y="5624"/>
                    <a:pt x="8450" y="6536"/>
                    <a:pt x="10578" y="6749"/>
                  </a:cubicBezTo>
                  <a:cubicBezTo>
                    <a:pt x="10912" y="6810"/>
                    <a:pt x="11338" y="6870"/>
                    <a:pt x="11399" y="7205"/>
                  </a:cubicBezTo>
                </a:path>
              </a:pathLst>
            </a:custGeom>
            <a:noFill/>
            <a:ln w="9875" cap="flat" cmpd="sng">
              <a:solidFill>
                <a:schemeClr val="accent3"/>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1"/>
            <p:cNvSpPr/>
            <p:nvPr/>
          </p:nvSpPr>
          <p:spPr>
            <a:xfrm>
              <a:off x="2998837" y="2402825"/>
              <a:ext cx="83625" cy="97300"/>
            </a:xfrm>
            <a:custGeom>
              <a:avLst/>
              <a:gdLst/>
              <a:ahLst/>
              <a:cxnLst/>
              <a:rect l="l" t="t" r="r" b="b"/>
              <a:pathLst>
                <a:path w="3345" h="3892" extrusionOk="0">
                  <a:moveTo>
                    <a:pt x="3101" y="1"/>
                  </a:moveTo>
                  <a:cubicBezTo>
                    <a:pt x="2554" y="700"/>
                    <a:pt x="791" y="1612"/>
                    <a:pt x="1" y="1977"/>
                  </a:cubicBezTo>
                  <a:cubicBezTo>
                    <a:pt x="426" y="2129"/>
                    <a:pt x="1581" y="3101"/>
                    <a:pt x="2098" y="3892"/>
                  </a:cubicBezTo>
                  <a:lnTo>
                    <a:pt x="2128" y="3892"/>
                  </a:lnTo>
                  <a:cubicBezTo>
                    <a:pt x="2189" y="3892"/>
                    <a:pt x="2402" y="3861"/>
                    <a:pt x="2676" y="3496"/>
                  </a:cubicBezTo>
                  <a:cubicBezTo>
                    <a:pt x="2949" y="3071"/>
                    <a:pt x="2797" y="2676"/>
                    <a:pt x="2645" y="2433"/>
                  </a:cubicBezTo>
                  <a:cubicBezTo>
                    <a:pt x="2493" y="2159"/>
                    <a:pt x="1946" y="1764"/>
                    <a:pt x="1946" y="1764"/>
                  </a:cubicBezTo>
                  <a:lnTo>
                    <a:pt x="2706" y="1551"/>
                  </a:lnTo>
                  <a:cubicBezTo>
                    <a:pt x="2706" y="1551"/>
                    <a:pt x="3040" y="1369"/>
                    <a:pt x="3192" y="913"/>
                  </a:cubicBezTo>
                  <a:cubicBezTo>
                    <a:pt x="3344" y="457"/>
                    <a:pt x="3253" y="153"/>
                    <a:pt x="3253" y="153"/>
                  </a:cubicBezTo>
                  <a:cubicBezTo>
                    <a:pt x="3253" y="153"/>
                    <a:pt x="3162" y="92"/>
                    <a:pt x="3101" y="1"/>
                  </a:cubicBezTo>
                  <a:close/>
                </a:path>
              </a:pathLst>
            </a:custGeom>
            <a:solidFill>
              <a:srgbClr val="B46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51"/>
          <p:cNvGrpSpPr/>
          <p:nvPr/>
        </p:nvGrpSpPr>
        <p:grpSpPr>
          <a:xfrm>
            <a:off x="-11304" y="-7262"/>
            <a:ext cx="9151175" cy="5158028"/>
            <a:chOff x="0" y="-14350"/>
            <a:chExt cx="9151175" cy="5158028"/>
          </a:xfrm>
        </p:grpSpPr>
        <p:grpSp>
          <p:nvGrpSpPr>
            <p:cNvPr id="1522" name="Google Shape;1522;p51"/>
            <p:cNvGrpSpPr/>
            <p:nvPr/>
          </p:nvGrpSpPr>
          <p:grpSpPr>
            <a:xfrm>
              <a:off x="0" y="318900"/>
              <a:ext cx="9144113" cy="4824778"/>
              <a:chOff x="0" y="-7100"/>
              <a:chExt cx="9762051" cy="5150825"/>
            </a:xfrm>
          </p:grpSpPr>
          <p:sp>
            <p:nvSpPr>
              <p:cNvPr id="1523" name="Google Shape;1523;p51"/>
              <p:cNvSpPr/>
              <p:nvPr/>
            </p:nvSpPr>
            <p:spPr>
              <a:xfrm>
                <a:off x="0" y="1"/>
                <a:ext cx="7680895" cy="5143724"/>
              </a:xfrm>
              <a:custGeom>
                <a:avLst/>
                <a:gdLst/>
                <a:ahLst/>
                <a:cxnLst/>
                <a:rect l="l" t="t" r="r" b="b"/>
                <a:pathLst>
                  <a:path w="285721" h="191341" extrusionOk="0">
                    <a:moveTo>
                      <a:pt x="1" y="0"/>
                    </a:moveTo>
                    <a:lnTo>
                      <a:pt x="1" y="191188"/>
                    </a:lnTo>
                    <a:lnTo>
                      <a:pt x="45534" y="191188"/>
                    </a:lnTo>
                    <a:cubicBezTo>
                      <a:pt x="45442" y="188270"/>
                      <a:pt x="45594" y="176841"/>
                      <a:pt x="52950" y="162951"/>
                    </a:cubicBezTo>
                    <a:cubicBezTo>
                      <a:pt x="61491" y="146811"/>
                      <a:pt x="75960" y="127601"/>
                      <a:pt x="78604" y="122129"/>
                    </a:cubicBezTo>
                    <a:cubicBezTo>
                      <a:pt x="81218" y="116658"/>
                      <a:pt x="87632" y="108330"/>
                      <a:pt x="86689" y="105473"/>
                    </a:cubicBezTo>
                    <a:cubicBezTo>
                      <a:pt x="85747" y="102615"/>
                      <a:pt x="80610" y="96658"/>
                      <a:pt x="77905" y="95017"/>
                    </a:cubicBezTo>
                    <a:cubicBezTo>
                      <a:pt x="74197" y="92798"/>
                      <a:pt x="70853" y="87235"/>
                      <a:pt x="68756" y="83132"/>
                    </a:cubicBezTo>
                    <a:cubicBezTo>
                      <a:pt x="68162" y="81961"/>
                      <a:pt x="67009" y="81349"/>
                      <a:pt x="65842" y="81349"/>
                    </a:cubicBezTo>
                    <a:cubicBezTo>
                      <a:pt x="64919" y="81349"/>
                      <a:pt x="63986" y="81732"/>
                      <a:pt x="63315" y="82524"/>
                    </a:cubicBezTo>
                    <a:cubicBezTo>
                      <a:pt x="60884" y="85381"/>
                      <a:pt x="56689" y="87114"/>
                      <a:pt x="53102" y="88238"/>
                    </a:cubicBezTo>
                    <a:cubicBezTo>
                      <a:pt x="52060" y="88560"/>
                      <a:pt x="50739" y="88717"/>
                      <a:pt x="49235" y="88717"/>
                    </a:cubicBezTo>
                    <a:cubicBezTo>
                      <a:pt x="41220" y="88717"/>
                      <a:pt x="27996" y="84278"/>
                      <a:pt x="23953" y="76779"/>
                    </a:cubicBezTo>
                    <a:cubicBezTo>
                      <a:pt x="20092" y="69606"/>
                      <a:pt x="17266" y="55594"/>
                      <a:pt x="23162" y="46475"/>
                    </a:cubicBezTo>
                    <a:cubicBezTo>
                      <a:pt x="28299" y="38542"/>
                      <a:pt x="31673" y="35228"/>
                      <a:pt x="42464" y="33283"/>
                    </a:cubicBezTo>
                    <a:cubicBezTo>
                      <a:pt x="43399" y="33115"/>
                      <a:pt x="44380" y="33038"/>
                      <a:pt x="45388" y="33038"/>
                    </a:cubicBezTo>
                    <a:cubicBezTo>
                      <a:pt x="52216" y="33038"/>
                      <a:pt x="60339" y="36546"/>
                      <a:pt x="64470" y="38876"/>
                    </a:cubicBezTo>
                    <a:cubicBezTo>
                      <a:pt x="65003" y="39169"/>
                      <a:pt x="65582" y="39311"/>
                      <a:pt x="66155" y="39311"/>
                    </a:cubicBezTo>
                    <a:cubicBezTo>
                      <a:pt x="67185" y="39311"/>
                      <a:pt x="68194" y="38854"/>
                      <a:pt x="68878" y="37994"/>
                    </a:cubicBezTo>
                    <a:cubicBezTo>
                      <a:pt x="71431" y="34773"/>
                      <a:pt x="76142" y="29149"/>
                      <a:pt x="80276" y="26444"/>
                    </a:cubicBezTo>
                    <a:cubicBezTo>
                      <a:pt x="88837" y="20837"/>
                      <a:pt x="100139" y="20342"/>
                      <a:pt x="103862" y="20342"/>
                    </a:cubicBezTo>
                    <a:cubicBezTo>
                      <a:pt x="104660" y="20342"/>
                      <a:pt x="105109" y="20365"/>
                      <a:pt x="105109" y="20365"/>
                    </a:cubicBezTo>
                    <a:cubicBezTo>
                      <a:pt x="105109" y="20365"/>
                      <a:pt x="118787" y="20730"/>
                      <a:pt x="127541" y="25684"/>
                    </a:cubicBezTo>
                    <a:cubicBezTo>
                      <a:pt x="136265" y="30608"/>
                      <a:pt x="137025" y="31004"/>
                      <a:pt x="138545" y="32888"/>
                    </a:cubicBezTo>
                    <a:cubicBezTo>
                      <a:pt x="140064" y="34803"/>
                      <a:pt x="145019" y="43162"/>
                      <a:pt x="146143" y="45806"/>
                    </a:cubicBezTo>
                    <a:cubicBezTo>
                      <a:pt x="147298" y="48481"/>
                      <a:pt x="147298" y="53405"/>
                      <a:pt x="148058" y="54925"/>
                    </a:cubicBezTo>
                    <a:cubicBezTo>
                      <a:pt x="148818" y="56445"/>
                      <a:pt x="148818" y="56840"/>
                      <a:pt x="150338" y="58724"/>
                    </a:cubicBezTo>
                    <a:cubicBezTo>
                      <a:pt x="151402" y="60062"/>
                      <a:pt x="154867" y="62858"/>
                      <a:pt x="156843" y="64439"/>
                    </a:cubicBezTo>
                    <a:cubicBezTo>
                      <a:pt x="157755" y="65168"/>
                      <a:pt x="158758" y="65776"/>
                      <a:pt x="159822" y="66232"/>
                    </a:cubicBezTo>
                    <a:cubicBezTo>
                      <a:pt x="161007" y="66718"/>
                      <a:pt x="162557" y="67448"/>
                      <a:pt x="163256" y="67873"/>
                    </a:cubicBezTo>
                    <a:cubicBezTo>
                      <a:pt x="164381" y="68633"/>
                      <a:pt x="164381" y="69393"/>
                      <a:pt x="164381" y="70913"/>
                    </a:cubicBezTo>
                    <a:cubicBezTo>
                      <a:pt x="164381" y="72433"/>
                      <a:pt x="164016" y="73952"/>
                      <a:pt x="162861" y="74712"/>
                    </a:cubicBezTo>
                    <a:cubicBezTo>
                      <a:pt x="161736" y="75472"/>
                      <a:pt x="159457" y="75472"/>
                      <a:pt x="159457" y="75472"/>
                    </a:cubicBezTo>
                    <a:cubicBezTo>
                      <a:pt x="159457" y="75472"/>
                      <a:pt x="159062" y="76992"/>
                      <a:pt x="159457" y="77752"/>
                    </a:cubicBezTo>
                    <a:cubicBezTo>
                      <a:pt x="159822" y="78512"/>
                      <a:pt x="162861" y="80032"/>
                      <a:pt x="162861" y="80032"/>
                    </a:cubicBezTo>
                    <a:cubicBezTo>
                      <a:pt x="162861" y="80032"/>
                      <a:pt x="163317" y="81612"/>
                      <a:pt x="162709" y="83162"/>
                    </a:cubicBezTo>
                    <a:cubicBezTo>
                      <a:pt x="162101" y="84743"/>
                      <a:pt x="161129" y="85199"/>
                      <a:pt x="161129" y="85199"/>
                    </a:cubicBezTo>
                    <a:cubicBezTo>
                      <a:pt x="161129" y="85199"/>
                      <a:pt x="162344" y="85533"/>
                      <a:pt x="163165" y="86901"/>
                    </a:cubicBezTo>
                    <a:cubicBezTo>
                      <a:pt x="164016" y="88238"/>
                      <a:pt x="163712" y="89485"/>
                      <a:pt x="163712" y="89485"/>
                    </a:cubicBezTo>
                    <a:cubicBezTo>
                      <a:pt x="163712" y="89485"/>
                      <a:pt x="162405" y="91035"/>
                      <a:pt x="162375" y="91825"/>
                    </a:cubicBezTo>
                    <a:cubicBezTo>
                      <a:pt x="162344" y="92676"/>
                      <a:pt x="164138" y="94196"/>
                      <a:pt x="164290" y="96780"/>
                    </a:cubicBezTo>
                    <a:cubicBezTo>
                      <a:pt x="164442" y="99363"/>
                      <a:pt x="164290" y="100123"/>
                      <a:pt x="163439" y="101339"/>
                    </a:cubicBezTo>
                    <a:cubicBezTo>
                      <a:pt x="162618" y="102555"/>
                      <a:pt x="161402" y="103679"/>
                      <a:pt x="157815" y="104044"/>
                    </a:cubicBezTo>
                    <a:cubicBezTo>
                      <a:pt x="157147" y="104113"/>
                      <a:pt x="156170" y="104135"/>
                      <a:pt x="155004" y="104135"/>
                    </a:cubicBezTo>
                    <a:cubicBezTo>
                      <a:pt x="152817" y="104135"/>
                      <a:pt x="149963" y="104056"/>
                      <a:pt x="147217" y="104056"/>
                    </a:cubicBezTo>
                    <a:cubicBezTo>
                      <a:pt x="143642" y="104056"/>
                      <a:pt x="140251" y="104190"/>
                      <a:pt x="138757" y="104804"/>
                    </a:cubicBezTo>
                    <a:cubicBezTo>
                      <a:pt x="135475" y="106081"/>
                      <a:pt x="132739" y="109211"/>
                      <a:pt x="131371" y="111430"/>
                    </a:cubicBezTo>
                    <a:cubicBezTo>
                      <a:pt x="129973" y="113679"/>
                      <a:pt x="120003" y="126780"/>
                      <a:pt x="117328" y="134804"/>
                    </a:cubicBezTo>
                    <a:cubicBezTo>
                      <a:pt x="114593" y="142829"/>
                      <a:pt x="113407" y="148118"/>
                      <a:pt x="113863" y="149333"/>
                    </a:cubicBezTo>
                    <a:cubicBezTo>
                      <a:pt x="114319" y="150549"/>
                      <a:pt x="117784" y="152616"/>
                      <a:pt x="120216" y="157480"/>
                    </a:cubicBezTo>
                    <a:cubicBezTo>
                      <a:pt x="122648" y="162343"/>
                      <a:pt x="128362" y="175626"/>
                      <a:pt x="130611" y="179972"/>
                    </a:cubicBezTo>
                    <a:cubicBezTo>
                      <a:pt x="132405" y="183407"/>
                      <a:pt x="135627" y="189030"/>
                      <a:pt x="136964" y="191340"/>
                    </a:cubicBezTo>
                    <a:lnTo>
                      <a:pt x="285721" y="191340"/>
                    </a:lnTo>
                    <a:lnTo>
                      <a:pt x="285721" y="0"/>
                    </a:lnTo>
                    <a:close/>
                  </a:path>
                </a:pathLst>
              </a:custGeom>
              <a:solidFill>
                <a:schemeClr val="lt1"/>
              </a:solidFill>
              <a:ln>
                <a:noFill/>
              </a:ln>
              <a:effectLst>
                <a:outerShdw blurRad="185738" dist="114300" dir="456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1"/>
              <p:cNvSpPr/>
              <p:nvPr/>
            </p:nvSpPr>
            <p:spPr>
              <a:xfrm>
                <a:off x="7582551" y="-7100"/>
                <a:ext cx="2179500" cy="515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5" name="Google Shape;1525;p51"/>
            <p:cNvSpPr/>
            <p:nvPr/>
          </p:nvSpPr>
          <p:spPr>
            <a:xfrm>
              <a:off x="7175" y="-14350"/>
              <a:ext cx="9144000" cy="380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6" name="Google Shape;1526;p51"/>
          <p:cNvSpPr/>
          <p:nvPr/>
        </p:nvSpPr>
        <p:spPr>
          <a:xfrm rot="560471" flipH="1">
            <a:off x="7455545" y="4044434"/>
            <a:ext cx="1727498" cy="1015855"/>
          </a:xfrm>
          <a:custGeom>
            <a:avLst/>
            <a:gdLst/>
            <a:ahLst/>
            <a:cxnLst/>
            <a:rect l="l" t="t" r="r" b="b"/>
            <a:pathLst>
              <a:path w="55196" h="32458" extrusionOk="0">
                <a:moveTo>
                  <a:pt x="20779" y="15431"/>
                </a:moveTo>
                <a:cubicBezTo>
                  <a:pt x="25484" y="5826"/>
                  <a:pt x="34557" y="6246"/>
                  <a:pt x="34641" y="6414"/>
                </a:cubicBezTo>
                <a:cubicBezTo>
                  <a:pt x="32737" y="12183"/>
                  <a:pt x="26324" y="14759"/>
                  <a:pt x="22795" y="15711"/>
                </a:cubicBezTo>
                <a:cubicBezTo>
                  <a:pt x="24672" y="15963"/>
                  <a:pt x="26548" y="16299"/>
                  <a:pt x="28452" y="16663"/>
                </a:cubicBezTo>
                <a:cubicBezTo>
                  <a:pt x="28480" y="16663"/>
                  <a:pt x="28480" y="16691"/>
                  <a:pt x="28508" y="16691"/>
                </a:cubicBezTo>
                <a:cubicBezTo>
                  <a:pt x="35397" y="9522"/>
                  <a:pt x="44526" y="12771"/>
                  <a:pt x="44526" y="12911"/>
                </a:cubicBezTo>
                <a:cubicBezTo>
                  <a:pt x="41530" y="16579"/>
                  <a:pt x="35761" y="17391"/>
                  <a:pt x="31925" y="17447"/>
                </a:cubicBezTo>
                <a:cubicBezTo>
                  <a:pt x="32373" y="17559"/>
                  <a:pt x="32849" y="17643"/>
                  <a:pt x="33297" y="17755"/>
                </a:cubicBezTo>
                <a:cubicBezTo>
                  <a:pt x="34109" y="17979"/>
                  <a:pt x="34949" y="18203"/>
                  <a:pt x="35761" y="18427"/>
                </a:cubicBezTo>
                <a:cubicBezTo>
                  <a:pt x="36125" y="18539"/>
                  <a:pt x="36489" y="18623"/>
                  <a:pt x="36853" y="18735"/>
                </a:cubicBezTo>
                <a:cubicBezTo>
                  <a:pt x="47439" y="16831"/>
                  <a:pt x="55196" y="25316"/>
                  <a:pt x="55084" y="25316"/>
                </a:cubicBezTo>
                <a:cubicBezTo>
                  <a:pt x="48475" y="26128"/>
                  <a:pt x="39626" y="21004"/>
                  <a:pt x="37105" y="19351"/>
                </a:cubicBezTo>
                <a:cubicBezTo>
                  <a:pt x="35845" y="19015"/>
                  <a:pt x="34585" y="18707"/>
                  <a:pt x="33325" y="18427"/>
                </a:cubicBezTo>
                <a:cubicBezTo>
                  <a:pt x="32597" y="18259"/>
                  <a:pt x="31869" y="18119"/>
                  <a:pt x="31140" y="17979"/>
                </a:cubicBezTo>
                <a:cubicBezTo>
                  <a:pt x="35005" y="19603"/>
                  <a:pt x="41446" y="23384"/>
                  <a:pt x="44162" y="29657"/>
                </a:cubicBezTo>
                <a:cubicBezTo>
                  <a:pt x="44022" y="29629"/>
                  <a:pt x="35985" y="27220"/>
                  <a:pt x="28340" y="17475"/>
                </a:cubicBezTo>
                <a:cubicBezTo>
                  <a:pt x="26296" y="17139"/>
                  <a:pt x="24252" y="16859"/>
                  <a:pt x="22235" y="16663"/>
                </a:cubicBezTo>
                <a:cubicBezTo>
                  <a:pt x="25736" y="18343"/>
                  <a:pt x="33213" y="23216"/>
                  <a:pt x="35117" y="30525"/>
                </a:cubicBezTo>
                <a:cubicBezTo>
                  <a:pt x="34949" y="30441"/>
                  <a:pt x="27052" y="27220"/>
                  <a:pt x="20695" y="16523"/>
                </a:cubicBezTo>
                <a:cubicBezTo>
                  <a:pt x="20135" y="16467"/>
                  <a:pt x="19547" y="16411"/>
                  <a:pt x="18959" y="16355"/>
                </a:cubicBezTo>
                <a:cubicBezTo>
                  <a:pt x="17419" y="16243"/>
                  <a:pt x="15850" y="16187"/>
                  <a:pt x="14310" y="16131"/>
                </a:cubicBezTo>
                <a:cubicBezTo>
                  <a:pt x="17111" y="17475"/>
                  <a:pt x="25232" y="22796"/>
                  <a:pt x="26492" y="30385"/>
                </a:cubicBezTo>
                <a:cubicBezTo>
                  <a:pt x="26324" y="30273"/>
                  <a:pt x="18735" y="26884"/>
                  <a:pt x="13470" y="16131"/>
                </a:cubicBezTo>
                <a:cubicBezTo>
                  <a:pt x="11650" y="16103"/>
                  <a:pt x="9830" y="16131"/>
                  <a:pt x="8037" y="16187"/>
                </a:cubicBezTo>
                <a:cubicBezTo>
                  <a:pt x="11482" y="17783"/>
                  <a:pt x="19575" y="23132"/>
                  <a:pt x="20723" y="31365"/>
                </a:cubicBezTo>
                <a:cubicBezTo>
                  <a:pt x="20471" y="31253"/>
                  <a:pt x="12574" y="28173"/>
                  <a:pt x="6777" y="16243"/>
                </a:cubicBezTo>
                <a:cubicBezTo>
                  <a:pt x="5097" y="16327"/>
                  <a:pt x="3417" y="16467"/>
                  <a:pt x="1765" y="16635"/>
                </a:cubicBezTo>
                <a:cubicBezTo>
                  <a:pt x="5097" y="18679"/>
                  <a:pt x="11986" y="24476"/>
                  <a:pt x="11902" y="32457"/>
                </a:cubicBezTo>
                <a:cubicBezTo>
                  <a:pt x="11650" y="32317"/>
                  <a:pt x="4201" y="28985"/>
                  <a:pt x="28" y="15935"/>
                </a:cubicBezTo>
                <a:cubicBezTo>
                  <a:pt x="0" y="15795"/>
                  <a:pt x="224" y="15823"/>
                  <a:pt x="644" y="16019"/>
                </a:cubicBezTo>
                <a:cubicBezTo>
                  <a:pt x="588" y="15683"/>
                  <a:pt x="532" y="15347"/>
                  <a:pt x="476" y="14983"/>
                </a:cubicBezTo>
                <a:cubicBezTo>
                  <a:pt x="2521" y="14815"/>
                  <a:pt x="4593" y="14731"/>
                  <a:pt x="6665" y="14675"/>
                </a:cubicBezTo>
                <a:cubicBezTo>
                  <a:pt x="9046" y="2353"/>
                  <a:pt x="17811" y="1"/>
                  <a:pt x="18035" y="169"/>
                </a:cubicBezTo>
                <a:cubicBezTo>
                  <a:pt x="17895" y="7842"/>
                  <a:pt x="11706" y="12715"/>
                  <a:pt x="8457" y="14675"/>
                </a:cubicBezTo>
                <a:cubicBezTo>
                  <a:pt x="10110" y="14675"/>
                  <a:pt x="11790" y="14703"/>
                  <a:pt x="13470" y="14787"/>
                </a:cubicBezTo>
                <a:cubicBezTo>
                  <a:pt x="16327" y="4258"/>
                  <a:pt x="24700" y="2689"/>
                  <a:pt x="24840" y="2857"/>
                </a:cubicBezTo>
                <a:cubicBezTo>
                  <a:pt x="24140" y="9550"/>
                  <a:pt x="17727" y="13499"/>
                  <a:pt x="14786" y="14871"/>
                </a:cubicBezTo>
                <a:cubicBezTo>
                  <a:pt x="16130" y="14955"/>
                  <a:pt x="17503" y="15067"/>
                  <a:pt x="18875" y="15207"/>
                </a:cubicBezTo>
                <a:cubicBezTo>
                  <a:pt x="19491" y="15263"/>
                  <a:pt x="20135" y="15347"/>
                  <a:pt x="20779" y="15431"/>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1"/>
          <p:cNvSpPr/>
          <p:nvPr/>
        </p:nvSpPr>
        <p:spPr>
          <a:xfrm flipH="1">
            <a:off x="8009390" y="55238"/>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51"/>
          <p:cNvGrpSpPr/>
          <p:nvPr/>
        </p:nvGrpSpPr>
        <p:grpSpPr>
          <a:xfrm flipH="1">
            <a:off x="8094474" y="378188"/>
            <a:ext cx="449651" cy="449651"/>
            <a:chOff x="1930662" y="2441838"/>
            <a:chExt cx="449651" cy="449651"/>
          </a:xfrm>
        </p:grpSpPr>
        <p:sp>
          <p:nvSpPr>
            <p:cNvPr id="1529" name="Google Shape;1529;p51"/>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6"/>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1"/>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3"/>
            </a:solidFill>
            <a:ln>
              <a:noFill/>
            </a:ln>
            <a:effectLst>
              <a:outerShdw blurRad="57150" dist="285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51"/>
          <p:cNvGrpSpPr/>
          <p:nvPr/>
        </p:nvGrpSpPr>
        <p:grpSpPr>
          <a:xfrm rot="560788" flipH="1">
            <a:off x="8439085" y="4435959"/>
            <a:ext cx="449640" cy="449640"/>
            <a:chOff x="1455618" y="1674938"/>
            <a:chExt cx="449651" cy="449651"/>
          </a:xfrm>
        </p:grpSpPr>
        <p:sp>
          <p:nvSpPr>
            <p:cNvPr id="1532" name="Google Shape;1532;p51"/>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4" name="Google Shape;1534;p51"/>
          <p:cNvSpPr/>
          <p:nvPr/>
        </p:nvSpPr>
        <p:spPr>
          <a:xfrm>
            <a:off x="-377435" y="-146362"/>
            <a:ext cx="1199007" cy="1095569"/>
          </a:xfrm>
          <a:custGeom>
            <a:avLst/>
            <a:gdLst/>
            <a:ahLst/>
            <a:cxnLst/>
            <a:rect l="l" t="t" r="r" b="b"/>
            <a:pathLst>
              <a:path w="38310" h="35005" extrusionOk="0">
                <a:moveTo>
                  <a:pt x="37161" y="20667"/>
                </a:moveTo>
                <a:cubicBezTo>
                  <a:pt x="35537" y="19687"/>
                  <a:pt x="33633" y="19463"/>
                  <a:pt x="31785" y="19463"/>
                </a:cubicBezTo>
                <a:cubicBezTo>
                  <a:pt x="30749" y="19463"/>
                  <a:pt x="29712" y="19519"/>
                  <a:pt x="28676" y="19687"/>
                </a:cubicBezTo>
                <a:cubicBezTo>
                  <a:pt x="28172" y="19771"/>
                  <a:pt x="27668" y="19883"/>
                  <a:pt x="27164" y="20023"/>
                </a:cubicBezTo>
                <a:cubicBezTo>
                  <a:pt x="26940" y="20079"/>
                  <a:pt x="26688" y="20135"/>
                  <a:pt x="26436" y="20219"/>
                </a:cubicBezTo>
                <a:cubicBezTo>
                  <a:pt x="26408" y="20247"/>
                  <a:pt x="26324" y="20275"/>
                  <a:pt x="26240" y="20303"/>
                </a:cubicBezTo>
                <a:cubicBezTo>
                  <a:pt x="25344" y="19491"/>
                  <a:pt x="24448" y="18707"/>
                  <a:pt x="23524" y="17922"/>
                </a:cubicBezTo>
                <a:cubicBezTo>
                  <a:pt x="22823" y="17334"/>
                  <a:pt x="22095" y="16774"/>
                  <a:pt x="21367" y="16214"/>
                </a:cubicBezTo>
                <a:cubicBezTo>
                  <a:pt x="22571" y="16606"/>
                  <a:pt x="23860" y="16830"/>
                  <a:pt x="25092" y="16970"/>
                </a:cubicBezTo>
                <a:cubicBezTo>
                  <a:pt x="26912" y="17194"/>
                  <a:pt x="28816" y="17166"/>
                  <a:pt x="30524" y="16410"/>
                </a:cubicBezTo>
                <a:cubicBezTo>
                  <a:pt x="31197" y="16130"/>
                  <a:pt x="31813" y="15682"/>
                  <a:pt x="31841" y="14870"/>
                </a:cubicBezTo>
                <a:cubicBezTo>
                  <a:pt x="31869" y="14534"/>
                  <a:pt x="31757" y="14198"/>
                  <a:pt x="31533" y="13918"/>
                </a:cubicBezTo>
                <a:cubicBezTo>
                  <a:pt x="31281" y="13554"/>
                  <a:pt x="30861" y="13386"/>
                  <a:pt x="30440" y="13246"/>
                </a:cubicBezTo>
                <a:cubicBezTo>
                  <a:pt x="28676" y="12630"/>
                  <a:pt x="26772" y="12798"/>
                  <a:pt x="24952" y="13190"/>
                </a:cubicBezTo>
                <a:cubicBezTo>
                  <a:pt x="23944" y="13414"/>
                  <a:pt x="22963" y="13694"/>
                  <a:pt x="21983" y="14086"/>
                </a:cubicBezTo>
                <a:cubicBezTo>
                  <a:pt x="21507" y="14254"/>
                  <a:pt x="21031" y="14478"/>
                  <a:pt x="20583" y="14702"/>
                </a:cubicBezTo>
                <a:cubicBezTo>
                  <a:pt x="20359" y="14814"/>
                  <a:pt x="20135" y="14954"/>
                  <a:pt x="19911" y="15066"/>
                </a:cubicBezTo>
                <a:cubicBezTo>
                  <a:pt x="19911" y="15066"/>
                  <a:pt x="19883" y="15094"/>
                  <a:pt x="19855" y="15094"/>
                </a:cubicBezTo>
                <a:cubicBezTo>
                  <a:pt x="18707" y="14254"/>
                  <a:pt x="17531" y="13470"/>
                  <a:pt x="16327" y="12686"/>
                </a:cubicBezTo>
                <a:cubicBezTo>
                  <a:pt x="15430" y="12126"/>
                  <a:pt x="14562" y="11594"/>
                  <a:pt x="13638" y="11090"/>
                </a:cubicBezTo>
                <a:cubicBezTo>
                  <a:pt x="15010" y="11230"/>
                  <a:pt x="16411" y="11174"/>
                  <a:pt x="17727" y="11034"/>
                </a:cubicBezTo>
                <a:cubicBezTo>
                  <a:pt x="19547" y="10810"/>
                  <a:pt x="21395" y="10390"/>
                  <a:pt x="22879" y="9241"/>
                </a:cubicBezTo>
                <a:cubicBezTo>
                  <a:pt x="23468" y="8821"/>
                  <a:pt x="24000" y="8261"/>
                  <a:pt x="23832" y="7449"/>
                </a:cubicBezTo>
                <a:cubicBezTo>
                  <a:pt x="23776" y="7113"/>
                  <a:pt x="23608" y="6805"/>
                  <a:pt x="23328" y="6581"/>
                </a:cubicBezTo>
                <a:cubicBezTo>
                  <a:pt x="22991" y="6301"/>
                  <a:pt x="22543" y="6217"/>
                  <a:pt x="22123" y="6161"/>
                </a:cubicBezTo>
                <a:cubicBezTo>
                  <a:pt x="20275" y="5937"/>
                  <a:pt x="18455" y="6553"/>
                  <a:pt x="16775" y="7337"/>
                </a:cubicBezTo>
                <a:cubicBezTo>
                  <a:pt x="15851" y="7785"/>
                  <a:pt x="14954" y="8289"/>
                  <a:pt x="14086" y="8877"/>
                </a:cubicBezTo>
                <a:cubicBezTo>
                  <a:pt x="13666" y="9157"/>
                  <a:pt x="13246" y="9465"/>
                  <a:pt x="12854" y="9801"/>
                </a:cubicBezTo>
                <a:cubicBezTo>
                  <a:pt x="12658" y="9969"/>
                  <a:pt x="12462" y="10137"/>
                  <a:pt x="12294" y="10306"/>
                </a:cubicBezTo>
                <a:lnTo>
                  <a:pt x="12294" y="10306"/>
                </a:lnTo>
                <a:cubicBezTo>
                  <a:pt x="11034" y="9633"/>
                  <a:pt x="9802" y="8989"/>
                  <a:pt x="8514" y="8401"/>
                </a:cubicBezTo>
                <a:cubicBezTo>
                  <a:pt x="7589" y="7953"/>
                  <a:pt x="6637" y="7561"/>
                  <a:pt x="5685" y="7169"/>
                </a:cubicBezTo>
                <a:cubicBezTo>
                  <a:pt x="7281" y="7029"/>
                  <a:pt x="8906" y="6525"/>
                  <a:pt x="10362" y="5937"/>
                </a:cubicBezTo>
                <a:cubicBezTo>
                  <a:pt x="12070" y="5265"/>
                  <a:pt x="13750" y="4369"/>
                  <a:pt x="14898" y="2885"/>
                </a:cubicBezTo>
                <a:cubicBezTo>
                  <a:pt x="15346" y="2324"/>
                  <a:pt x="15711" y="1624"/>
                  <a:pt x="15346" y="896"/>
                </a:cubicBezTo>
                <a:cubicBezTo>
                  <a:pt x="15206" y="588"/>
                  <a:pt x="14954" y="308"/>
                  <a:pt x="14646" y="168"/>
                </a:cubicBezTo>
                <a:cubicBezTo>
                  <a:pt x="14254" y="0"/>
                  <a:pt x="13806" y="28"/>
                  <a:pt x="13386" y="84"/>
                </a:cubicBezTo>
                <a:cubicBezTo>
                  <a:pt x="11510" y="364"/>
                  <a:pt x="9942" y="1428"/>
                  <a:pt x="8542" y="2633"/>
                </a:cubicBezTo>
                <a:cubicBezTo>
                  <a:pt x="7729" y="3305"/>
                  <a:pt x="7001" y="4033"/>
                  <a:pt x="6301" y="4817"/>
                </a:cubicBezTo>
                <a:cubicBezTo>
                  <a:pt x="5993" y="5209"/>
                  <a:pt x="5657" y="5601"/>
                  <a:pt x="5377" y="6021"/>
                </a:cubicBezTo>
                <a:cubicBezTo>
                  <a:pt x="5209" y="6245"/>
                  <a:pt x="5097" y="6441"/>
                  <a:pt x="4957" y="6665"/>
                </a:cubicBezTo>
                <a:cubicBezTo>
                  <a:pt x="4929" y="6693"/>
                  <a:pt x="4901" y="6749"/>
                  <a:pt x="4873" y="6833"/>
                </a:cubicBezTo>
                <a:cubicBezTo>
                  <a:pt x="4705" y="6777"/>
                  <a:pt x="4565" y="6721"/>
                  <a:pt x="4425" y="6637"/>
                </a:cubicBezTo>
                <a:cubicBezTo>
                  <a:pt x="3725" y="6385"/>
                  <a:pt x="3053" y="6133"/>
                  <a:pt x="2353" y="5881"/>
                </a:cubicBezTo>
                <a:lnTo>
                  <a:pt x="1289" y="5517"/>
                </a:lnTo>
                <a:lnTo>
                  <a:pt x="785" y="5321"/>
                </a:lnTo>
                <a:lnTo>
                  <a:pt x="504" y="5237"/>
                </a:lnTo>
                <a:cubicBezTo>
                  <a:pt x="476" y="5237"/>
                  <a:pt x="420" y="5209"/>
                  <a:pt x="364" y="5237"/>
                </a:cubicBezTo>
                <a:cubicBezTo>
                  <a:pt x="336" y="5237"/>
                  <a:pt x="308" y="5265"/>
                  <a:pt x="280" y="5321"/>
                </a:cubicBezTo>
                <a:lnTo>
                  <a:pt x="252" y="5349"/>
                </a:lnTo>
                <a:lnTo>
                  <a:pt x="224" y="5405"/>
                </a:lnTo>
                <a:lnTo>
                  <a:pt x="140" y="5489"/>
                </a:lnTo>
                <a:lnTo>
                  <a:pt x="0" y="6021"/>
                </a:lnTo>
                <a:lnTo>
                  <a:pt x="0" y="6133"/>
                </a:lnTo>
                <a:lnTo>
                  <a:pt x="0" y="6217"/>
                </a:lnTo>
                <a:lnTo>
                  <a:pt x="0" y="6245"/>
                </a:lnTo>
                <a:cubicBezTo>
                  <a:pt x="0" y="6301"/>
                  <a:pt x="0" y="6329"/>
                  <a:pt x="28" y="6357"/>
                </a:cubicBezTo>
                <a:cubicBezTo>
                  <a:pt x="56" y="6413"/>
                  <a:pt x="112" y="6413"/>
                  <a:pt x="140" y="6441"/>
                </a:cubicBezTo>
                <a:lnTo>
                  <a:pt x="420" y="6525"/>
                </a:lnTo>
                <a:lnTo>
                  <a:pt x="925" y="6693"/>
                </a:lnTo>
                <a:lnTo>
                  <a:pt x="1961" y="7057"/>
                </a:lnTo>
                <a:cubicBezTo>
                  <a:pt x="2661" y="7281"/>
                  <a:pt x="3333" y="7533"/>
                  <a:pt x="4005" y="7813"/>
                </a:cubicBezTo>
                <a:cubicBezTo>
                  <a:pt x="5265" y="8289"/>
                  <a:pt x="6469" y="8793"/>
                  <a:pt x="7701" y="9353"/>
                </a:cubicBezTo>
                <a:cubicBezTo>
                  <a:pt x="7141" y="10978"/>
                  <a:pt x="6917" y="12798"/>
                  <a:pt x="6889" y="14506"/>
                </a:cubicBezTo>
                <a:cubicBezTo>
                  <a:pt x="6861" y="16382"/>
                  <a:pt x="7029" y="18287"/>
                  <a:pt x="7925" y="19967"/>
                </a:cubicBezTo>
                <a:cubicBezTo>
                  <a:pt x="8262" y="20639"/>
                  <a:pt x="8738" y="21255"/>
                  <a:pt x="9550" y="21227"/>
                </a:cubicBezTo>
                <a:cubicBezTo>
                  <a:pt x="9886" y="21227"/>
                  <a:pt x="10222" y="21087"/>
                  <a:pt x="10474" y="20863"/>
                </a:cubicBezTo>
                <a:cubicBezTo>
                  <a:pt x="10782" y="20555"/>
                  <a:pt x="10922" y="20135"/>
                  <a:pt x="11034" y="19715"/>
                </a:cubicBezTo>
                <a:cubicBezTo>
                  <a:pt x="11482" y="17866"/>
                  <a:pt x="11146" y="15962"/>
                  <a:pt x="10614" y="14170"/>
                </a:cubicBezTo>
                <a:cubicBezTo>
                  <a:pt x="10306" y="13134"/>
                  <a:pt x="9914" y="12154"/>
                  <a:pt x="9466" y="11202"/>
                </a:cubicBezTo>
                <a:cubicBezTo>
                  <a:pt x="9270" y="10726"/>
                  <a:pt x="9018" y="10277"/>
                  <a:pt x="8766" y="9829"/>
                </a:cubicBezTo>
                <a:cubicBezTo>
                  <a:pt x="9830" y="10362"/>
                  <a:pt x="10894" y="10866"/>
                  <a:pt x="11958" y="11426"/>
                </a:cubicBezTo>
                <a:cubicBezTo>
                  <a:pt x="12602" y="11790"/>
                  <a:pt x="13246" y="12126"/>
                  <a:pt x="13890" y="12490"/>
                </a:cubicBezTo>
                <a:cubicBezTo>
                  <a:pt x="14506" y="12854"/>
                  <a:pt x="15122" y="13218"/>
                  <a:pt x="15767" y="13582"/>
                </a:cubicBezTo>
                <a:cubicBezTo>
                  <a:pt x="15066" y="15206"/>
                  <a:pt x="14758" y="16998"/>
                  <a:pt x="14618" y="18763"/>
                </a:cubicBezTo>
                <a:cubicBezTo>
                  <a:pt x="14478" y="20611"/>
                  <a:pt x="14506" y="22543"/>
                  <a:pt x="15318" y="24251"/>
                </a:cubicBezTo>
                <a:cubicBezTo>
                  <a:pt x="15627" y="24923"/>
                  <a:pt x="16075" y="25595"/>
                  <a:pt x="16859" y="25623"/>
                </a:cubicBezTo>
                <a:cubicBezTo>
                  <a:pt x="17195" y="25623"/>
                  <a:pt x="17559" y="25511"/>
                  <a:pt x="17811" y="25315"/>
                </a:cubicBezTo>
                <a:cubicBezTo>
                  <a:pt x="18147" y="25035"/>
                  <a:pt x="18315" y="24615"/>
                  <a:pt x="18455" y="24195"/>
                </a:cubicBezTo>
                <a:cubicBezTo>
                  <a:pt x="19015" y="22403"/>
                  <a:pt x="18763" y="20443"/>
                  <a:pt x="18343" y="18623"/>
                </a:cubicBezTo>
                <a:cubicBezTo>
                  <a:pt x="18119" y="17614"/>
                  <a:pt x="17783" y="16578"/>
                  <a:pt x="17391" y="15598"/>
                </a:cubicBezTo>
                <a:cubicBezTo>
                  <a:pt x="17195" y="15150"/>
                  <a:pt x="16999" y="14674"/>
                  <a:pt x="16775" y="14226"/>
                </a:cubicBezTo>
                <a:cubicBezTo>
                  <a:pt x="17671" y="14814"/>
                  <a:pt x="18567" y="15402"/>
                  <a:pt x="19463" y="16018"/>
                </a:cubicBezTo>
                <a:cubicBezTo>
                  <a:pt x="20667" y="16830"/>
                  <a:pt x="21843" y="17726"/>
                  <a:pt x="22991" y="18623"/>
                </a:cubicBezTo>
                <a:cubicBezTo>
                  <a:pt x="23019" y="18651"/>
                  <a:pt x="23019" y="18651"/>
                  <a:pt x="23047" y="18651"/>
                </a:cubicBezTo>
                <a:cubicBezTo>
                  <a:pt x="22403" y="20359"/>
                  <a:pt x="22207" y="22235"/>
                  <a:pt x="22151" y="23999"/>
                </a:cubicBezTo>
                <a:cubicBezTo>
                  <a:pt x="22123" y="25876"/>
                  <a:pt x="22291" y="27808"/>
                  <a:pt x="23188" y="29460"/>
                </a:cubicBezTo>
                <a:cubicBezTo>
                  <a:pt x="23524" y="30132"/>
                  <a:pt x="24000" y="30748"/>
                  <a:pt x="24812" y="30720"/>
                </a:cubicBezTo>
                <a:cubicBezTo>
                  <a:pt x="25148" y="30720"/>
                  <a:pt x="25484" y="30580"/>
                  <a:pt x="25736" y="30356"/>
                </a:cubicBezTo>
                <a:cubicBezTo>
                  <a:pt x="26044" y="30076"/>
                  <a:pt x="26184" y="29628"/>
                  <a:pt x="26296" y="29208"/>
                </a:cubicBezTo>
                <a:cubicBezTo>
                  <a:pt x="26772" y="27388"/>
                  <a:pt x="26408" y="25455"/>
                  <a:pt x="25876" y="23663"/>
                </a:cubicBezTo>
                <a:cubicBezTo>
                  <a:pt x="25568" y="22655"/>
                  <a:pt x="25204" y="21647"/>
                  <a:pt x="24756" y="20695"/>
                </a:cubicBezTo>
                <a:cubicBezTo>
                  <a:pt x="24560" y="20303"/>
                  <a:pt x="24336" y="19911"/>
                  <a:pt x="24112" y="19519"/>
                </a:cubicBezTo>
                <a:cubicBezTo>
                  <a:pt x="25820" y="20891"/>
                  <a:pt x="27472" y="22375"/>
                  <a:pt x="29068" y="23887"/>
                </a:cubicBezTo>
                <a:cubicBezTo>
                  <a:pt x="29040" y="25707"/>
                  <a:pt x="29488" y="27556"/>
                  <a:pt x="30048" y="29292"/>
                </a:cubicBezTo>
                <a:cubicBezTo>
                  <a:pt x="30636" y="31056"/>
                  <a:pt x="31449" y="32820"/>
                  <a:pt x="32849" y="34081"/>
                </a:cubicBezTo>
                <a:cubicBezTo>
                  <a:pt x="33409" y="34585"/>
                  <a:pt x="34053" y="35005"/>
                  <a:pt x="34809" y="34697"/>
                </a:cubicBezTo>
                <a:cubicBezTo>
                  <a:pt x="35117" y="34585"/>
                  <a:pt x="35369" y="34333"/>
                  <a:pt x="35537" y="34053"/>
                </a:cubicBezTo>
                <a:cubicBezTo>
                  <a:pt x="35733" y="33661"/>
                  <a:pt x="35733" y="33184"/>
                  <a:pt x="35677" y="32764"/>
                </a:cubicBezTo>
                <a:cubicBezTo>
                  <a:pt x="35481" y="30860"/>
                  <a:pt x="34501" y="29180"/>
                  <a:pt x="33409" y="27668"/>
                </a:cubicBezTo>
                <a:cubicBezTo>
                  <a:pt x="32793" y="26828"/>
                  <a:pt x="32093" y="26016"/>
                  <a:pt x="31337" y="25259"/>
                </a:cubicBezTo>
                <a:cubicBezTo>
                  <a:pt x="30973" y="24895"/>
                  <a:pt x="30608" y="24531"/>
                  <a:pt x="30188" y="24223"/>
                </a:cubicBezTo>
                <a:cubicBezTo>
                  <a:pt x="30132" y="24167"/>
                  <a:pt x="30076" y="24111"/>
                  <a:pt x="29992" y="24055"/>
                </a:cubicBezTo>
                <a:lnTo>
                  <a:pt x="30020" y="24055"/>
                </a:lnTo>
                <a:cubicBezTo>
                  <a:pt x="29264" y="23243"/>
                  <a:pt x="28480" y="22459"/>
                  <a:pt x="27696" y="21675"/>
                </a:cubicBezTo>
                <a:cubicBezTo>
                  <a:pt x="28788" y="22291"/>
                  <a:pt x="29992" y="22795"/>
                  <a:pt x="31141" y="23159"/>
                </a:cubicBezTo>
                <a:cubicBezTo>
                  <a:pt x="32905" y="23747"/>
                  <a:pt x="34753" y="24139"/>
                  <a:pt x="36601" y="23747"/>
                </a:cubicBezTo>
                <a:cubicBezTo>
                  <a:pt x="37301" y="23607"/>
                  <a:pt x="38029" y="23327"/>
                  <a:pt x="38226" y="22543"/>
                </a:cubicBezTo>
                <a:cubicBezTo>
                  <a:pt x="38310" y="22207"/>
                  <a:pt x="38254" y="21843"/>
                  <a:pt x="38113" y="21535"/>
                </a:cubicBezTo>
                <a:cubicBezTo>
                  <a:pt x="37917" y="21143"/>
                  <a:pt x="37553" y="20891"/>
                  <a:pt x="37161" y="20667"/>
                </a:cubicBezTo>
                <a:close/>
              </a:path>
            </a:pathLst>
          </a:custGeom>
          <a:solidFill>
            <a:schemeClr val="accent1"/>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51"/>
          <p:cNvGrpSpPr/>
          <p:nvPr/>
        </p:nvGrpSpPr>
        <p:grpSpPr>
          <a:xfrm rot="-1201454" flipH="1">
            <a:off x="398927" y="4161929"/>
            <a:ext cx="449628" cy="449628"/>
            <a:chOff x="1455618" y="1674938"/>
            <a:chExt cx="449651" cy="449651"/>
          </a:xfrm>
        </p:grpSpPr>
        <p:sp>
          <p:nvSpPr>
            <p:cNvPr id="1536" name="Google Shape;1536;p51"/>
            <p:cNvSpPr/>
            <p:nvPr/>
          </p:nvSpPr>
          <p:spPr>
            <a:xfrm>
              <a:off x="1455618" y="1674938"/>
              <a:ext cx="449651" cy="449651"/>
            </a:xfrm>
            <a:custGeom>
              <a:avLst/>
              <a:gdLst/>
              <a:ahLst/>
              <a:cxnLst/>
              <a:rect l="l" t="t" r="r" b="b"/>
              <a:pathLst>
                <a:path w="14367" h="14367" extrusionOk="0">
                  <a:moveTo>
                    <a:pt x="168" y="7505"/>
                  </a:moveTo>
                  <a:cubicBezTo>
                    <a:pt x="280" y="7757"/>
                    <a:pt x="477" y="7953"/>
                    <a:pt x="729" y="8065"/>
                  </a:cubicBezTo>
                  <a:cubicBezTo>
                    <a:pt x="953" y="8149"/>
                    <a:pt x="1205" y="8177"/>
                    <a:pt x="1429" y="8233"/>
                  </a:cubicBezTo>
                  <a:cubicBezTo>
                    <a:pt x="1681" y="8261"/>
                    <a:pt x="1905" y="8261"/>
                    <a:pt x="2157" y="8261"/>
                  </a:cubicBezTo>
                  <a:cubicBezTo>
                    <a:pt x="2605" y="8289"/>
                    <a:pt x="3053" y="8233"/>
                    <a:pt x="3501" y="8177"/>
                  </a:cubicBezTo>
                  <a:cubicBezTo>
                    <a:pt x="3053" y="8317"/>
                    <a:pt x="2661" y="8513"/>
                    <a:pt x="2269" y="8737"/>
                  </a:cubicBezTo>
                  <a:cubicBezTo>
                    <a:pt x="2045" y="8877"/>
                    <a:pt x="1877" y="8989"/>
                    <a:pt x="1681" y="9129"/>
                  </a:cubicBezTo>
                  <a:cubicBezTo>
                    <a:pt x="1485" y="9297"/>
                    <a:pt x="1289" y="9437"/>
                    <a:pt x="1149" y="9633"/>
                  </a:cubicBezTo>
                  <a:cubicBezTo>
                    <a:pt x="813" y="10053"/>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5"/>
                    <a:pt x="4481" y="9885"/>
                  </a:cubicBezTo>
                  <a:cubicBezTo>
                    <a:pt x="4173" y="10221"/>
                    <a:pt x="3921" y="10614"/>
                    <a:pt x="3697" y="11006"/>
                  </a:cubicBezTo>
                  <a:cubicBezTo>
                    <a:pt x="3585" y="11202"/>
                    <a:pt x="3473" y="11426"/>
                    <a:pt x="3389" y="11650"/>
                  </a:cubicBezTo>
                  <a:cubicBezTo>
                    <a:pt x="3305" y="11846"/>
                    <a:pt x="3221" y="12098"/>
                    <a:pt x="3165" y="12322"/>
                  </a:cubicBezTo>
                  <a:cubicBezTo>
                    <a:pt x="3081" y="12854"/>
                    <a:pt x="3445" y="13330"/>
                    <a:pt x="3949" y="13414"/>
                  </a:cubicBezTo>
                  <a:cubicBezTo>
                    <a:pt x="4229" y="13470"/>
                    <a:pt x="4481" y="13386"/>
                    <a:pt x="4705" y="13218"/>
                  </a:cubicBezTo>
                  <a:cubicBezTo>
                    <a:pt x="4901" y="13050"/>
                    <a:pt x="5041" y="12854"/>
                    <a:pt x="5209" y="12686"/>
                  </a:cubicBezTo>
                  <a:cubicBezTo>
                    <a:pt x="5349" y="12490"/>
                    <a:pt x="5489" y="12294"/>
                    <a:pt x="5601" y="12098"/>
                  </a:cubicBezTo>
                  <a:cubicBezTo>
                    <a:pt x="5825" y="11706"/>
                    <a:pt x="6021" y="11286"/>
                    <a:pt x="6161" y="10866"/>
                  </a:cubicBezTo>
                  <a:cubicBezTo>
                    <a:pt x="6105" y="11314"/>
                    <a:pt x="6049" y="11762"/>
                    <a:pt x="6077" y="12210"/>
                  </a:cubicBezTo>
                  <a:cubicBezTo>
                    <a:pt x="6077" y="12462"/>
                    <a:pt x="6077" y="12686"/>
                    <a:pt x="6105" y="12938"/>
                  </a:cubicBezTo>
                  <a:cubicBezTo>
                    <a:pt x="6161" y="13162"/>
                    <a:pt x="6189" y="13414"/>
                    <a:pt x="6273" y="13638"/>
                  </a:cubicBezTo>
                  <a:cubicBezTo>
                    <a:pt x="6469" y="14114"/>
                    <a:pt x="7001" y="14366"/>
                    <a:pt x="7477" y="14198"/>
                  </a:cubicBezTo>
                  <a:cubicBezTo>
                    <a:pt x="7757" y="14086"/>
                    <a:pt x="7954" y="13890"/>
                    <a:pt x="8038" y="13638"/>
                  </a:cubicBezTo>
                  <a:cubicBezTo>
                    <a:pt x="8122" y="13414"/>
                    <a:pt x="8178" y="13162"/>
                    <a:pt x="8206" y="12938"/>
                  </a:cubicBezTo>
                  <a:cubicBezTo>
                    <a:pt x="8234" y="12686"/>
                    <a:pt x="8262" y="12462"/>
                    <a:pt x="8262" y="12210"/>
                  </a:cubicBezTo>
                  <a:cubicBezTo>
                    <a:pt x="8262" y="11762"/>
                    <a:pt x="8234" y="11314"/>
                    <a:pt x="8150" y="10866"/>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49"/>
                    <a:pt x="9858" y="9885"/>
                  </a:cubicBezTo>
                  <a:cubicBezTo>
                    <a:pt x="10222" y="10193"/>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7"/>
                    <a:pt x="13358" y="9885"/>
                    <a:pt x="13190" y="9661"/>
                  </a:cubicBezTo>
                  <a:cubicBezTo>
                    <a:pt x="13022" y="9465"/>
                    <a:pt x="12854" y="9325"/>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65"/>
                    <a:pt x="12350" y="3221"/>
                  </a:cubicBezTo>
                  <a:cubicBezTo>
                    <a:pt x="12098" y="3249"/>
                    <a:pt x="11874"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0"/>
                    <a:pt x="11146" y="2296"/>
                    <a:pt x="11174" y="2044"/>
                  </a:cubicBezTo>
                  <a:cubicBezTo>
                    <a:pt x="11258" y="1540"/>
                    <a:pt x="10922" y="1064"/>
                    <a:pt x="10418" y="980"/>
                  </a:cubicBezTo>
                  <a:cubicBezTo>
                    <a:pt x="10138" y="924"/>
                    <a:pt x="9858" y="1008"/>
                    <a:pt x="9662" y="1176"/>
                  </a:cubicBezTo>
                  <a:cubicBezTo>
                    <a:pt x="9466" y="1344"/>
                    <a:pt x="9298" y="1512"/>
                    <a:pt x="9158" y="1708"/>
                  </a:cubicBezTo>
                  <a:cubicBezTo>
                    <a:pt x="9018" y="1904"/>
                    <a:pt x="8878" y="2100"/>
                    <a:pt x="8766" y="2296"/>
                  </a:cubicBezTo>
                  <a:cubicBezTo>
                    <a:pt x="8542" y="2689"/>
                    <a:pt x="8346" y="3081"/>
                    <a:pt x="8178" y="3529"/>
                  </a:cubicBezTo>
                  <a:cubicBezTo>
                    <a:pt x="8262" y="3053"/>
                    <a:pt x="8290" y="2604"/>
                    <a:pt x="8290" y="2156"/>
                  </a:cubicBezTo>
                  <a:cubicBezTo>
                    <a:pt x="8290" y="1932"/>
                    <a:pt x="8262" y="1680"/>
                    <a:pt x="8234" y="1456"/>
                  </a:cubicBezTo>
                  <a:cubicBezTo>
                    <a:pt x="8206" y="1204"/>
                    <a:pt x="8150" y="980"/>
                    <a:pt x="8066" y="728"/>
                  </a:cubicBezTo>
                  <a:cubicBezTo>
                    <a:pt x="7898" y="252"/>
                    <a:pt x="7337" y="0"/>
                    <a:pt x="6861" y="196"/>
                  </a:cubicBezTo>
                  <a:cubicBezTo>
                    <a:pt x="6609" y="280"/>
                    <a:pt x="6413" y="504"/>
                    <a:pt x="6329" y="728"/>
                  </a:cubicBezTo>
                  <a:cubicBezTo>
                    <a:pt x="6217" y="980"/>
                    <a:pt x="6189" y="1204"/>
                    <a:pt x="6161" y="1456"/>
                  </a:cubicBezTo>
                  <a:cubicBezTo>
                    <a:pt x="6105" y="1680"/>
                    <a:pt x="6105" y="1932"/>
                    <a:pt x="6105" y="2156"/>
                  </a:cubicBezTo>
                  <a:cubicBezTo>
                    <a:pt x="6077" y="2604"/>
                    <a:pt x="6133" y="3053"/>
                    <a:pt x="6217" y="3501"/>
                  </a:cubicBezTo>
                  <a:cubicBezTo>
                    <a:pt x="6049" y="3081"/>
                    <a:pt x="5853" y="2661"/>
                    <a:pt x="5629" y="2268"/>
                  </a:cubicBezTo>
                  <a:cubicBezTo>
                    <a:pt x="5517" y="2072"/>
                    <a:pt x="5377" y="1876"/>
                    <a:pt x="5237" y="1680"/>
                  </a:cubicBezTo>
                  <a:cubicBezTo>
                    <a:pt x="5069" y="1484"/>
                    <a:pt x="4929" y="1316"/>
                    <a:pt x="4733" y="1148"/>
                  </a:cubicBezTo>
                  <a:cubicBezTo>
                    <a:pt x="4341" y="812"/>
                    <a:pt x="3753" y="868"/>
                    <a:pt x="3417" y="1288"/>
                  </a:cubicBezTo>
                  <a:cubicBezTo>
                    <a:pt x="3221" y="1484"/>
                    <a:pt x="3165" y="1764"/>
                    <a:pt x="3193" y="2044"/>
                  </a:cubicBezTo>
                  <a:cubicBezTo>
                    <a:pt x="3249" y="2268"/>
                    <a:pt x="3333" y="2520"/>
                    <a:pt x="3417" y="2717"/>
                  </a:cubicBezTo>
                  <a:cubicBezTo>
                    <a:pt x="3501" y="2941"/>
                    <a:pt x="3613" y="3165"/>
                    <a:pt x="3725" y="3361"/>
                  </a:cubicBezTo>
                  <a:cubicBezTo>
                    <a:pt x="3949" y="3753"/>
                    <a:pt x="4201" y="4117"/>
                    <a:pt x="4481" y="4481"/>
                  </a:cubicBezTo>
                  <a:cubicBezTo>
                    <a:pt x="4145" y="4201"/>
                    <a:pt x="3781" y="3921"/>
                    <a:pt x="3361" y="3697"/>
                  </a:cubicBezTo>
                  <a:cubicBezTo>
                    <a:pt x="3165" y="3585"/>
                    <a:pt x="2941" y="3473"/>
                    <a:pt x="2745" y="3389"/>
                  </a:cubicBezTo>
                  <a:cubicBezTo>
                    <a:pt x="2521" y="3305"/>
                    <a:pt x="2297" y="3221"/>
                    <a:pt x="2045" y="3193"/>
                  </a:cubicBezTo>
                  <a:cubicBezTo>
                    <a:pt x="1513" y="3109"/>
                    <a:pt x="1037" y="3445"/>
                    <a:pt x="953" y="3949"/>
                  </a:cubicBezTo>
                  <a:cubicBezTo>
                    <a:pt x="925" y="4229"/>
                    <a:pt x="981" y="4509"/>
                    <a:pt x="1149" y="4705"/>
                  </a:cubicBezTo>
                  <a:cubicBezTo>
                    <a:pt x="1317" y="4901"/>
                    <a:pt x="1513" y="5069"/>
                    <a:pt x="1681" y="5209"/>
                  </a:cubicBezTo>
                  <a:cubicBezTo>
                    <a:pt x="1877" y="5349"/>
                    <a:pt x="2073" y="5489"/>
                    <a:pt x="2269" y="5601"/>
                  </a:cubicBezTo>
                  <a:cubicBezTo>
                    <a:pt x="2661" y="5825"/>
                    <a:pt x="3081" y="6021"/>
                    <a:pt x="3501" y="6189"/>
                  </a:cubicBezTo>
                  <a:cubicBezTo>
                    <a:pt x="3053" y="6105"/>
                    <a:pt x="2605" y="6077"/>
                    <a:pt x="2157" y="6077"/>
                  </a:cubicBezTo>
                  <a:cubicBezTo>
                    <a:pt x="1905" y="6077"/>
                    <a:pt x="1681" y="6105"/>
                    <a:pt x="1429" y="6133"/>
                  </a:cubicBezTo>
                  <a:cubicBezTo>
                    <a:pt x="1205" y="6161"/>
                    <a:pt x="953" y="6217"/>
                    <a:pt x="729" y="6301"/>
                  </a:cubicBezTo>
                  <a:cubicBezTo>
                    <a:pt x="252" y="6469"/>
                    <a:pt x="0" y="7029"/>
                    <a:pt x="168" y="7505"/>
                  </a:cubicBezTo>
                  <a:close/>
                </a:path>
              </a:pathLst>
            </a:custGeom>
            <a:solidFill>
              <a:schemeClr val="dk2"/>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a:off x="1630043" y="1849332"/>
              <a:ext cx="101686" cy="101717"/>
            </a:xfrm>
            <a:custGeom>
              <a:avLst/>
              <a:gdLst/>
              <a:ahLst/>
              <a:cxnLst/>
              <a:rect l="l" t="t" r="r" b="b"/>
              <a:pathLst>
                <a:path w="3249" h="3250" extrusionOk="0">
                  <a:moveTo>
                    <a:pt x="1624" y="1"/>
                  </a:moveTo>
                  <a:cubicBezTo>
                    <a:pt x="728" y="1"/>
                    <a:pt x="0" y="729"/>
                    <a:pt x="0" y="1625"/>
                  </a:cubicBezTo>
                  <a:cubicBezTo>
                    <a:pt x="0" y="2521"/>
                    <a:pt x="728" y="3249"/>
                    <a:pt x="1624" y="3249"/>
                  </a:cubicBezTo>
                  <a:cubicBezTo>
                    <a:pt x="2521" y="3249"/>
                    <a:pt x="3249" y="2521"/>
                    <a:pt x="3249" y="1625"/>
                  </a:cubicBezTo>
                  <a:cubicBezTo>
                    <a:pt x="3249" y="729"/>
                    <a:pt x="2521" y="1"/>
                    <a:pt x="1624" y="1"/>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51"/>
          <p:cNvGrpSpPr/>
          <p:nvPr/>
        </p:nvGrpSpPr>
        <p:grpSpPr>
          <a:xfrm flipH="1">
            <a:off x="1144837" y="119213"/>
            <a:ext cx="449651" cy="449651"/>
            <a:chOff x="1930662" y="2441838"/>
            <a:chExt cx="449651" cy="449651"/>
          </a:xfrm>
        </p:grpSpPr>
        <p:sp>
          <p:nvSpPr>
            <p:cNvPr id="1539" name="Google Shape;1539;p51"/>
            <p:cNvSpPr/>
            <p:nvPr/>
          </p:nvSpPr>
          <p:spPr>
            <a:xfrm>
              <a:off x="1930662" y="2441838"/>
              <a:ext cx="449651" cy="449651"/>
            </a:xfrm>
            <a:custGeom>
              <a:avLst/>
              <a:gdLst/>
              <a:ahLst/>
              <a:cxnLst/>
              <a:rect l="l" t="t" r="r" b="b"/>
              <a:pathLst>
                <a:path w="14367" h="14367" extrusionOk="0">
                  <a:moveTo>
                    <a:pt x="168" y="7505"/>
                  </a:moveTo>
                  <a:cubicBezTo>
                    <a:pt x="281" y="7757"/>
                    <a:pt x="477" y="7953"/>
                    <a:pt x="729" y="8065"/>
                  </a:cubicBezTo>
                  <a:cubicBezTo>
                    <a:pt x="981" y="8149"/>
                    <a:pt x="1205" y="8177"/>
                    <a:pt x="1429" y="8233"/>
                  </a:cubicBezTo>
                  <a:cubicBezTo>
                    <a:pt x="1681" y="8261"/>
                    <a:pt x="1905" y="8261"/>
                    <a:pt x="2157" y="8261"/>
                  </a:cubicBezTo>
                  <a:cubicBezTo>
                    <a:pt x="2605" y="8289"/>
                    <a:pt x="3053" y="8233"/>
                    <a:pt x="3501" y="8177"/>
                  </a:cubicBezTo>
                  <a:cubicBezTo>
                    <a:pt x="3081" y="8317"/>
                    <a:pt x="2661" y="8513"/>
                    <a:pt x="2269" y="8737"/>
                  </a:cubicBezTo>
                  <a:cubicBezTo>
                    <a:pt x="2073" y="8877"/>
                    <a:pt x="1877" y="8989"/>
                    <a:pt x="1681" y="9129"/>
                  </a:cubicBezTo>
                  <a:cubicBezTo>
                    <a:pt x="1485" y="9298"/>
                    <a:pt x="1317" y="9438"/>
                    <a:pt x="1149" y="9634"/>
                  </a:cubicBezTo>
                  <a:cubicBezTo>
                    <a:pt x="813" y="10054"/>
                    <a:pt x="869" y="10642"/>
                    <a:pt x="1261" y="10950"/>
                  </a:cubicBezTo>
                  <a:cubicBezTo>
                    <a:pt x="1485" y="11146"/>
                    <a:pt x="1765" y="11202"/>
                    <a:pt x="2017" y="11174"/>
                  </a:cubicBezTo>
                  <a:cubicBezTo>
                    <a:pt x="2269" y="11118"/>
                    <a:pt x="2493" y="11034"/>
                    <a:pt x="2717" y="10950"/>
                  </a:cubicBezTo>
                  <a:cubicBezTo>
                    <a:pt x="2941" y="10866"/>
                    <a:pt x="3165" y="10754"/>
                    <a:pt x="3361" y="10642"/>
                  </a:cubicBezTo>
                  <a:cubicBezTo>
                    <a:pt x="3753" y="10418"/>
                    <a:pt x="4117" y="10166"/>
                    <a:pt x="4481" y="9886"/>
                  </a:cubicBezTo>
                  <a:cubicBezTo>
                    <a:pt x="4173" y="10222"/>
                    <a:pt x="3921" y="10614"/>
                    <a:pt x="3697" y="11006"/>
                  </a:cubicBezTo>
                  <a:cubicBezTo>
                    <a:pt x="3585" y="11202"/>
                    <a:pt x="3473" y="11426"/>
                    <a:pt x="3389" y="11650"/>
                  </a:cubicBezTo>
                  <a:cubicBezTo>
                    <a:pt x="3305" y="11846"/>
                    <a:pt x="3221" y="12098"/>
                    <a:pt x="3193" y="12322"/>
                  </a:cubicBezTo>
                  <a:cubicBezTo>
                    <a:pt x="3109" y="12854"/>
                    <a:pt x="3445" y="13330"/>
                    <a:pt x="3949" y="13414"/>
                  </a:cubicBezTo>
                  <a:cubicBezTo>
                    <a:pt x="4229" y="13470"/>
                    <a:pt x="4509" y="13386"/>
                    <a:pt x="4705" y="13218"/>
                  </a:cubicBezTo>
                  <a:cubicBezTo>
                    <a:pt x="4901" y="13050"/>
                    <a:pt x="5041" y="12854"/>
                    <a:pt x="5209" y="12686"/>
                  </a:cubicBezTo>
                  <a:cubicBezTo>
                    <a:pt x="5349" y="12490"/>
                    <a:pt x="5489" y="12294"/>
                    <a:pt x="5601" y="12098"/>
                  </a:cubicBezTo>
                  <a:cubicBezTo>
                    <a:pt x="5825" y="11706"/>
                    <a:pt x="6021" y="11286"/>
                    <a:pt x="6189" y="10866"/>
                  </a:cubicBezTo>
                  <a:cubicBezTo>
                    <a:pt x="6105" y="11314"/>
                    <a:pt x="6049" y="11762"/>
                    <a:pt x="6077" y="12238"/>
                  </a:cubicBezTo>
                  <a:cubicBezTo>
                    <a:pt x="6077" y="12462"/>
                    <a:pt x="6077" y="12686"/>
                    <a:pt x="6133" y="12938"/>
                  </a:cubicBezTo>
                  <a:cubicBezTo>
                    <a:pt x="6161" y="13162"/>
                    <a:pt x="6189" y="13414"/>
                    <a:pt x="6301" y="13638"/>
                  </a:cubicBezTo>
                  <a:cubicBezTo>
                    <a:pt x="6469" y="14142"/>
                    <a:pt x="7001" y="14366"/>
                    <a:pt x="7505" y="14198"/>
                  </a:cubicBezTo>
                  <a:cubicBezTo>
                    <a:pt x="7758" y="14086"/>
                    <a:pt x="7954" y="13890"/>
                    <a:pt x="8038" y="13638"/>
                  </a:cubicBezTo>
                  <a:cubicBezTo>
                    <a:pt x="8122" y="13414"/>
                    <a:pt x="8178" y="13162"/>
                    <a:pt x="8206" y="12938"/>
                  </a:cubicBezTo>
                  <a:cubicBezTo>
                    <a:pt x="8234" y="12686"/>
                    <a:pt x="8262" y="12462"/>
                    <a:pt x="8262" y="12238"/>
                  </a:cubicBezTo>
                  <a:cubicBezTo>
                    <a:pt x="8262" y="11790"/>
                    <a:pt x="8234" y="11342"/>
                    <a:pt x="8150" y="10894"/>
                  </a:cubicBezTo>
                  <a:cubicBezTo>
                    <a:pt x="8318" y="11314"/>
                    <a:pt x="8514" y="11734"/>
                    <a:pt x="8738" y="12098"/>
                  </a:cubicBezTo>
                  <a:cubicBezTo>
                    <a:pt x="8850" y="12322"/>
                    <a:pt x="8990" y="12518"/>
                    <a:pt x="9130" y="12686"/>
                  </a:cubicBezTo>
                  <a:cubicBezTo>
                    <a:pt x="9270" y="12882"/>
                    <a:pt x="9438" y="13078"/>
                    <a:pt x="9634" y="13218"/>
                  </a:cubicBezTo>
                  <a:cubicBezTo>
                    <a:pt x="10026" y="13554"/>
                    <a:pt x="10614" y="13498"/>
                    <a:pt x="10950" y="13106"/>
                  </a:cubicBezTo>
                  <a:cubicBezTo>
                    <a:pt x="11118" y="12882"/>
                    <a:pt x="11202" y="12602"/>
                    <a:pt x="11146" y="12350"/>
                  </a:cubicBezTo>
                  <a:cubicBezTo>
                    <a:pt x="11118" y="12098"/>
                    <a:pt x="11034" y="11874"/>
                    <a:pt x="10950" y="11650"/>
                  </a:cubicBezTo>
                  <a:cubicBezTo>
                    <a:pt x="10838" y="11426"/>
                    <a:pt x="10754" y="11230"/>
                    <a:pt x="10642" y="11006"/>
                  </a:cubicBezTo>
                  <a:cubicBezTo>
                    <a:pt x="10418" y="10614"/>
                    <a:pt x="10166" y="10250"/>
                    <a:pt x="9858" y="9886"/>
                  </a:cubicBezTo>
                  <a:cubicBezTo>
                    <a:pt x="10222" y="10194"/>
                    <a:pt x="10586" y="10446"/>
                    <a:pt x="10978" y="10670"/>
                  </a:cubicBezTo>
                  <a:cubicBezTo>
                    <a:pt x="11202" y="10782"/>
                    <a:pt x="11398" y="10894"/>
                    <a:pt x="11622" y="10978"/>
                  </a:cubicBezTo>
                  <a:cubicBezTo>
                    <a:pt x="11846" y="11062"/>
                    <a:pt x="12070" y="11146"/>
                    <a:pt x="12322" y="11202"/>
                  </a:cubicBezTo>
                  <a:cubicBezTo>
                    <a:pt x="12826" y="11286"/>
                    <a:pt x="13302" y="10922"/>
                    <a:pt x="13386" y="10418"/>
                  </a:cubicBezTo>
                  <a:cubicBezTo>
                    <a:pt x="13442" y="10138"/>
                    <a:pt x="13358" y="9886"/>
                    <a:pt x="13190" y="9662"/>
                  </a:cubicBezTo>
                  <a:cubicBezTo>
                    <a:pt x="13022" y="9466"/>
                    <a:pt x="12854" y="9326"/>
                    <a:pt x="12658" y="9185"/>
                  </a:cubicBezTo>
                  <a:cubicBezTo>
                    <a:pt x="12462" y="9017"/>
                    <a:pt x="12266" y="8905"/>
                    <a:pt x="12070" y="8765"/>
                  </a:cubicBezTo>
                  <a:cubicBezTo>
                    <a:pt x="11678" y="8541"/>
                    <a:pt x="11286" y="8345"/>
                    <a:pt x="10866" y="8205"/>
                  </a:cubicBezTo>
                  <a:cubicBezTo>
                    <a:pt x="11314" y="8261"/>
                    <a:pt x="11762" y="8317"/>
                    <a:pt x="12210" y="8317"/>
                  </a:cubicBezTo>
                  <a:cubicBezTo>
                    <a:pt x="12462" y="8317"/>
                    <a:pt x="12686" y="8289"/>
                    <a:pt x="12910" y="8261"/>
                  </a:cubicBezTo>
                  <a:cubicBezTo>
                    <a:pt x="13162" y="8205"/>
                    <a:pt x="13386" y="8177"/>
                    <a:pt x="13638" y="8093"/>
                  </a:cubicBezTo>
                  <a:cubicBezTo>
                    <a:pt x="14114" y="7897"/>
                    <a:pt x="14366" y="7365"/>
                    <a:pt x="14170" y="6889"/>
                  </a:cubicBezTo>
                  <a:cubicBezTo>
                    <a:pt x="14086" y="6609"/>
                    <a:pt x="13890" y="6413"/>
                    <a:pt x="13638" y="6329"/>
                  </a:cubicBezTo>
                  <a:cubicBezTo>
                    <a:pt x="13386" y="6245"/>
                    <a:pt x="13162" y="6189"/>
                    <a:pt x="12910" y="6161"/>
                  </a:cubicBezTo>
                  <a:cubicBezTo>
                    <a:pt x="12686" y="6133"/>
                    <a:pt x="12462" y="6105"/>
                    <a:pt x="12210" y="6105"/>
                  </a:cubicBezTo>
                  <a:cubicBezTo>
                    <a:pt x="11762" y="6105"/>
                    <a:pt x="11314" y="6133"/>
                    <a:pt x="10866" y="6217"/>
                  </a:cubicBezTo>
                  <a:cubicBezTo>
                    <a:pt x="11286" y="6049"/>
                    <a:pt x="11706" y="5881"/>
                    <a:pt x="12098" y="5629"/>
                  </a:cubicBezTo>
                  <a:cubicBezTo>
                    <a:pt x="12294" y="5517"/>
                    <a:pt x="12490" y="5377"/>
                    <a:pt x="12686" y="5237"/>
                  </a:cubicBezTo>
                  <a:cubicBezTo>
                    <a:pt x="12882" y="5097"/>
                    <a:pt x="13050" y="4929"/>
                    <a:pt x="13218" y="4733"/>
                  </a:cubicBezTo>
                  <a:cubicBezTo>
                    <a:pt x="13554" y="4341"/>
                    <a:pt x="13498" y="3753"/>
                    <a:pt x="13078" y="3417"/>
                  </a:cubicBezTo>
                  <a:cubicBezTo>
                    <a:pt x="12882" y="3249"/>
                    <a:pt x="12602" y="3193"/>
                    <a:pt x="12350" y="3221"/>
                  </a:cubicBezTo>
                  <a:cubicBezTo>
                    <a:pt x="12098" y="3249"/>
                    <a:pt x="11846" y="3333"/>
                    <a:pt x="11650" y="3417"/>
                  </a:cubicBezTo>
                  <a:cubicBezTo>
                    <a:pt x="11426" y="3529"/>
                    <a:pt x="11202" y="3613"/>
                    <a:pt x="11006" y="3725"/>
                  </a:cubicBezTo>
                  <a:cubicBezTo>
                    <a:pt x="10614" y="3949"/>
                    <a:pt x="10250" y="4229"/>
                    <a:pt x="9886" y="4509"/>
                  </a:cubicBezTo>
                  <a:cubicBezTo>
                    <a:pt x="10166" y="4145"/>
                    <a:pt x="10446" y="3781"/>
                    <a:pt x="10670" y="3389"/>
                  </a:cubicBezTo>
                  <a:cubicBezTo>
                    <a:pt x="10782" y="3193"/>
                    <a:pt x="10894" y="2969"/>
                    <a:pt x="10978" y="2745"/>
                  </a:cubicBezTo>
                  <a:cubicBezTo>
                    <a:pt x="11062" y="2521"/>
                    <a:pt x="11146" y="2297"/>
                    <a:pt x="11174" y="2045"/>
                  </a:cubicBezTo>
                  <a:cubicBezTo>
                    <a:pt x="11258" y="1541"/>
                    <a:pt x="10922" y="1064"/>
                    <a:pt x="10418" y="980"/>
                  </a:cubicBezTo>
                  <a:cubicBezTo>
                    <a:pt x="10138" y="924"/>
                    <a:pt x="9858" y="1008"/>
                    <a:pt x="9662" y="1176"/>
                  </a:cubicBezTo>
                  <a:cubicBezTo>
                    <a:pt x="9466" y="1344"/>
                    <a:pt x="9298" y="1513"/>
                    <a:pt x="9158" y="1709"/>
                  </a:cubicBezTo>
                  <a:cubicBezTo>
                    <a:pt x="9018" y="1905"/>
                    <a:pt x="8878" y="2101"/>
                    <a:pt x="8766" y="2297"/>
                  </a:cubicBezTo>
                  <a:cubicBezTo>
                    <a:pt x="8542" y="2689"/>
                    <a:pt x="8346" y="3081"/>
                    <a:pt x="8178" y="3529"/>
                  </a:cubicBezTo>
                  <a:cubicBezTo>
                    <a:pt x="8262" y="3053"/>
                    <a:pt x="8290" y="2605"/>
                    <a:pt x="8290" y="2157"/>
                  </a:cubicBezTo>
                  <a:cubicBezTo>
                    <a:pt x="8290" y="1933"/>
                    <a:pt x="8262" y="1681"/>
                    <a:pt x="8234" y="1457"/>
                  </a:cubicBezTo>
                  <a:cubicBezTo>
                    <a:pt x="8206" y="1204"/>
                    <a:pt x="8150" y="980"/>
                    <a:pt x="8066" y="728"/>
                  </a:cubicBezTo>
                  <a:cubicBezTo>
                    <a:pt x="7898" y="252"/>
                    <a:pt x="7337" y="0"/>
                    <a:pt x="6861" y="196"/>
                  </a:cubicBezTo>
                  <a:cubicBezTo>
                    <a:pt x="6609" y="280"/>
                    <a:pt x="6413" y="504"/>
                    <a:pt x="6329" y="728"/>
                  </a:cubicBezTo>
                  <a:cubicBezTo>
                    <a:pt x="6217" y="980"/>
                    <a:pt x="6189" y="1204"/>
                    <a:pt x="6161" y="1457"/>
                  </a:cubicBezTo>
                  <a:cubicBezTo>
                    <a:pt x="6105" y="1681"/>
                    <a:pt x="6105" y="1933"/>
                    <a:pt x="6105" y="2157"/>
                  </a:cubicBezTo>
                  <a:cubicBezTo>
                    <a:pt x="6077" y="2605"/>
                    <a:pt x="6133" y="3053"/>
                    <a:pt x="6217" y="3501"/>
                  </a:cubicBezTo>
                  <a:cubicBezTo>
                    <a:pt x="6049" y="3081"/>
                    <a:pt x="5853" y="2661"/>
                    <a:pt x="5629" y="2269"/>
                  </a:cubicBezTo>
                  <a:cubicBezTo>
                    <a:pt x="5517" y="2073"/>
                    <a:pt x="5377" y="1877"/>
                    <a:pt x="5237" y="1681"/>
                  </a:cubicBezTo>
                  <a:cubicBezTo>
                    <a:pt x="5069" y="1485"/>
                    <a:pt x="4929" y="1316"/>
                    <a:pt x="4733" y="1148"/>
                  </a:cubicBezTo>
                  <a:cubicBezTo>
                    <a:pt x="4341" y="812"/>
                    <a:pt x="3753" y="868"/>
                    <a:pt x="3417" y="1288"/>
                  </a:cubicBezTo>
                  <a:cubicBezTo>
                    <a:pt x="3221" y="1485"/>
                    <a:pt x="3165" y="1765"/>
                    <a:pt x="3221" y="2045"/>
                  </a:cubicBezTo>
                  <a:cubicBezTo>
                    <a:pt x="3249" y="2297"/>
                    <a:pt x="3333" y="2521"/>
                    <a:pt x="3417" y="2745"/>
                  </a:cubicBezTo>
                  <a:cubicBezTo>
                    <a:pt x="3501" y="2941"/>
                    <a:pt x="3613" y="3165"/>
                    <a:pt x="3725" y="3361"/>
                  </a:cubicBezTo>
                  <a:cubicBezTo>
                    <a:pt x="3949" y="3753"/>
                    <a:pt x="4201" y="4145"/>
                    <a:pt x="4509" y="4481"/>
                  </a:cubicBezTo>
                  <a:cubicBezTo>
                    <a:pt x="4145" y="4201"/>
                    <a:pt x="3781" y="3921"/>
                    <a:pt x="3389" y="3697"/>
                  </a:cubicBezTo>
                  <a:cubicBezTo>
                    <a:pt x="3165" y="3585"/>
                    <a:pt x="2969" y="3501"/>
                    <a:pt x="2745" y="3389"/>
                  </a:cubicBezTo>
                  <a:cubicBezTo>
                    <a:pt x="2521" y="3305"/>
                    <a:pt x="2297" y="3221"/>
                    <a:pt x="2045" y="3193"/>
                  </a:cubicBezTo>
                  <a:cubicBezTo>
                    <a:pt x="1541" y="3109"/>
                    <a:pt x="1037" y="3445"/>
                    <a:pt x="953" y="3949"/>
                  </a:cubicBezTo>
                  <a:cubicBezTo>
                    <a:pt x="925" y="4229"/>
                    <a:pt x="1009" y="4509"/>
                    <a:pt x="1177" y="4705"/>
                  </a:cubicBezTo>
                  <a:cubicBezTo>
                    <a:pt x="1317" y="4901"/>
                    <a:pt x="1513" y="5069"/>
                    <a:pt x="1709" y="5209"/>
                  </a:cubicBezTo>
                  <a:cubicBezTo>
                    <a:pt x="1877" y="5349"/>
                    <a:pt x="2073" y="5489"/>
                    <a:pt x="2297" y="5601"/>
                  </a:cubicBezTo>
                  <a:cubicBezTo>
                    <a:pt x="2661" y="5853"/>
                    <a:pt x="3081" y="6021"/>
                    <a:pt x="3501" y="6189"/>
                  </a:cubicBezTo>
                  <a:cubicBezTo>
                    <a:pt x="3053" y="6105"/>
                    <a:pt x="2605" y="6077"/>
                    <a:pt x="2157" y="6077"/>
                  </a:cubicBezTo>
                  <a:cubicBezTo>
                    <a:pt x="1905" y="6077"/>
                    <a:pt x="1681" y="6105"/>
                    <a:pt x="1429" y="6133"/>
                  </a:cubicBezTo>
                  <a:cubicBezTo>
                    <a:pt x="1205" y="6161"/>
                    <a:pt x="981" y="6217"/>
                    <a:pt x="729" y="6301"/>
                  </a:cubicBezTo>
                  <a:cubicBezTo>
                    <a:pt x="253" y="6469"/>
                    <a:pt x="0" y="7029"/>
                    <a:pt x="168" y="7505"/>
                  </a:cubicBezTo>
                  <a:close/>
                </a:path>
              </a:pathLst>
            </a:custGeom>
            <a:solidFill>
              <a:schemeClr val="accent6"/>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a:off x="2116480" y="2626779"/>
              <a:ext cx="79777" cy="79777"/>
            </a:xfrm>
            <a:custGeom>
              <a:avLst/>
              <a:gdLst/>
              <a:ahLst/>
              <a:cxnLst/>
              <a:rect l="l" t="t" r="r" b="b"/>
              <a:pathLst>
                <a:path w="2549" h="2549" extrusionOk="0">
                  <a:moveTo>
                    <a:pt x="1260" y="0"/>
                  </a:moveTo>
                  <a:cubicBezTo>
                    <a:pt x="560" y="0"/>
                    <a:pt x="0" y="588"/>
                    <a:pt x="0" y="1288"/>
                  </a:cubicBezTo>
                  <a:cubicBezTo>
                    <a:pt x="0" y="1988"/>
                    <a:pt x="560" y="2548"/>
                    <a:pt x="1260" y="2548"/>
                  </a:cubicBezTo>
                  <a:cubicBezTo>
                    <a:pt x="1961" y="2548"/>
                    <a:pt x="2549" y="1988"/>
                    <a:pt x="2549" y="1288"/>
                  </a:cubicBezTo>
                  <a:cubicBezTo>
                    <a:pt x="2549" y="588"/>
                    <a:pt x="1961" y="0"/>
                    <a:pt x="1260" y="0"/>
                  </a:cubicBezTo>
                  <a:close/>
                </a:path>
              </a:pathLst>
            </a:custGeom>
            <a:solidFill>
              <a:schemeClr val="accent3"/>
            </a:solidFill>
            <a:ln>
              <a:noFill/>
            </a:ln>
            <a:effectLst>
              <a:outerShdw blurRad="57150" dist="381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194;p46">
            <a:extLst>
              <a:ext uri="{FF2B5EF4-FFF2-40B4-BE49-F238E27FC236}">
                <a16:creationId xmlns:a16="http://schemas.microsoft.com/office/drawing/2014/main" id="{0AC5CB37-6C65-D81A-2BA7-6B54F4206297}"/>
              </a:ext>
            </a:extLst>
          </p:cNvPr>
          <p:cNvSpPr txBox="1">
            <a:spLocks noGrp="1"/>
          </p:cNvSpPr>
          <p:nvPr>
            <p:ph type="title"/>
          </p:nvPr>
        </p:nvSpPr>
        <p:spPr>
          <a:xfrm>
            <a:off x="4345996" y="241210"/>
            <a:ext cx="1104134" cy="5577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chemeClr val="tx1"/>
                </a:solidFill>
              </a:rPr>
              <a:t>Perfil</a:t>
            </a:r>
            <a:endParaRPr sz="3200" dirty="0">
              <a:solidFill>
                <a:schemeClr val="tx1"/>
              </a:solidFill>
            </a:endParaRPr>
          </a:p>
        </p:txBody>
      </p:sp>
      <p:sp>
        <p:nvSpPr>
          <p:cNvPr id="8" name="CuadroTexto 7">
            <a:extLst>
              <a:ext uri="{FF2B5EF4-FFF2-40B4-BE49-F238E27FC236}">
                <a16:creationId xmlns:a16="http://schemas.microsoft.com/office/drawing/2014/main" id="{1FD4B1B9-E73D-F094-8D30-1A4229DF80FF}"/>
              </a:ext>
            </a:extLst>
          </p:cNvPr>
          <p:cNvSpPr txBox="1"/>
          <p:nvPr/>
        </p:nvSpPr>
        <p:spPr>
          <a:xfrm>
            <a:off x="4391096" y="669565"/>
            <a:ext cx="3370291" cy="1422056"/>
          </a:xfrm>
          <a:prstGeom prst="rect">
            <a:avLst/>
          </a:prstGeom>
          <a:noFill/>
        </p:spPr>
        <p:txBody>
          <a:bodyPr wrap="square">
            <a:spAutoFit/>
          </a:bodyPr>
          <a:lstStyle/>
          <a:p>
            <a:pPr>
              <a:lnSpc>
                <a:spcPct val="115000"/>
              </a:lnSpc>
              <a:spcBef>
                <a:spcPts val="100"/>
              </a:spcBef>
              <a:spcAft>
                <a:spcPts val="100"/>
              </a:spcAft>
            </a:pPr>
            <a:r>
              <a:rPr lang="es-MX" b="1" dirty="0">
                <a:solidFill>
                  <a:schemeClr val="bg2"/>
                </a:solidFill>
                <a:latin typeface="Poppins"/>
                <a:cs typeface="Poppins"/>
              </a:rPr>
              <a:t>Edad: 12 - 70 años.</a:t>
            </a:r>
            <a:endParaRPr lang="es-ES" b="1" dirty="0">
              <a:solidFill>
                <a:schemeClr val="bg2"/>
              </a:solidFill>
              <a:latin typeface="Poppins"/>
              <a:cs typeface="Poppins"/>
            </a:endParaRPr>
          </a:p>
          <a:p>
            <a:pPr>
              <a:lnSpc>
                <a:spcPct val="115000"/>
              </a:lnSpc>
              <a:spcBef>
                <a:spcPts val="100"/>
              </a:spcBef>
              <a:spcAft>
                <a:spcPts val="100"/>
              </a:spcAft>
            </a:pPr>
            <a:r>
              <a:rPr lang="es-MX" b="1" dirty="0">
                <a:solidFill>
                  <a:schemeClr val="bg2"/>
                </a:solidFill>
                <a:latin typeface="Poppins"/>
                <a:cs typeface="Poppins"/>
              </a:rPr>
              <a:t>Género: Femenino.</a:t>
            </a:r>
            <a:endParaRPr lang="es-ES" b="1" dirty="0">
              <a:solidFill>
                <a:schemeClr val="bg2"/>
              </a:solidFill>
              <a:latin typeface="Poppins"/>
              <a:cs typeface="Poppins"/>
            </a:endParaRPr>
          </a:p>
          <a:p>
            <a:pPr>
              <a:lnSpc>
                <a:spcPct val="115000"/>
              </a:lnSpc>
              <a:spcBef>
                <a:spcPts val="100"/>
              </a:spcBef>
              <a:spcAft>
                <a:spcPts val="100"/>
              </a:spcAft>
            </a:pPr>
            <a:r>
              <a:rPr lang="es-MX" b="1" dirty="0">
                <a:solidFill>
                  <a:schemeClr val="bg2"/>
                </a:solidFill>
                <a:latin typeface="Poppins"/>
                <a:cs typeface="Poppins"/>
              </a:rPr>
              <a:t>Ubicación: Yucatán.</a:t>
            </a:r>
            <a:endParaRPr lang="es-ES" b="1" dirty="0">
              <a:solidFill>
                <a:schemeClr val="bg2"/>
              </a:solidFill>
              <a:latin typeface="Poppins"/>
              <a:cs typeface="Poppins"/>
            </a:endParaRPr>
          </a:p>
          <a:p>
            <a:pPr>
              <a:lnSpc>
                <a:spcPct val="115000"/>
              </a:lnSpc>
              <a:spcBef>
                <a:spcPts val="100"/>
              </a:spcBef>
              <a:spcAft>
                <a:spcPts val="100"/>
              </a:spcAft>
            </a:pPr>
            <a:r>
              <a:rPr lang="es-MX" b="1" dirty="0">
                <a:solidFill>
                  <a:schemeClr val="bg2"/>
                </a:solidFill>
                <a:latin typeface="Poppins"/>
                <a:cs typeface="Poppins"/>
              </a:rPr>
              <a:t>Experiencia: Uso básico de celular.</a:t>
            </a:r>
            <a:endParaRPr lang="es-ES" b="1" dirty="0">
              <a:solidFill>
                <a:schemeClr val="bg2"/>
              </a:solidFill>
              <a:latin typeface="Poppins"/>
              <a:cs typeface="Poppins"/>
            </a:endParaRPr>
          </a:p>
          <a:p>
            <a:pPr>
              <a:lnSpc>
                <a:spcPct val="115000"/>
              </a:lnSpc>
              <a:spcBef>
                <a:spcPts val="100"/>
              </a:spcBef>
              <a:spcAft>
                <a:spcPts val="100"/>
              </a:spcAft>
            </a:pPr>
            <a:r>
              <a:rPr lang="es-MX" b="1" dirty="0">
                <a:solidFill>
                  <a:schemeClr val="bg2"/>
                </a:solidFill>
                <a:latin typeface="Poppins"/>
                <a:cs typeface="Poppins"/>
              </a:rPr>
              <a:t>Idioma: Español.</a:t>
            </a:r>
            <a:endParaRPr lang="es-ES" b="1" dirty="0">
              <a:solidFill>
                <a:schemeClr val="bg2"/>
              </a:solidFill>
              <a:latin typeface="Poppins"/>
              <a:cs typeface="Poppins"/>
            </a:endParaRPr>
          </a:p>
        </p:txBody>
      </p:sp>
      <p:sp>
        <p:nvSpPr>
          <p:cNvPr id="9" name="Google Shape;1194;p46">
            <a:extLst>
              <a:ext uri="{FF2B5EF4-FFF2-40B4-BE49-F238E27FC236}">
                <a16:creationId xmlns:a16="http://schemas.microsoft.com/office/drawing/2014/main" id="{8E708633-730C-11D8-0FD7-94A04789AF14}"/>
              </a:ext>
            </a:extLst>
          </p:cNvPr>
          <p:cNvSpPr txBox="1">
            <a:spLocks/>
          </p:cNvSpPr>
          <p:nvPr/>
        </p:nvSpPr>
        <p:spPr>
          <a:xfrm>
            <a:off x="7154194" y="2192686"/>
            <a:ext cx="1670284" cy="557706"/>
          </a:xfrm>
          <a:prstGeom prst="rect">
            <a:avLst/>
          </a:prstGeom>
          <a:noFill/>
          <a:ln>
            <a:noFill/>
          </a:ln>
          <a:effectLst>
            <a:outerShdw blurRad="42863" dist="28575" dir="5400000" algn="bl" rotWithShape="0">
              <a:schemeClr val="dk1">
                <a:alpha val="25000"/>
              </a:scheme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Imbue"/>
              <a:buNone/>
              <a:defRPr sz="9600" b="1" i="0" u="none" strike="noStrike" cap="none">
                <a:solidFill>
                  <a:schemeClr val="dk1"/>
                </a:solidFill>
                <a:latin typeface="Imbue"/>
                <a:ea typeface="Imbue"/>
                <a:cs typeface="Imbue"/>
                <a:sym typeface="Imbue"/>
              </a:defRPr>
            </a:lvl1pPr>
            <a:lvl2pPr marR="0" lvl="1"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6000"/>
              <a:buFont typeface="DM Serif Text"/>
              <a:buNone/>
              <a:defRPr sz="6000" b="1" i="0" u="none" strike="noStrike" cap="none">
                <a:solidFill>
                  <a:schemeClr val="dk1"/>
                </a:solidFill>
                <a:latin typeface="DM Serif Text"/>
                <a:ea typeface="DM Serif Text"/>
                <a:cs typeface="DM Serif Text"/>
                <a:sym typeface="DM Serif Text"/>
              </a:defRPr>
            </a:lvl9pPr>
          </a:lstStyle>
          <a:p>
            <a:pPr algn="ctr"/>
            <a:r>
              <a:rPr lang="es-ES" sz="3200" dirty="0">
                <a:solidFill>
                  <a:schemeClr val="tx1"/>
                </a:solidFill>
              </a:rPr>
              <a:t>Escenario</a:t>
            </a:r>
          </a:p>
        </p:txBody>
      </p:sp>
      <p:sp>
        <p:nvSpPr>
          <p:cNvPr id="11" name="CuadroTexto 10">
            <a:extLst>
              <a:ext uri="{FF2B5EF4-FFF2-40B4-BE49-F238E27FC236}">
                <a16:creationId xmlns:a16="http://schemas.microsoft.com/office/drawing/2014/main" id="{270B1F38-FC59-F8CE-84DE-1B411E562896}"/>
              </a:ext>
            </a:extLst>
          </p:cNvPr>
          <p:cNvSpPr txBox="1"/>
          <p:nvPr/>
        </p:nvSpPr>
        <p:spPr>
          <a:xfrm>
            <a:off x="4167119" y="2633959"/>
            <a:ext cx="4698279" cy="2131353"/>
          </a:xfrm>
          <a:prstGeom prst="rect">
            <a:avLst/>
          </a:prstGeom>
          <a:noFill/>
        </p:spPr>
        <p:txBody>
          <a:bodyPr wrap="square">
            <a:spAutoFit/>
          </a:bodyPr>
          <a:lstStyle/>
          <a:p>
            <a:pPr algn="just">
              <a:lnSpc>
                <a:spcPct val="115000"/>
              </a:lnSpc>
              <a:spcBef>
                <a:spcPts val="100"/>
              </a:spcBef>
              <a:spcAft>
                <a:spcPts val="100"/>
              </a:spcAft>
            </a:pPr>
            <a:r>
              <a:rPr lang="es-MX" sz="1000" dirty="0">
                <a:solidFill>
                  <a:schemeClr val="dk1"/>
                </a:solidFill>
                <a:latin typeface="Poppins Light"/>
                <a:cs typeface="Poppins Light"/>
                <a:sym typeface="Poppins Light"/>
              </a:rPr>
              <a:t>Silvia necesita conocer más sobre la violencia de género para poder identificarla, ya que quiere poder defenderse durante sus trayectos. Además, le gustaría poder obtener ayuda en caso de encontrarse en una situación de violencia o de riesgo de camino a su casa.</a:t>
            </a:r>
            <a:endParaRPr lang="es-ES" sz="1000" dirty="0">
              <a:solidFill>
                <a:schemeClr val="dk1"/>
              </a:solidFill>
              <a:latin typeface="Poppins Light"/>
              <a:cs typeface="Poppins Light"/>
              <a:sym typeface="Poppins Light"/>
            </a:endParaRPr>
          </a:p>
          <a:p>
            <a:pPr marL="342900" lvl="0" indent="-342900" algn="just">
              <a:lnSpc>
                <a:spcPct val="115000"/>
              </a:lnSpc>
              <a:spcBef>
                <a:spcPts val="100"/>
              </a:spcBef>
              <a:spcAft>
                <a:spcPts val="100"/>
              </a:spcAft>
              <a:buFont typeface="+mj-lt"/>
              <a:buAutoNum type="arabicPeriod"/>
            </a:pPr>
            <a:r>
              <a:rPr lang="es-MX" sz="1000" dirty="0">
                <a:solidFill>
                  <a:schemeClr val="dk1"/>
                </a:solidFill>
                <a:latin typeface="Poppins Light"/>
                <a:cs typeface="Poppins Light"/>
                <a:sym typeface="Poppins Light"/>
              </a:rPr>
              <a:t>Abre la aplicación e inicia sesión.</a:t>
            </a:r>
            <a:endParaRPr lang="es-ES" sz="1000" dirty="0">
              <a:solidFill>
                <a:schemeClr val="dk1"/>
              </a:solidFill>
              <a:latin typeface="Poppins Light"/>
              <a:cs typeface="Poppins Light"/>
              <a:sym typeface="Poppins Light"/>
            </a:endParaRPr>
          </a:p>
          <a:p>
            <a:pPr marL="342900" lvl="0" indent="-342900" algn="just">
              <a:lnSpc>
                <a:spcPct val="115000"/>
              </a:lnSpc>
              <a:spcBef>
                <a:spcPts val="100"/>
              </a:spcBef>
              <a:spcAft>
                <a:spcPts val="100"/>
              </a:spcAft>
              <a:buFont typeface="+mj-lt"/>
              <a:buAutoNum type="arabicPeriod"/>
            </a:pPr>
            <a:r>
              <a:rPr lang="es-MX" sz="1000" dirty="0">
                <a:solidFill>
                  <a:schemeClr val="dk1"/>
                </a:solidFill>
                <a:latin typeface="Poppins Light"/>
                <a:cs typeface="Poppins Light"/>
                <a:sym typeface="Poppins Light"/>
              </a:rPr>
              <a:t>Busca la sección de “Información” y selecciona la opción sobre la violencia de género.</a:t>
            </a:r>
            <a:endParaRPr lang="es-ES" sz="1000" dirty="0">
              <a:solidFill>
                <a:schemeClr val="dk1"/>
              </a:solidFill>
              <a:latin typeface="Poppins Light"/>
              <a:cs typeface="Poppins Light"/>
              <a:sym typeface="Poppins Light"/>
            </a:endParaRPr>
          </a:p>
          <a:p>
            <a:pPr marL="342900" lvl="0" indent="-342900" algn="just">
              <a:lnSpc>
                <a:spcPct val="115000"/>
              </a:lnSpc>
              <a:spcBef>
                <a:spcPts val="100"/>
              </a:spcBef>
              <a:spcAft>
                <a:spcPts val="100"/>
              </a:spcAft>
              <a:buFont typeface="+mj-lt"/>
              <a:buAutoNum type="arabicPeriod"/>
            </a:pPr>
            <a:r>
              <a:rPr lang="es-MX" sz="1000" dirty="0">
                <a:solidFill>
                  <a:schemeClr val="dk1"/>
                </a:solidFill>
                <a:latin typeface="Poppins Light"/>
                <a:cs typeface="Poppins Light"/>
                <a:sym typeface="Poppins Light"/>
              </a:rPr>
              <a:t>Busca la sección de mapa y ubica las zonas de riesgo.</a:t>
            </a:r>
            <a:endParaRPr lang="es-ES" sz="1000" dirty="0">
              <a:solidFill>
                <a:schemeClr val="dk1"/>
              </a:solidFill>
              <a:latin typeface="Poppins Light"/>
              <a:cs typeface="Poppins Light"/>
              <a:sym typeface="Poppins Light"/>
            </a:endParaRPr>
          </a:p>
          <a:p>
            <a:pPr marL="342900" lvl="0" indent="-342900">
              <a:lnSpc>
                <a:spcPct val="115000"/>
              </a:lnSpc>
              <a:spcBef>
                <a:spcPts val="100"/>
              </a:spcBef>
              <a:spcAft>
                <a:spcPts val="100"/>
              </a:spcAft>
              <a:buFont typeface="+mj-lt"/>
              <a:buAutoNum type="arabicPeriod"/>
            </a:pPr>
            <a:r>
              <a:rPr lang="es-MX" sz="1000" dirty="0">
                <a:solidFill>
                  <a:schemeClr val="dk1"/>
                </a:solidFill>
                <a:latin typeface="Poppins Light"/>
                <a:cs typeface="Poppins Light"/>
                <a:sym typeface="Poppins Light"/>
              </a:rPr>
              <a:t>Busca la configuración de la aplicación y verifica sus</a:t>
            </a:r>
            <a:br>
              <a:rPr lang="es-MX" sz="1000" dirty="0">
                <a:solidFill>
                  <a:schemeClr val="dk1"/>
                </a:solidFill>
                <a:latin typeface="Poppins Light"/>
                <a:cs typeface="Poppins Light"/>
                <a:sym typeface="Poppins Light"/>
              </a:rPr>
            </a:br>
            <a:r>
              <a:rPr lang="es-MX" sz="1000" dirty="0">
                <a:solidFill>
                  <a:schemeClr val="dk1"/>
                </a:solidFill>
                <a:latin typeface="Poppins Light"/>
                <a:cs typeface="Poppins Light"/>
                <a:sym typeface="Poppins Light"/>
              </a:rPr>
              <a:t>datos y contactos.</a:t>
            </a:r>
            <a:endParaRPr lang="es-ES" sz="1000" dirty="0">
              <a:solidFill>
                <a:schemeClr val="dk1"/>
              </a:solidFill>
              <a:latin typeface="Poppins Light"/>
              <a:cs typeface="Poppins Light"/>
              <a:sym typeface="Poppins Light"/>
            </a:endParaRPr>
          </a:p>
          <a:p>
            <a:pPr algn="just"/>
            <a:r>
              <a:rPr lang="es-MX" sz="1000" dirty="0">
                <a:solidFill>
                  <a:schemeClr val="dk1"/>
                </a:solidFill>
                <a:latin typeface="Poppins Light"/>
                <a:cs typeface="Poppins Light"/>
                <a:sym typeface="Poppins Light"/>
              </a:rPr>
              <a:t>Abre el “botón de pánico”.</a:t>
            </a:r>
            <a:endParaRPr lang="es-ES" sz="1000" dirty="0">
              <a:solidFill>
                <a:schemeClr val="dk1"/>
              </a:solidFill>
              <a:latin typeface="Poppins Light"/>
              <a:cs typeface="Poppins Light"/>
              <a:sym typeface="Poppins Light"/>
            </a:endParaRPr>
          </a:p>
        </p:txBody>
      </p:sp>
    </p:spTree>
  </p:cSld>
  <p:clrMapOvr>
    <a:masterClrMapping/>
  </p:clrMapOvr>
</p:sld>
</file>

<file path=ppt/theme/theme1.xml><?xml version="1.0" encoding="utf-8"?>
<a:theme xmlns:a="http://schemas.openxmlformats.org/drawingml/2006/main" name="Awareness Day Against Violence to Women by Slidesgo">
  <a:themeElements>
    <a:clrScheme name="Simple Light">
      <a:dk1>
        <a:srgbClr val="20124D"/>
      </a:dk1>
      <a:lt1>
        <a:srgbClr val="B4A7D6"/>
      </a:lt1>
      <a:dk2>
        <a:srgbClr val="DA4360"/>
      </a:dk2>
      <a:lt2>
        <a:srgbClr val="7A0068"/>
      </a:lt2>
      <a:accent1>
        <a:srgbClr val="3A8274"/>
      </a:accent1>
      <a:accent2>
        <a:srgbClr val="F0D598"/>
      </a:accent2>
      <a:accent3>
        <a:srgbClr val="EB9752"/>
      </a:accent3>
      <a:accent4>
        <a:srgbClr val="F397B4"/>
      </a:accent4>
      <a:accent5>
        <a:srgbClr val="6A63BA"/>
      </a:accent5>
      <a:accent6>
        <a:srgbClr val="FFFFF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349</Words>
  <Application>Microsoft Office PowerPoint</Application>
  <PresentationFormat>Presentación en pantalla (16:9)</PresentationFormat>
  <Paragraphs>50</Paragraphs>
  <Slides>7</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DM Serif Text</vt:lpstr>
      <vt:lpstr>Gilda Display</vt:lpstr>
      <vt:lpstr>Courier New</vt:lpstr>
      <vt:lpstr>Imbue</vt:lpstr>
      <vt:lpstr>Poppins</vt:lpstr>
      <vt:lpstr>Poppins Light</vt:lpstr>
      <vt:lpstr>Awareness Day Against Violence to Women by Slidesgo</vt:lpstr>
      <vt:lpstr>Proyecto: Her’s</vt:lpstr>
      <vt:lpstr>Propósito </vt:lpstr>
      <vt:lpstr>01</vt:lpstr>
      <vt:lpstr>Justificación</vt:lpstr>
      <vt:lpstr>Funcionalidades</vt:lpstr>
      <vt:lpstr>Investigación y aplicación</vt:lpstr>
      <vt:lpstr>Perfil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Her’s</dc:title>
  <cp:lastModifiedBy>Andy Ortega A</cp:lastModifiedBy>
  <cp:revision>1</cp:revision>
  <dcterms:modified xsi:type="dcterms:W3CDTF">2023-04-17T00:26:15Z</dcterms:modified>
</cp:coreProperties>
</file>