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6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22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8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9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0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1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3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C1B6E-EED1-274E-916D-2D709F07B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RU" dirty="0"/>
              <a:t>IoT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72F7E-9FB2-CE4B-8A4D-12A35D8E1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V</a:t>
            </a:r>
            <a:r>
              <a:rPr lang="en-RU" dirty="0"/>
              <a:t>isualization and analysis of energy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F36A0-E421-4B32-9B6A-38327CFC9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44" b="23573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932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EE52-EA94-4B43-8D39-363AC28C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Seasonal pattern (Total enegry)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F746F2-4BA7-884D-B597-36AF17D6C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192" y="1543988"/>
            <a:ext cx="7327608" cy="473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EE52-EA94-4B43-8D39-363AC28C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Monthly pattern (Mean energy)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AA015-A387-944F-A2BC-19EE929A4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70" y="1486837"/>
            <a:ext cx="9956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7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EE52-EA94-4B43-8D39-363AC28C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Weekly pattern (Mean energy)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490542-9DF9-294F-84DE-4EAFF93C2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28" y="1690687"/>
            <a:ext cx="7136754" cy="460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7884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43B41"/>
      </a:dk2>
      <a:lt2>
        <a:srgbClr val="E8E3E2"/>
      </a:lt2>
      <a:accent1>
        <a:srgbClr val="3AB0CC"/>
      </a:accent1>
      <a:accent2>
        <a:srgbClr val="27B494"/>
      </a:accent2>
      <a:accent3>
        <a:srgbClr val="34B864"/>
      </a:accent3>
      <a:accent4>
        <a:srgbClr val="30B828"/>
      </a:accent4>
      <a:accent5>
        <a:srgbClr val="6FB333"/>
      </a:accent5>
      <a:accent6>
        <a:srgbClr val="9CAA25"/>
      </a:accent6>
      <a:hlink>
        <a:srgbClr val="C56852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Elephant</vt:lpstr>
      <vt:lpstr>BrushVTI</vt:lpstr>
      <vt:lpstr>IoT Analytics</vt:lpstr>
      <vt:lpstr>Seasonal pattern (Total enegry)</vt:lpstr>
      <vt:lpstr>Monthly pattern (Mean energy)</vt:lpstr>
      <vt:lpstr>Weekly pattern (Mean energy)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Analytics</dc:title>
  <dc:creator>Vera Rykalina</dc:creator>
  <cp:lastModifiedBy>Vera Rykalina</cp:lastModifiedBy>
  <cp:revision>3</cp:revision>
  <dcterms:created xsi:type="dcterms:W3CDTF">2020-05-11T15:09:56Z</dcterms:created>
  <dcterms:modified xsi:type="dcterms:W3CDTF">2020-05-11T15:53:54Z</dcterms:modified>
</cp:coreProperties>
</file>