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7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9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0E51-676F-DF48-A529-C5DA0F91A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dirty="0"/>
              <a:t>IoT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7A357-586E-1F41-B2AD-78CBFB25E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U" dirty="0"/>
              <a:t>Visualization and Analysis of Energy Data</a:t>
            </a:r>
          </a:p>
        </p:txBody>
      </p:sp>
    </p:spTree>
    <p:extLst>
      <p:ext uri="{BB962C8B-B14F-4D97-AF65-F5344CB8AC3E}">
        <p14:creationId xmlns:p14="http://schemas.microsoft.com/office/powerpoint/2010/main" val="19845002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IoT 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Analytics</dc:title>
  <dc:creator>Vera Rykalina</dc:creator>
  <cp:lastModifiedBy>Vera Rykalina</cp:lastModifiedBy>
  <cp:revision>2</cp:revision>
  <dcterms:created xsi:type="dcterms:W3CDTF">2020-05-11T14:48:09Z</dcterms:created>
  <dcterms:modified xsi:type="dcterms:W3CDTF">2020-05-11T14:52:47Z</dcterms:modified>
</cp:coreProperties>
</file>