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Игра «Мама для Мамонтенка»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 подготовлен Пономаренко Верой Михайловной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Идея проекта: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Данная игра представляет собой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бродилку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бесконечном зацикленном поле. Задача игрока управлять фигуркой героя посредством клавиш клавиатуры таким образом, чтобы избежать столкновения с препятствиями в виде глыб льда. При столкновении герой теряет жизнь. После потери последней жизни игра завершается автоматически.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запуске игры появляется заставка. Здесь же изложены правила игры. Нажатие любой клавиши клавиатуры или кнопки мыши активирует запуск игры. В данной игре реализовано бесконечное зацикленное поле, состоящие из клеток двух типов: свободные и препятствия. Герой имеет возможность передвигаться вверх, вниз, вправо и влево на клетчатом поле. При столкновении героя и препятствия модулируется визуализация столкновения и на экране появляется россыпь звездочек. Игра имеет счетчик жизни. Их изначальное количество равно 3 и при столкновении уменьшается на 1. Информация о количестве оставшихся жизней отображается в верхнем левом углу. После потери последней жизни игра автоматически завершается. На экран выводится картинка сообщающая о завершении игры.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52600" y="83058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0" y="84582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Использованные технологии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Игровой цикл;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Клетчатое поле;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Спрайты;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Столкновения (и дополнительное украшение при данном взаимодействии героя и препятствия)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Можно дополнить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игру, например, различными бонусами в виде дополнительных жизней, получаемых в процессе игры, а также бонусами, дающие баллы. Для этих баллов можно сделать счетчик и таблицу рекордов, что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сделает игру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более азартной.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245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Игра «Мама для Мамонтенка»</vt:lpstr>
      <vt:lpstr>Введение</vt:lpstr>
      <vt:lpstr>Реализация</vt:lpstr>
      <vt:lpstr>Использованные технологии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для линейных и квадратных уравнений с одной переменной</dc:title>
  <dc:creator>Верочка</dc:creator>
  <cp:lastModifiedBy>Верочка</cp:lastModifiedBy>
  <cp:revision>3</cp:revision>
  <dcterms:created xsi:type="dcterms:W3CDTF">2021-01-10T10:51:49Z</dcterms:created>
  <dcterms:modified xsi:type="dcterms:W3CDTF">2021-02-25T16:05:34Z</dcterms:modified>
</cp:coreProperties>
</file>