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6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989B-E8C7-4476-9E46-DCED612D7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0B37D7-64EA-453D-A94F-09EA684E8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316F2-18A4-4504-A2A2-8093987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C23D96-5D90-47DD-B3E9-C808B8DE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9EA83-2167-4002-9862-FE75BB3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03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13DB0-D795-4017-BF09-F94FEE25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62853-7FCC-4584-AD4A-D6949F5C4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CC816-F834-4673-99A5-8C67431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C492B2-6905-4630-A327-40012432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4E44-5E30-4CEA-9E50-02E4B23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62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7CA8F0-4439-4368-BB1F-7F86A3816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B74D2F-B36D-4503-9F8C-7ADDE2B6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60967-DC6F-43E1-B421-DAD0FE7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21671-01EC-474B-8F58-37F306B7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F3B49-46D9-464D-9A90-C331EE6A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6B3D0-9EA8-4AC4-97DF-2FBF8762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E7CA3-3EFE-41C0-B5DC-A8ACA40B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CDCCE-14AD-4DCC-A754-14E878EF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16E97-7849-4CCF-995D-207EEA11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EC80F-82DD-4957-BBB7-93D8762C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2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29E89-C6FF-4EC3-B0A0-6B88B716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E823C0-284A-4433-9008-8A4BCCD0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1AB5B-BAF7-4BA2-9F10-1A99B65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7251D6-E0C4-4D27-8D87-2F41B166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FED6C-0F22-42E0-9FBE-93D61A7D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B9BA9-FC84-4C98-98B6-2872EFDA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7214E-FA3A-4A03-A1CC-FBF14E4A7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77040D-62CF-4572-A8FE-411AA4DB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429424-F8E2-4D14-91D4-139E4EEE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322B7E-6B24-4F50-9D69-1D8CEC05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320F1-E8EB-4AE1-BA7E-268B076A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91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DA930-A2DD-4BC6-848E-0AA0B0E6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904A4-C95E-4A2B-A547-9C6AE0D2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5786B-B8FC-41AF-9558-709F0D7E4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8FED28-F9F9-4391-A929-3BBA8BE9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E36C55-ECD2-4630-B6DE-BF796F436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AB7C18-0EF2-4641-8040-F7894B6C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1408A3-BE8F-452A-9C76-F8826927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AB1646-E3FC-4294-A93B-817D2931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9F61A-F0A6-4F41-AB8F-A12CD8AA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8B54F2-64FC-4C05-80A5-62ED4B99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BCADB5-97AF-4F4F-AD76-9185E00D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7E9142-A41C-4145-A9E3-2DB1EA7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61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054537-8AB4-4F1B-963F-312FECF5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C33865-6510-4180-B05D-991E37DC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05EDCC-0E79-4566-803D-61C03E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A2DB9-52B4-4494-A4FB-6B1F379E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5AD2F-67C9-4F4B-A090-717ED66D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1ACFB6-B3CD-4BF7-91DB-34E101D4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5E6F0A-466A-4329-A271-FA9A0A6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F71D2F-75EB-466B-8FDE-48C7248C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E4EAD-514B-4793-AB70-2210658C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03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B232C-96B8-427A-BB34-EB258188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297927-52B6-4B95-BC91-7D506F9ED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51EA4F-3117-4BD5-BAF8-EA54F77C4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F9A3F9-2CA2-4BB7-8BC4-EDC3F5FC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1001DE-DF1D-4A2A-BED3-5612EF0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46BD3-42DC-4BF7-B077-73358DE9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3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86CD0D-FC29-4C88-BE31-9309EB03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D813B8-5FE2-4A68-A40E-0E4098FC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DBE25-E256-4E0A-8168-53CDA197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53D-2BE4-4B97-888B-70D7B9117CFE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577C6-9C77-40EB-91FE-587A3F31B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065C0-AE39-4BAB-ADE1-33C16C9B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09E2-9601-4CA3-A191-9C108133E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E198E76-D8E0-4A33-89DC-FFF68294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1706252"/>
            <a:ext cx="7021513" cy="172274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組合語言</a:t>
            </a:r>
            <a:r>
              <a:rPr lang="zh-TW" altLang="en-US" sz="56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與系統程式</a:t>
            </a:r>
            <a:br>
              <a:rPr lang="en-US" altLang="zh-TW" sz="56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TW" altLang="en-US" sz="56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期末專題</a:t>
            </a:r>
            <a:r>
              <a:rPr lang="en-US" altLang="zh-TW" sz="56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demo</a:t>
            </a:r>
            <a:endParaRPr lang="zh-TW" altLang="en-US" sz="56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2BA4B-BA70-4BC6-BB06-325265D68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5" y="3809999"/>
            <a:ext cx="4316096" cy="10127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第</a:t>
            </a:r>
            <a:r>
              <a:rPr lang="en-US" altLang="zh-TW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28</a:t>
            </a:r>
            <a:r>
              <a:rPr lang="zh-TW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組</a:t>
            </a:r>
            <a:endParaRPr lang="en-US" altLang="zh-TW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algn="l"/>
            <a:r>
              <a:rPr lang="en-US" altLang="zh-TW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108502510 </a:t>
            </a:r>
            <a:r>
              <a:rPr lang="zh-TW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蘇洪瑤 </a:t>
            </a:r>
            <a:r>
              <a:rPr lang="en-US" altLang="zh-TW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107303001 </a:t>
            </a:r>
            <a:r>
              <a:rPr lang="zh-TW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張凱晴</a:t>
            </a:r>
            <a:endParaRPr lang="en-US" altLang="zh-TW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algn="l"/>
            <a:r>
              <a:rPr lang="en-US" altLang="zh-TW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108502508 </a:t>
            </a:r>
            <a:r>
              <a:rPr lang="zh-TW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莊智淩 </a:t>
            </a:r>
            <a:r>
              <a:rPr lang="en-US" altLang="zh-TW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108502509 </a:t>
            </a:r>
            <a:r>
              <a:rPr lang="zh-TW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陳昕妤 </a:t>
            </a:r>
            <a:endParaRPr lang="en-US" altLang="zh-TW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D5E3961-8AD1-4980-907A-FBE722ECEE68}"/>
              </a:ext>
            </a:extLst>
          </p:cNvPr>
          <p:cNvCxnSpPr/>
          <p:nvPr/>
        </p:nvCxnSpPr>
        <p:spPr>
          <a:xfrm>
            <a:off x="716437" y="1828800"/>
            <a:ext cx="0" cy="160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34E59AA-9A9B-4FD2-B174-8FCFDD26C255}"/>
              </a:ext>
            </a:extLst>
          </p:cNvPr>
          <p:cNvCxnSpPr/>
          <p:nvPr/>
        </p:nvCxnSpPr>
        <p:spPr>
          <a:xfrm>
            <a:off x="719076" y="3414192"/>
            <a:ext cx="65704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5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架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BC8D8A-C171-4508-B2F8-1FD0E2B560C7}"/>
              </a:ext>
            </a:extLst>
          </p:cNvPr>
          <p:cNvSpPr txBox="1"/>
          <p:nvPr/>
        </p:nvSpPr>
        <p:spPr>
          <a:xfrm>
            <a:off x="3902697" y="707010"/>
            <a:ext cx="2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―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填滿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4CD235C-F9F0-4E3C-8704-AF6117B8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50" y="2953596"/>
            <a:ext cx="2392918" cy="26234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F3AF5B1-B739-4A8B-AAC1-165157D4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54" y="2953596"/>
            <a:ext cx="2392919" cy="26234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E0CC52-1AA0-4011-B8FC-351359D0B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5" b="3672"/>
          <a:stretch/>
        </p:blipFill>
        <p:spPr>
          <a:xfrm>
            <a:off x="1176679" y="1662274"/>
            <a:ext cx="4546757" cy="47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118734-482C-45BC-A1EB-8B734EA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67" y="2380431"/>
            <a:ext cx="3022600" cy="2097137"/>
          </a:xfrm>
        </p:spPr>
        <p:txBody>
          <a:bodyPr anchor="b">
            <a:normAutofit/>
          </a:bodyPr>
          <a:lstStyle/>
          <a:p>
            <a:r>
              <a:rPr lang="zh-TW" altLang="en-US" sz="4800" dirty="0">
                <a:solidFill>
                  <a:srgbClr val="FFFFFF"/>
                </a:solidFill>
              </a:rPr>
              <a:t>簡易</a:t>
            </a:r>
            <a:br>
              <a:rPr lang="en-US" altLang="zh-TW" sz="4800" dirty="0">
                <a:solidFill>
                  <a:srgbClr val="FFFFFF"/>
                </a:solidFill>
              </a:rPr>
            </a:br>
            <a:r>
              <a:rPr lang="zh-TW" altLang="en-US" sz="4800" dirty="0">
                <a:solidFill>
                  <a:srgbClr val="FFFFFF"/>
                </a:solidFill>
              </a:rPr>
              <a:t>影像處理工具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B275BCF-9E92-4F88-A2DE-F6BDD02B96B8}"/>
              </a:ext>
            </a:extLst>
          </p:cNvPr>
          <p:cNvGrpSpPr/>
          <p:nvPr/>
        </p:nvGrpSpPr>
        <p:grpSpPr>
          <a:xfrm>
            <a:off x="7785325" y="2760978"/>
            <a:ext cx="728733" cy="435006"/>
            <a:chOff x="6573521" y="4647147"/>
            <a:chExt cx="728733" cy="43500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CEDB578-D01B-4767-86EF-616D1226990C}"/>
                </a:ext>
              </a:extLst>
            </p:cNvPr>
            <p:cNvSpPr/>
            <p:nvPr/>
          </p:nvSpPr>
          <p:spPr>
            <a:xfrm>
              <a:off x="6867248" y="4647147"/>
              <a:ext cx="435006" cy="435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1C35AF36-E0FB-46DC-9C6E-B75E1D160A34}"/>
                </a:ext>
              </a:extLst>
            </p:cNvPr>
            <p:cNvSpPr/>
            <p:nvPr/>
          </p:nvSpPr>
          <p:spPr>
            <a:xfrm>
              <a:off x="6573521" y="4647147"/>
              <a:ext cx="435006" cy="4350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83D72-4B07-4D47-B8D7-D093FEB4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121" y="2927757"/>
            <a:ext cx="5125611" cy="29243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分工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VS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視窗架構：張凱晴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明暗：蘇洪瑤、陳昕妤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放大：蘇洪瑤、張凱晴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縮小：莊智淩、蘇洪瑤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模糊：莊智淩、陳昕妤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填滿：陳昕妤、莊智淩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4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使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用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之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D49137-3EF1-4E48-867E-A8852D098DCF}"/>
              </a:ext>
            </a:extLst>
          </p:cNvPr>
          <p:cNvSpPr txBox="1"/>
          <p:nvPr/>
        </p:nvSpPr>
        <p:spPr>
          <a:xfrm>
            <a:off x="838192" y="1998325"/>
            <a:ext cx="334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visual C++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Irvine32.inc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C907201-C38D-486D-9DD7-7C20CDAEF94E}"/>
              </a:ext>
            </a:extLst>
          </p:cNvPr>
          <p:cNvSpPr/>
          <p:nvPr/>
        </p:nvSpPr>
        <p:spPr>
          <a:xfrm>
            <a:off x="3522729" y="433368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CB05103-97A2-4541-B06B-2868A6DE08DD}"/>
              </a:ext>
            </a:extLst>
          </p:cNvPr>
          <p:cNvSpPr/>
          <p:nvPr/>
        </p:nvSpPr>
        <p:spPr>
          <a:xfrm>
            <a:off x="4272409" y="438604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庫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A9513D-4C71-406A-BC5B-2F59CAEC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0" y="1788600"/>
            <a:ext cx="6887090" cy="44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使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用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方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79C26C9-2A17-416B-8DD2-6450A63F614F}"/>
              </a:ext>
            </a:extLst>
          </p:cNvPr>
          <p:cNvGrpSpPr/>
          <p:nvPr/>
        </p:nvGrpSpPr>
        <p:grpSpPr>
          <a:xfrm>
            <a:off x="7150712" y="3563579"/>
            <a:ext cx="3520160" cy="923330"/>
            <a:chOff x="7685550" y="3563579"/>
            <a:chExt cx="3520160" cy="92333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4D49137-3EF1-4E48-867E-A8852D098DCF}"/>
                </a:ext>
              </a:extLst>
            </p:cNvPr>
            <p:cNvSpPr txBox="1"/>
            <p:nvPr/>
          </p:nvSpPr>
          <p:spPr>
            <a:xfrm>
              <a:off x="7702483" y="3563579"/>
              <a:ext cx="3503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AutoNum type="circleNumWdWhitePlain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選擇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load</a:t>
              </a: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插入點陣圖</a:t>
              </a:r>
              <a:endPara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AutoNum type="circleNumWdWhitePlain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點選要使用的功能</a:t>
              </a:r>
              <a:endPara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  <a:p>
              <a:pPr marL="342900" indent="-342900">
                <a:buFont typeface="Wingdings" panose="05000000000000000000" pitchFamily="2" charset="2"/>
                <a:buAutoNum type="circleNumWdWhitePlain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將自動以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bmp</a:t>
              </a: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檔存檔並顯示</a:t>
              </a: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E321F92-3CB7-4C5A-AA1A-6850A95E9CBD}"/>
                </a:ext>
              </a:extLst>
            </p:cNvPr>
            <p:cNvCxnSpPr>
              <a:cxnSpLocks/>
            </p:cNvCxnSpPr>
            <p:nvPr/>
          </p:nvCxnSpPr>
          <p:spPr>
            <a:xfrm>
              <a:off x="7702484" y="3563579"/>
              <a:ext cx="1" cy="9233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4B86CF64-1286-4EB6-A156-A763CAF7685C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50" y="4486909"/>
              <a:ext cx="32354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2B5D55CE-5834-46A2-B0F7-3F2F7483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81" y="1894010"/>
            <a:ext cx="4423316" cy="42624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677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架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構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D81278F-EBC0-40B2-8691-27E100CE84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6783" y="685070"/>
          <a:ext cx="3843452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21726">
                  <a:extLst>
                    <a:ext uri="{9D8B030D-6E8A-4147-A177-3AD203B41FA5}">
                      <a16:colId xmlns:a16="http://schemas.microsoft.com/office/drawing/2014/main" val="2443715214"/>
                    </a:ext>
                  </a:extLst>
                </a:gridCol>
                <a:gridCol w="1921726">
                  <a:extLst>
                    <a:ext uri="{9D8B030D-6E8A-4147-A177-3AD203B41FA5}">
                      <a16:colId xmlns:a16="http://schemas.microsoft.com/office/drawing/2014/main" val="360312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0012h (18)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2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0016h (22)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0986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51B943-750B-477B-9904-31B7A4DF1EC7}"/>
              </a:ext>
            </a:extLst>
          </p:cNvPr>
          <p:cNvSpPr txBox="1"/>
          <p:nvPr/>
        </p:nvSpPr>
        <p:spPr>
          <a:xfrm>
            <a:off x="3902697" y="707010"/>
            <a:ext cx="2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―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、讀檔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F7775E-0250-4571-9B82-A6FB9DE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9" y="1822924"/>
            <a:ext cx="4580227" cy="4387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38A18A-9D9D-4F7A-9F6E-6C7B615A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49" y="1822924"/>
            <a:ext cx="6274552" cy="43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7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架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51B943-750B-477B-9904-31B7A4DF1EC7}"/>
              </a:ext>
            </a:extLst>
          </p:cNvPr>
          <p:cNvSpPr txBox="1"/>
          <p:nvPr/>
        </p:nvSpPr>
        <p:spPr>
          <a:xfrm>
            <a:off x="3902697" y="707010"/>
            <a:ext cx="2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―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寫檔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E89E09-0929-41A3-A6CD-AA254513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13" y="1706498"/>
            <a:ext cx="6328963" cy="465571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630C8F7-3A89-4653-9264-CE9BEA107C34}"/>
              </a:ext>
            </a:extLst>
          </p:cNvPr>
          <p:cNvSpPr/>
          <p:nvPr/>
        </p:nvSpPr>
        <p:spPr>
          <a:xfrm>
            <a:off x="3277167" y="3825610"/>
            <a:ext cx="5866833" cy="24745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架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BC8D8A-C171-4508-B2F8-1FD0E2B560C7}"/>
              </a:ext>
            </a:extLst>
          </p:cNvPr>
          <p:cNvSpPr txBox="1"/>
          <p:nvPr/>
        </p:nvSpPr>
        <p:spPr>
          <a:xfrm>
            <a:off x="3902697" y="707010"/>
            <a:ext cx="2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―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放大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縮小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44BB280-30AF-4D30-8449-12C2A920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20" y="1826588"/>
            <a:ext cx="2052711" cy="225048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34E49F9-6D0C-486D-9B05-F1C6374A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639" y="4077068"/>
            <a:ext cx="2052711" cy="225048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85DC33D-8105-44D1-A196-DBFB4DFD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16" y="4077068"/>
            <a:ext cx="2052711" cy="22504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2F41AF-244F-48E8-B7E4-E992B923C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0" y="1785952"/>
            <a:ext cx="3748185" cy="45415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0B895B-7BF9-401F-A3A6-991AECA41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762" y="1687060"/>
            <a:ext cx="3314473" cy="2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架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BC8D8A-C171-4508-B2F8-1FD0E2B560C7}"/>
              </a:ext>
            </a:extLst>
          </p:cNvPr>
          <p:cNvSpPr txBox="1"/>
          <p:nvPr/>
        </p:nvSpPr>
        <p:spPr>
          <a:xfrm>
            <a:off x="3902697" y="707010"/>
            <a:ext cx="2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―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亮度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EB6AFEF-1040-49D7-9CF8-8AF226D1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30" y="1998133"/>
            <a:ext cx="2210187" cy="242312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BE4E4B-8298-4277-9347-3445A86F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71" y="3869266"/>
            <a:ext cx="2210187" cy="242312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307EEF8-9DE2-4902-BF75-9190080D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912" y="1998133"/>
            <a:ext cx="2210187" cy="24231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2FC362-2FE6-4393-AE1C-4883E488D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08" y="1838227"/>
            <a:ext cx="3655580" cy="43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F6E08C-19BB-4DC3-BE83-847032AA680D}"/>
              </a:ext>
            </a:extLst>
          </p:cNvPr>
          <p:cNvSpPr/>
          <p:nvPr/>
        </p:nvSpPr>
        <p:spPr>
          <a:xfrm>
            <a:off x="491765" y="1564849"/>
            <a:ext cx="11208470" cy="4920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A2AFAEF-673D-4F3A-B987-47F21783F4C0}"/>
              </a:ext>
            </a:extLst>
          </p:cNvPr>
          <p:cNvSpPr/>
          <p:nvPr/>
        </p:nvSpPr>
        <p:spPr>
          <a:xfrm>
            <a:off x="491765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EB60D4D-83DE-43CA-9447-14F850198902}"/>
              </a:ext>
            </a:extLst>
          </p:cNvPr>
          <p:cNvSpPr/>
          <p:nvPr/>
        </p:nvSpPr>
        <p:spPr>
          <a:xfrm>
            <a:off x="1252193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58EF3-5525-46C8-8A0E-6694165AF474}"/>
              </a:ext>
            </a:extLst>
          </p:cNvPr>
          <p:cNvSpPr/>
          <p:nvPr/>
        </p:nvSpPr>
        <p:spPr>
          <a:xfrm>
            <a:off x="2012621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架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10A6C76-97DD-49F1-A636-C8F4AC2EB2E0}"/>
              </a:ext>
            </a:extLst>
          </p:cNvPr>
          <p:cNvSpPr/>
          <p:nvPr/>
        </p:nvSpPr>
        <p:spPr>
          <a:xfrm>
            <a:off x="2773049" y="428132"/>
            <a:ext cx="882192" cy="8821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BC8D8A-C171-4508-B2F8-1FD0E2B560C7}"/>
              </a:ext>
            </a:extLst>
          </p:cNvPr>
          <p:cNvSpPr txBox="1"/>
          <p:nvPr/>
        </p:nvSpPr>
        <p:spPr>
          <a:xfrm>
            <a:off x="3902697" y="707010"/>
            <a:ext cx="2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―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模糊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EB6AFEF-1040-49D7-9CF8-8AF226D1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41" y="1706498"/>
            <a:ext cx="2038150" cy="223451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143D658-88E2-48F0-A91B-0AE780E3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41" y="4075584"/>
            <a:ext cx="2038150" cy="22345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DBAEA13-17C7-4734-86CF-AE5E7F0F9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75" y="1967843"/>
            <a:ext cx="3328883" cy="4114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8692B6-D56F-42DB-99E2-5C7383B20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6" y="2249597"/>
            <a:ext cx="3630842" cy="35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2069</TotalTime>
  <Words>174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 Light</vt:lpstr>
      <vt:lpstr>Microsoft YaHei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組合語言與系統程式 期末專題demo</vt:lpstr>
      <vt:lpstr>簡易 影像處理工具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組合語言與系統設計 期末專題demo</dc:title>
  <dc:creator>昕妤 陳</dc:creator>
  <cp:lastModifiedBy>張凱晴 (107303001)</cp:lastModifiedBy>
  <cp:revision>33</cp:revision>
  <dcterms:created xsi:type="dcterms:W3CDTF">2021-01-01T07:51:03Z</dcterms:created>
  <dcterms:modified xsi:type="dcterms:W3CDTF">2021-01-04T08:56:04Z</dcterms:modified>
</cp:coreProperties>
</file>