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CD20-2F6D-4E5B-AF3B-CE2256BA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D6DA-1547-4E43-8698-D03CAA22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AE61-70AF-4770-8C17-CE5FC627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80F8-0A8A-488A-8A42-0CED2881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6E69-9B58-4878-A7AD-62657C77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421-305D-474A-B63D-79791D0D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5B0B-428C-48DE-A727-1521CE27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102A-D119-40E3-9235-3030EC7F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30A7-995D-405A-8EF3-AF3B25E2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612D-89BB-4E74-AB92-00CE9DD7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3CBBF-B48D-4D81-8FC5-51C73103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829BB-D4C8-42B4-BF39-909CD10B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E3F1-5658-419D-942B-6004863A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BD2F-4718-4B17-B9C7-23137C8D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7F72-7764-48D0-9DDE-478C1953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172A-A384-45CE-B1FA-C5AE10B4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7FD6-CA5E-41BC-9342-02C5913F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4FC3-45B4-4BE7-9A67-0A83064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39B3-C3F9-4462-9D83-668A38B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B5AB-54C9-45BC-8CFC-49AC9776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41A8-FAB6-4079-AE69-CCF2772A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4248-611F-45EA-B385-F2EC9820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91B5-319D-4C2E-9A0E-D952B19F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5145-DB8E-4CCD-A3A1-27D6F687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4662-FC9F-475D-B44A-0C149DA4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056E-7A70-4550-B48D-CFD1FFD6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6ADC-7ABE-40D9-9671-BD7DC983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1E4D-6B4F-462E-B4C6-6BBFF9D7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166A-38AE-4050-A4A9-749CE2E1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16318-2D4C-490F-9E75-89778523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F065-742A-47CB-9204-096E12A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D6D-5205-4F3D-B92A-4956514C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D51C-B2F2-4572-84F3-ED95FD3A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7080C-2733-49A4-9052-01B5EB44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0D8EE-71DF-443D-97AD-68B9A212A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46370-6E9E-416C-8209-C67B89B69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EF1D1-6AEB-498E-A28E-E433449A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07EA8-CF37-43C7-9C01-27A0D56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9B81E-EEA8-4FD2-A8D2-A4F3C648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A920-6B41-4CD2-A4F0-B2C02CF9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B90FA-5B80-4C65-A19C-9A76CFBC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F505-3B6D-40EC-81F1-08145EFB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A660E-B769-4F80-9A68-F52216C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F5E9-A796-4742-8B14-999F01E5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BCD02-809D-4545-8F50-7A36481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30BE-0688-4D8E-A52B-0685F07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217C-A4C4-42B5-B8C6-F6415904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7DE1-EDB2-4FDE-B719-E9ABA2C5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DAF01-D76B-4505-900B-4FD7B89A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9A6B-DEFE-4972-92E6-1BA598D7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0ABF-6300-48D7-89A8-6D439BF1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D624A-E6F5-48C8-B327-5D4F6A2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8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3F0F-9B90-4AAC-BFD4-B774A46F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1F4D-44EB-4B04-9AF3-C219255E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C183-C080-4CC6-AE47-59D27A88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8B53-EE10-43CE-955A-0CF6955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C9CF-99A5-4F65-A62E-F2FE9D74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450E-8F1B-4B0E-B39A-EDDF7EE5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D2A02-13A5-49EB-9A6D-125B9CDF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3A677-BF45-46AA-AC27-BFA3E0B7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9FF9-1720-4B0D-94F0-EFBAA750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960F-39C2-4B23-B219-3FB78A3E83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3A36-CBA6-4FA6-A0EC-0E66F099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1844-4DAC-414A-A03E-8493DE95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7794-D1B7-426D-B4D9-E44090C5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2A955E-DD4D-465C-8D9B-613F97B7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85813"/>
            <a:ext cx="97536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B111DD9-D782-4014-A2C2-A005FEA81531}"/>
              </a:ext>
            </a:extLst>
          </p:cNvPr>
          <p:cNvSpPr txBox="1"/>
          <p:nvPr/>
        </p:nvSpPr>
        <p:spPr>
          <a:xfrm>
            <a:off x="0" y="74087"/>
            <a:ext cx="12191999" cy="369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Maritime Data Space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9330D-5EA9-49F2-AAE4-6B2FC7EE89BF}"/>
              </a:ext>
            </a:extLst>
          </p:cNvPr>
          <p:cNvSpPr/>
          <p:nvPr/>
        </p:nvSpPr>
        <p:spPr>
          <a:xfrm>
            <a:off x="180935" y="2924915"/>
            <a:ext cx="2140801" cy="87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863ACFD-B4F6-4A15-B020-A802F7BE270A}"/>
              </a:ext>
            </a:extLst>
          </p:cNvPr>
          <p:cNvSpPr txBox="1"/>
          <p:nvPr/>
        </p:nvSpPr>
        <p:spPr>
          <a:xfrm>
            <a:off x="165372" y="3030616"/>
            <a:ext cx="21563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DNVGL Veracity Connector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99F75E-D624-4145-AD0C-262F2F7A678F}"/>
              </a:ext>
            </a:extLst>
          </p:cNvPr>
          <p:cNvSpPr/>
          <p:nvPr/>
        </p:nvSpPr>
        <p:spPr>
          <a:xfrm>
            <a:off x="2610042" y="2622212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81989-52B5-4936-9707-F9BED14042F0}"/>
              </a:ext>
            </a:extLst>
          </p:cNvPr>
          <p:cNvSpPr/>
          <p:nvPr/>
        </p:nvSpPr>
        <p:spPr>
          <a:xfrm>
            <a:off x="3620321" y="1395491"/>
            <a:ext cx="2688187" cy="7459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MDS Service Registry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37F68AE7-1BAA-4670-850B-AA2C61B470EA}"/>
              </a:ext>
            </a:extLst>
          </p:cNvPr>
          <p:cNvSpPr txBox="1"/>
          <p:nvPr/>
        </p:nvSpPr>
        <p:spPr>
          <a:xfrm>
            <a:off x="657889" y="511764"/>
            <a:ext cx="174599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 space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C5519-4FE3-4D87-A273-450B5477FBD5}"/>
              </a:ext>
            </a:extLst>
          </p:cNvPr>
          <p:cNvCxnSpPr>
            <a:cxnSpLocks/>
          </p:cNvCxnSpPr>
          <p:nvPr/>
        </p:nvCxnSpPr>
        <p:spPr>
          <a:xfrm>
            <a:off x="3205538" y="74087"/>
            <a:ext cx="0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AEFDD-2A7C-47F8-9443-57A7F9A618E5}"/>
              </a:ext>
            </a:extLst>
          </p:cNvPr>
          <p:cNvCxnSpPr>
            <a:cxnSpLocks/>
          </p:cNvCxnSpPr>
          <p:nvPr/>
        </p:nvCxnSpPr>
        <p:spPr>
          <a:xfrm flipH="1">
            <a:off x="2" y="1020237"/>
            <a:ext cx="1219199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32C42E18-49A4-466A-B77D-DE0D579E92BA}"/>
              </a:ext>
            </a:extLst>
          </p:cNvPr>
          <p:cNvSpPr txBox="1"/>
          <p:nvPr/>
        </p:nvSpPr>
        <p:spPr>
          <a:xfrm>
            <a:off x="4510114" y="523334"/>
            <a:ext cx="480599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space (SINTEF Digital test environment)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C900A-BC8F-42BA-AB3B-5B78BA3A463E}"/>
              </a:ext>
            </a:extLst>
          </p:cNvPr>
          <p:cNvSpPr/>
          <p:nvPr/>
        </p:nvSpPr>
        <p:spPr>
          <a:xfrm>
            <a:off x="3620320" y="2959923"/>
            <a:ext cx="2688187" cy="7459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MDS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A01E7-9B6D-4F77-A46D-28B99B13D4E0}"/>
              </a:ext>
            </a:extLst>
          </p:cNvPr>
          <p:cNvSpPr/>
          <p:nvPr/>
        </p:nvSpPr>
        <p:spPr>
          <a:xfrm>
            <a:off x="7691829" y="4358347"/>
            <a:ext cx="2140801" cy="87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0ABBF99C-F082-49B9-B39F-903D2A421D1A}"/>
              </a:ext>
            </a:extLst>
          </p:cNvPr>
          <p:cNvSpPr txBox="1"/>
          <p:nvPr/>
        </p:nvSpPr>
        <p:spPr>
          <a:xfrm>
            <a:off x="7676266" y="4464048"/>
            <a:ext cx="21563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solidFill>
                  <a:prstClr val="black"/>
                </a:solidFill>
                <a:latin typeface="Calibri" panose="020F0502020204030204"/>
              </a:rPr>
              <a:t>Navtor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Connector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AD7EE-1050-463F-B0FE-3EA04A995402}"/>
              </a:ext>
            </a:extLst>
          </p:cNvPr>
          <p:cNvSpPr/>
          <p:nvPr/>
        </p:nvSpPr>
        <p:spPr>
          <a:xfrm>
            <a:off x="7707392" y="5709067"/>
            <a:ext cx="2140801" cy="87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97C73EF9-2642-4124-9520-55FDE7BAABCB}"/>
              </a:ext>
            </a:extLst>
          </p:cNvPr>
          <p:cNvSpPr txBox="1"/>
          <p:nvPr/>
        </p:nvSpPr>
        <p:spPr>
          <a:xfrm>
            <a:off x="7691829" y="5814768"/>
            <a:ext cx="21563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solidFill>
                  <a:prstClr val="black"/>
                </a:solidFill>
                <a:latin typeface="Calibri" panose="020F0502020204030204"/>
              </a:rPr>
              <a:t>Neuron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Connector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CCDB7-62B1-4BB6-B04B-521DCCBF4C85}"/>
              </a:ext>
            </a:extLst>
          </p:cNvPr>
          <p:cNvSpPr/>
          <p:nvPr/>
        </p:nvSpPr>
        <p:spPr>
          <a:xfrm>
            <a:off x="3620320" y="4524354"/>
            <a:ext cx="2688187" cy="7459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MDS Authentication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solidFill>
                  <a:prstClr val="white"/>
                </a:solidFill>
                <a:latin typeface="Calibri" panose="020F0502020204030204"/>
              </a:rPr>
              <a:t>(JWT)</a:t>
            </a:r>
            <a:endParaRPr kumimoji="0" lang="en-GB" sz="179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D9F5B0-48CD-43DE-AAB0-9D0D8149BFEF}"/>
              </a:ext>
            </a:extLst>
          </p:cNvPr>
          <p:cNvCxnSpPr>
            <a:cxnSpLocks/>
          </p:cNvCxnSpPr>
          <p:nvPr/>
        </p:nvCxnSpPr>
        <p:spPr>
          <a:xfrm>
            <a:off x="10580671" y="74087"/>
            <a:ext cx="0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34">
            <a:extLst>
              <a:ext uri="{FF2B5EF4-FFF2-40B4-BE49-F238E27FC236}">
                <a16:creationId xmlns:a16="http://schemas.microsoft.com/office/drawing/2014/main" id="{4BA97170-7999-4629-9BB6-73FBB7478B96}"/>
              </a:ext>
            </a:extLst>
          </p:cNvPr>
          <p:cNvSpPr txBox="1"/>
          <p:nvPr/>
        </p:nvSpPr>
        <p:spPr>
          <a:xfrm>
            <a:off x="10941069" y="538140"/>
            <a:ext cx="9705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</a:t>
            </a: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B3A45258-7C02-454A-9E4E-83592CFE210E}"/>
              </a:ext>
            </a:extLst>
          </p:cNvPr>
          <p:cNvSpPr txBox="1"/>
          <p:nvPr/>
        </p:nvSpPr>
        <p:spPr>
          <a:xfrm>
            <a:off x="10752751" y="4504024"/>
            <a:ext cx="1305678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NavTracker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Navigational data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F768361C-A534-4520-B312-01DC100EC338}"/>
              </a:ext>
            </a:extLst>
          </p:cNvPr>
          <p:cNvSpPr txBox="1"/>
          <p:nvPr/>
        </p:nvSpPr>
        <p:spPr>
          <a:xfrm>
            <a:off x="10787246" y="5709067"/>
            <a:ext cx="1278170" cy="80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Neuron 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 Bridge)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Calibri" panose="020F0502020204030204"/>
              </a:rPr>
              <a:t>Ship engine</a:t>
            </a: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D6CA0-6D79-42E5-8460-8D79419C352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832631" y="4780959"/>
            <a:ext cx="92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19173-9F46-487B-98BF-80488AD1D82E}"/>
              </a:ext>
            </a:extLst>
          </p:cNvPr>
          <p:cNvCxnSpPr>
            <a:cxnSpLocks/>
          </p:cNvCxnSpPr>
          <p:nvPr/>
        </p:nvCxnSpPr>
        <p:spPr>
          <a:xfrm flipH="1">
            <a:off x="9848193" y="6148804"/>
            <a:ext cx="92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1">
            <a:extLst>
              <a:ext uri="{FF2B5EF4-FFF2-40B4-BE49-F238E27FC236}">
                <a16:creationId xmlns:a16="http://schemas.microsoft.com/office/drawing/2014/main" id="{68C4CE7F-2B87-4C7B-9A84-A38CB9E754A0}"/>
              </a:ext>
            </a:extLst>
          </p:cNvPr>
          <p:cNvSpPr txBox="1"/>
          <p:nvPr/>
        </p:nvSpPr>
        <p:spPr>
          <a:xfrm>
            <a:off x="9940833" y="4312610"/>
            <a:ext cx="56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SOAP 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79C75AA7-B291-4C9A-AB2B-4853079EC5DE}"/>
              </a:ext>
            </a:extLst>
          </p:cNvPr>
          <p:cNvSpPr txBox="1"/>
          <p:nvPr/>
        </p:nvSpPr>
        <p:spPr>
          <a:xfrm>
            <a:off x="9961288" y="5623920"/>
            <a:ext cx="52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791FC-70C4-471B-81D4-A70D6B358126}"/>
              </a:ext>
            </a:extLst>
          </p:cNvPr>
          <p:cNvCxnSpPr>
            <a:cxnSpLocks/>
          </p:cNvCxnSpPr>
          <p:nvPr/>
        </p:nvCxnSpPr>
        <p:spPr>
          <a:xfrm>
            <a:off x="2353635" y="3114791"/>
            <a:ext cx="11444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9AB04F7A-C66F-42B5-9309-5F08BD9CEB7C}"/>
              </a:ext>
            </a:extLst>
          </p:cNvPr>
          <p:cNvSpPr txBox="1"/>
          <p:nvPr/>
        </p:nvSpPr>
        <p:spPr>
          <a:xfrm>
            <a:off x="2186668" y="1122139"/>
            <a:ext cx="101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REST API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/navtor/data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4C433E0E-57AA-4119-AFF1-25C4E57B2C7E}"/>
              </a:ext>
            </a:extLst>
          </p:cNvPr>
          <p:cNvSpPr txBox="1"/>
          <p:nvPr/>
        </p:nvSpPr>
        <p:spPr>
          <a:xfrm>
            <a:off x="2210563" y="1898714"/>
            <a:ext cx="1040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Provide 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credentials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req header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D97513-478F-4FA9-BAC9-8B441A6C168E}"/>
              </a:ext>
            </a:extLst>
          </p:cNvPr>
          <p:cNvCxnSpPr>
            <a:cxnSpLocks/>
          </p:cNvCxnSpPr>
          <p:nvPr/>
        </p:nvCxnSpPr>
        <p:spPr>
          <a:xfrm flipV="1">
            <a:off x="4875376" y="2166920"/>
            <a:ext cx="0" cy="7383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FD769-90BE-47AA-9C23-C7A2A9E7DD67}"/>
              </a:ext>
            </a:extLst>
          </p:cNvPr>
          <p:cNvCxnSpPr>
            <a:cxnSpLocks/>
          </p:cNvCxnSpPr>
          <p:nvPr/>
        </p:nvCxnSpPr>
        <p:spPr>
          <a:xfrm flipV="1">
            <a:off x="4187804" y="3758201"/>
            <a:ext cx="0" cy="73833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589E23-F68C-47E6-B70A-1EEBB68AB3AA}"/>
              </a:ext>
            </a:extLst>
          </p:cNvPr>
          <p:cNvCxnSpPr>
            <a:cxnSpLocks/>
          </p:cNvCxnSpPr>
          <p:nvPr/>
        </p:nvCxnSpPr>
        <p:spPr>
          <a:xfrm>
            <a:off x="5578161" y="3751301"/>
            <a:ext cx="0" cy="74523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E7D7DE0-9BBD-4528-8D73-251712C7C8E5}"/>
              </a:ext>
            </a:extLst>
          </p:cNvPr>
          <p:cNvSpPr/>
          <p:nvPr/>
        </p:nvSpPr>
        <p:spPr>
          <a:xfrm>
            <a:off x="5751991" y="3849829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GB" sz="179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B04A407D-947B-442B-BA69-881704F9E3B4}"/>
              </a:ext>
            </a:extLst>
          </p:cNvPr>
          <p:cNvSpPr txBox="1"/>
          <p:nvPr/>
        </p:nvSpPr>
        <p:spPr>
          <a:xfrm>
            <a:off x="5997167" y="3991717"/>
            <a:ext cx="88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Validate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credentials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49674A-4248-4D8B-9EF0-94388A356D55}"/>
              </a:ext>
            </a:extLst>
          </p:cNvPr>
          <p:cNvSpPr/>
          <p:nvPr/>
        </p:nvSpPr>
        <p:spPr>
          <a:xfrm>
            <a:off x="4265272" y="3849829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17BCAA48-D55A-4562-BD2D-72A298CAE57A}"/>
              </a:ext>
            </a:extLst>
          </p:cNvPr>
          <p:cNvSpPr txBox="1"/>
          <p:nvPr/>
        </p:nvSpPr>
        <p:spPr>
          <a:xfrm>
            <a:off x="4560140" y="3991717"/>
            <a:ext cx="78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Generate</a:t>
            </a:r>
          </a:p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token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EDBE4C-C7A7-4FDD-8DA1-3FC212C2424A}"/>
              </a:ext>
            </a:extLst>
          </p:cNvPr>
          <p:cNvSpPr/>
          <p:nvPr/>
        </p:nvSpPr>
        <p:spPr>
          <a:xfrm>
            <a:off x="5792498" y="3054283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0" name="TextBox 60">
            <a:extLst>
              <a:ext uri="{FF2B5EF4-FFF2-40B4-BE49-F238E27FC236}">
                <a16:creationId xmlns:a16="http://schemas.microsoft.com/office/drawing/2014/main" id="{2F58FC59-5AC7-4D95-8B7C-59A5279196D4}"/>
              </a:ext>
            </a:extLst>
          </p:cNvPr>
          <p:cNvSpPr txBox="1"/>
          <p:nvPr/>
        </p:nvSpPr>
        <p:spPr>
          <a:xfrm>
            <a:off x="5280029" y="2470442"/>
            <a:ext cx="1362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Validate tokens for each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9D3FB8-3424-4919-97B8-D89EE07D1E2E}"/>
              </a:ext>
            </a:extLst>
          </p:cNvPr>
          <p:cNvCxnSpPr>
            <a:cxnSpLocks/>
          </p:cNvCxnSpPr>
          <p:nvPr/>
        </p:nvCxnSpPr>
        <p:spPr>
          <a:xfrm>
            <a:off x="6393571" y="3306476"/>
            <a:ext cx="11444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94A54-CD41-4DB5-9822-662783E12354}"/>
              </a:ext>
            </a:extLst>
          </p:cNvPr>
          <p:cNvSpPr/>
          <p:nvPr/>
        </p:nvSpPr>
        <p:spPr>
          <a:xfrm>
            <a:off x="7641892" y="2951560"/>
            <a:ext cx="2688187" cy="7459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MDS Load Balancer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8976A9-C4FA-48A7-B1C9-2C34C45106D2}"/>
              </a:ext>
            </a:extLst>
          </p:cNvPr>
          <p:cNvCxnSpPr>
            <a:cxnSpLocks/>
          </p:cNvCxnSpPr>
          <p:nvPr/>
        </p:nvCxnSpPr>
        <p:spPr>
          <a:xfrm>
            <a:off x="8770013" y="3729694"/>
            <a:ext cx="0" cy="585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D8F9E10-2F60-414D-8193-7535E55D8A6E}"/>
              </a:ext>
            </a:extLst>
          </p:cNvPr>
          <p:cNvSpPr/>
          <p:nvPr/>
        </p:nvSpPr>
        <p:spPr>
          <a:xfrm>
            <a:off x="7053618" y="2864875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5" name="TextBox 69">
            <a:extLst>
              <a:ext uri="{FF2B5EF4-FFF2-40B4-BE49-F238E27FC236}">
                <a16:creationId xmlns:a16="http://schemas.microsoft.com/office/drawing/2014/main" id="{AFA734C2-570C-4D41-96E6-9394FE7A2D45}"/>
              </a:ext>
            </a:extLst>
          </p:cNvPr>
          <p:cNvSpPr txBox="1"/>
          <p:nvPr/>
        </p:nvSpPr>
        <p:spPr>
          <a:xfrm>
            <a:off x="7133173" y="2166920"/>
            <a:ext cx="101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Route request to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C7AB88-703A-4A14-AFCD-67D449FD4475}"/>
              </a:ext>
            </a:extLst>
          </p:cNvPr>
          <p:cNvCxnSpPr>
            <a:cxnSpLocks/>
          </p:cNvCxnSpPr>
          <p:nvPr/>
        </p:nvCxnSpPr>
        <p:spPr>
          <a:xfrm>
            <a:off x="2353635" y="3461097"/>
            <a:ext cx="11444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299F4EA-ED0B-423B-93DE-B06332C3CBA2}"/>
              </a:ext>
            </a:extLst>
          </p:cNvPr>
          <p:cNvSpPr/>
          <p:nvPr/>
        </p:nvSpPr>
        <p:spPr>
          <a:xfrm>
            <a:off x="2610041" y="3585748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8D48C844-137B-4120-A45C-C64C6CFEDE6F}"/>
              </a:ext>
            </a:extLst>
          </p:cNvPr>
          <p:cNvSpPr txBox="1"/>
          <p:nvPr/>
        </p:nvSpPr>
        <p:spPr>
          <a:xfrm>
            <a:off x="2359884" y="4055303"/>
            <a:ext cx="79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FD5FC1-DEFD-4D55-9153-54EC7FE37E38}"/>
              </a:ext>
            </a:extLst>
          </p:cNvPr>
          <p:cNvSpPr/>
          <p:nvPr/>
        </p:nvSpPr>
        <p:spPr>
          <a:xfrm>
            <a:off x="201729" y="6506913"/>
            <a:ext cx="631188" cy="259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74">
            <a:extLst>
              <a:ext uri="{FF2B5EF4-FFF2-40B4-BE49-F238E27FC236}">
                <a16:creationId xmlns:a16="http://schemas.microsoft.com/office/drawing/2014/main" id="{4BAD485A-F3AD-49B2-AD99-CA910F55F282}"/>
              </a:ext>
            </a:extLst>
          </p:cNvPr>
          <p:cNvSpPr txBox="1"/>
          <p:nvPr/>
        </p:nvSpPr>
        <p:spPr>
          <a:xfrm>
            <a:off x="857770" y="6506913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A11091-5909-4067-A9AC-14F99927D708}"/>
              </a:ext>
            </a:extLst>
          </p:cNvPr>
          <p:cNvSpPr/>
          <p:nvPr/>
        </p:nvSpPr>
        <p:spPr>
          <a:xfrm>
            <a:off x="201729" y="6075504"/>
            <a:ext cx="631185" cy="303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D56B76FA-2664-4A8A-B6C2-6D3B16B8F85F}"/>
              </a:ext>
            </a:extLst>
          </p:cNvPr>
          <p:cNvSpPr txBox="1"/>
          <p:nvPr/>
        </p:nvSpPr>
        <p:spPr>
          <a:xfrm>
            <a:off x="866577" y="6130845"/>
            <a:ext cx="195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MDS ecosystem component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0C8F41-EB35-49DD-B233-0C055C4F3863}"/>
              </a:ext>
            </a:extLst>
          </p:cNvPr>
          <p:cNvCxnSpPr>
            <a:cxnSpLocks/>
          </p:cNvCxnSpPr>
          <p:nvPr/>
        </p:nvCxnSpPr>
        <p:spPr>
          <a:xfrm flipH="1">
            <a:off x="3" y="5858149"/>
            <a:ext cx="320553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49">
            <a:extLst>
              <a:ext uri="{FF2B5EF4-FFF2-40B4-BE49-F238E27FC236}">
                <a16:creationId xmlns:a16="http://schemas.microsoft.com/office/drawing/2014/main" id="{584E52B1-392D-4201-A136-8231106EB70C}"/>
              </a:ext>
            </a:extLst>
          </p:cNvPr>
          <p:cNvSpPr txBox="1"/>
          <p:nvPr/>
        </p:nvSpPr>
        <p:spPr>
          <a:xfrm>
            <a:off x="4088071" y="5859872"/>
            <a:ext cx="194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components Q2 2020:</a:t>
            </a:r>
          </a:p>
          <a:p>
            <a:pPr marL="228600" marR="0" lvl="0" indent="-228600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1">
                <a:solidFill>
                  <a:prstClr val="black"/>
                </a:solidFill>
                <a:latin typeface="Calibri" panose="020F0502020204030204"/>
              </a:rPr>
              <a:t>Certificate Authority</a:t>
            </a:r>
          </a:p>
          <a:p>
            <a:pPr marL="228600" marR="0" lvl="0" indent="-228600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Usage Control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40CEA0-9119-40D4-9DF0-06A59DE17098}"/>
              </a:ext>
            </a:extLst>
          </p:cNvPr>
          <p:cNvCxnSpPr>
            <a:cxnSpLocks/>
          </p:cNvCxnSpPr>
          <p:nvPr/>
        </p:nvCxnSpPr>
        <p:spPr>
          <a:xfrm rot="10800000">
            <a:off x="6385974" y="3584150"/>
            <a:ext cx="1200756" cy="1051605"/>
          </a:xfrm>
          <a:prstGeom prst="bentConnector3">
            <a:avLst>
              <a:gd name="adj1" fmla="val 375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A0ADBEC-952B-4220-96AD-67E9EC86B38A}"/>
              </a:ext>
            </a:extLst>
          </p:cNvPr>
          <p:cNvSpPr/>
          <p:nvPr/>
        </p:nvSpPr>
        <p:spPr>
          <a:xfrm>
            <a:off x="7209342" y="3987397"/>
            <a:ext cx="344905" cy="34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9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7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17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56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95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33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7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12" algn="l" defTabSz="914277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solidFill>
                  <a:prstClr val="white"/>
                </a:solidFill>
                <a:latin typeface="Calibri" panose="020F0502020204030204"/>
              </a:rPr>
              <a:t>6</a:t>
            </a:r>
            <a:endParaRPr kumimoji="0" lang="en-GB" sz="179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haiyue chen</dc:creator>
  <cp:lastModifiedBy>Chen, Haiyue</cp:lastModifiedBy>
  <cp:revision>1</cp:revision>
  <dcterms:created xsi:type="dcterms:W3CDTF">2020-05-11T12:34:58Z</dcterms:created>
  <dcterms:modified xsi:type="dcterms:W3CDTF">2020-05-11T12:42:17Z</dcterms:modified>
</cp:coreProperties>
</file>