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65D39EE-F969-4DA9-AA97-21F59B4CFFD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