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D8DAC1-404C-4A17-921C-662A0BE2E68F}" v="1" dt="2025-01-06T15:06:31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ück, Vera (VETSUISSE)" userId="48a6e578-2cc2-4bcc-9125-752cb0f9ff35" providerId="ADAL" clId="{59D8DAC1-404C-4A17-921C-662A0BE2E68F}"/>
    <pc:docChg chg="custSel addSld delSld modSld sldOrd">
      <pc:chgData name="Flück, Vera (VETSUISSE)" userId="48a6e578-2cc2-4bcc-9125-752cb0f9ff35" providerId="ADAL" clId="{59D8DAC1-404C-4A17-921C-662A0BE2E68F}" dt="2025-01-06T15:06:38.796" v="31"/>
      <pc:docMkLst>
        <pc:docMk/>
      </pc:docMkLst>
      <pc:sldChg chg="new">
        <pc:chgData name="Flück, Vera (VETSUISSE)" userId="48a6e578-2cc2-4bcc-9125-752cb0f9ff35" providerId="ADAL" clId="{59D8DAC1-404C-4A17-921C-662A0BE2E68F}" dt="2025-01-06T14:59:50.526" v="0" actId="680"/>
        <pc:sldMkLst>
          <pc:docMk/>
          <pc:sldMk cId="1779102910" sldId="256"/>
        </pc:sldMkLst>
      </pc:sldChg>
      <pc:sldChg chg="addSp delSp modSp new del mod setBg">
        <pc:chgData name="Flück, Vera (VETSUISSE)" userId="48a6e578-2cc2-4bcc-9125-752cb0f9ff35" providerId="ADAL" clId="{59D8DAC1-404C-4A17-921C-662A0BE2E68F}" dt="2025-01-06T15:06:36.989" v="29" actId="47"/>
        <pc:sldMkLst>
          <pc:docMk/>
          <pc:sldMk cId="2899485331" sldId="257"/>
        </pc:sldMkLst>
        <pc:spChg chg="mod">
          <ac:chgData name="Flück, Vera (VETSUISSE)" userId="48a6e578-2cc2-4bcc-9125-752cb0f9ff35" providerId="ADAL" clId="{59D8DAC1-404C-4A17-921C-662A0BE2E68F}" dt="2025-01-06T15:00:56.702" v="7" actId="26606"/>
          <ac:spMkLst>
            <pc:docMk/>
            <pc:sldMk cId="2899485331" sldId="257"/>
            <ac:spMk id="2" creationId="{CB311665-2384-BF94-B6CB-7577EB2ADB98}"/>
          </ac:spMkLst>
        </pc:spChg>
        <pc:spChg chg="del">
          <ac:chgData name="Flück, Vera (VETSUISSE)" userId="48a6e578-2cc2-4bcc-9125-752cb0f9ff35" providerId="ADAL" clId="{59D8DAC1-404C-4A17-921C-662A0BE2E68F}" dt="2025-01-06T15:00:16.294" v="2" actId="22"/>
          <ac:spMkLst>
            <pc:docMk/>
            <pc:sldMk cId="2899485331" sldId="257"/>
            <ac:spMk id="3" creationId="{0D1FDCAD-E01A-B6FB-1E3B-BD5B92B70182}"/>
          </ac:spMkLst>
        </pc:spChg>
        <pc:spChg chg="add">
          <ac:chgData name="Flück, Vera (VETSUISSE)" userId="48a6e578-2cc2-4bcc-9125-752cb0f9ff35" providerId="ADAL" clId="{59D8DAC1-404C-4A17-921C-662A0BE2E68F}" dt="2025-01-06T15:00:56.702" v="7" actId="26606"/>
          <ac:spMkLst>
            <pc:docMk/>
            <pc:sldMk cId="2899485331" sldId="257"/>
            <ac:spMk id="14" creationId="{7C98A213-5994-475E-B327-DC6EC27FBA8B}"/>
          </ac:spMkLst>
        </pc:spChg>
        <pc:spChg chg="add">
          <ac:chgData name="Flück, Vera (VETSUISSE)" userId="48a6e578-2cc2-4bcc-9125-752cb0f9ff35" providerId="ADAL" clId="{59D8DAC1-404C-4A17-921C-662A0BE2E68F}" dt="2025-01-06T15:00:56.702" v="7" actId="26606"/>
          <ac:spMkLst>
            <pc:docMk/>
            <pc:sldMk cId="2899485331" sldId="257"/>
            <ac:spMk id="16" creationId="{4B030A0D-0DAD-4A99-89BB-419527D6A64B}"/>
          </ac:spMkLst>
        </pc:spChg>
        <pc:picChg chg="add mod ord modCrop">
          <ac:chgData name="Flück, Vera (VETSUISSE)" userId="48a6e578-2cc2-4bcc-9125-752cb0f9ff35" providerId="ADAL" clId="{59D8DAC1-404C-4A17-921C-662A0BE2E68F}" dt="2025-01-06T15:01:42.591" v="15" actId="1076"/>
          <ac:picMkLst>
            <pc:docMk/>
            <pc:sldMk cId="2899485331" sldId="257"/>
            <ac:picMk id="5" creationId="{33C737F3-BA8B-1EE2-16A3-0A2A66DB039E}"/>
          </ac:picMkLst>
        </pc:picChg>
        <pc:picChg chg="add mod modCrop">
          <ac:chgData name="Flück, Vera (VETSUISSE)" userId="48a6e578-2cc2-4bcc-9125-752cb0f9ff35" providerId="ADAL" clId="{59D8DAC1-404C-4A17-921C-662A0BE2E68F}" dt="2025-01-06T15:01:44.088" v="16" actId="1076"/>
          <ac:picMkLst>
            <pc:docMk/>
            <pc:sldMk cId="2899485331" sldId="257"/>
            <ac:picMk id="7" creationId="{81551E8D-D10D-7BF4-15BC-53537C57FC34}"/>
          </ac:picMkLst>
        </pc:picChg>
        <pc:picChg chg="add mod">
          <ac:chgData name="Flück, Vera (VETSUISSE)" userId="48a6e578-2cc2-4bcc-9125-752cb0f9ff35" providerId="ADAL" clId="{59D8DAC1-404C-4A17-921C-662A0BE2E68F}" dt="2025-01-06T15:00:56.702" v="7" actId="26606"/>
          <ac:picMkLst>
            <pc:docMk/>
            <pc:sldMk cId="2899485331" sldId="257"/>
            <ac:picMk id="9" creationId="{59D61E43-C59D-94B1-C0C5-CCFF4FFDCC2E}"/>
          </ac:picMkLst>
        </pc:picChg>
      </pc:sldChg>
      <pc:sldChg chg="addSp new mod">
        <pc:chgData name="Flück, Vera (VETSUISSE)" userId="48a6e578-2cc2-4bcc-9125-752cb0f9ff35" providerId="ADAL" clId="{59D8DAC1-404C-4A17-921C-662A0BE2E68F}" dt="2025-01-06T15:04:13.098" v="18" actId="22"/>
        <pc:sldMkLst>
          <pc:docMk/>
          <pc:sldMk cId="1869063428" sldId="258"/>
        </pc:sldMkLst>
        <pc:picChg chg="add">
          <ac:chgData name="Flück, Vera (VETSUISSE)" userId="48a6e578-2cc2-4bcc-9125-752cb0f9ff35" providerId="ADAL" clId="{59D8DAC1-404C-4A17-921C-662A0BE2E68F}" dt="2025-01-06T15:04:13.098" v="18" actId="22"/>
          <ac:picMkLst>
            <pc:docMk/>
            <pc:sldMk cId="1869063428" sldId="258"/>
            <ac:picMk id="5" creationId="{6BA862D2-F83B-2611-169A-8C2C2EFFBF6E}"/>
          </ac:picMkLst>
        </pc:picChg>
      </pc:sldChg>
      <pc:sldChg chg="addSp new mod">
        <pc:chgData name="Flück, Vera (VETSUISSE)" userId="48a6e578-2cc2-4bcc-9125-752cb0f9ff35" providerId="ADAL" clId="{59D8DAC1-404C-4A17-921C-662A0BE2E68F}" dt="2025-01-06T15:04:40.863" v="20" actId="22"/>
        <pc:sldMkLst>
          <pc:docMk/>
          <pc:sldMk cId="2830298574" sldId="259"/>
        </pc:sldMkLst>
        <pc:picChg chg="add">
          <ac:chgData name="Flück, Vera (VETSUISSE)" userId="48a6e578-2cc2-4bcc-9125-752cb0f9ff35" providerId="ADAL" clId="{59D8DAC1-404C-4A17-921C-662A0BE2E68F}" dt="2025-01-06T15:04:40.863" v="20" actId="22"/>
          <ac:picMkLst>
            <pc:docMk/>
            <pc:sldMk cId="2830298574" sldId="259"/>
            <ac:picMk id="5" creationId="{78637C86-A895-5ED8-484F-36C5B5052D13}"/>
          </ac:picMkLst>
        </pc:picChg>
      </pc:sldChg>
      <pc:sldChg chg="addSp modSp new mod">
        <pc:chgData name="Flück, Vera (VETSUISSE)" userId="48a6e578-2cc2-4bcc-9125-752cb0f9ff35" providerId="ADAL" clId="{59D8DAC1-404C-4A17-921C-662A0BE2E68F}" dt="2025-01-06T15:05:10.308" v="24" actId="1076"/>
        <pc:sldMkLst>
          <pc:docMk/>
          <pc:sldMk cId="2334968547" sldId="260"/>
        </pc:sldMkLst>
        <pc:picChg chg="add mod">
          <ac:chgData name="Flück, Vera (VETSUISSE)" userId="48a6e578-2cc2-4bcc-9125-752cb0f9ff35" providerId="ADAL" clId="{59D8DAC1-404C-4A17-921C-662A0BE2E68F}" dt="2025-01-06T15:05:10.308" v="24" actId="1076"/>
          <ac:picMkLst>
            <pc:docMk/>
            <pc:sldMk cId="2334968547" sldId="260"/>
            <ac:picMk id="5" creationId="{92CDF3D4-E98F-7BE9-2851-02A98FBC103D}"/>
          </ac:picMkLst>
        </pc:picChg>
      </pc:sldChg>
      <pc:sldChg chg="addSp new mod">
        <pc:chgData name="Flück, Vera (VETSUISSE)" userId="48a6e578-2cc2-4bcc-9125-752cb0f9ff35" providerId="ADAL" clId="{59D8DAC1-404C-4A17-921C-662A0BE2E68F}" dt="2025-01-06T15:05:31.893" v="26" actId="22"/>
        <pc:sldMkLst>
          <pc:docMk/>
          <pc:sldMk cId="1016174154" sldId="261"/>
        </pc:sldMkLst>
        <pc:picChg chg="add">
          <ac:chgData name="Flück, Vera (VETSUISSE)" userId="48a6e578-2cc2-4bcc-9125-752cb0f9ff35" providerId="ADAL" clId="{59D8DAC1-404C-4A17-921C-662A0BE2E68F}" dt="2025-01-06T15:05:31.893" v="26" actId="22"/>
          <ac:picMkLst>
            <pc:docMk/>
            <pc:sldMk cId="1016174154" sldId="261"/>
            <ac:picMk id="5" creationId="{E4BC2DB2-B05F-4199-CEB1-B8536D4CC520}"/>
          </ac:picMkLst>
        </pc:picChg>
      </pc:sldChg>
      <pc:sldChg chg="addSp modSp new ord">
        <pc:chgData name="Flück, Vera (VETSUISSE)" userId="48a6e578-2cc2-4bcc-9125-752cb0f9ff35" providerId="ADAL" clId="{59D8DAC1-404C-4A17-921C-662A0BE2E68F}" dt="2025-01-06T15:06:38.796" v="31"/>
        <pc:sldMkLst>
          <pc:docMk/>
          <pc:sldMk cId="3085401238" sldId="262"/>
        </pc:sldMkLst>
        <pc:picChg chg="add mod">
          <ac:chgData name="Flück, Vera (VETSUISSE)" userId="48a6e578-2cc2-4bcc-9125-752cb0f9ff35" providerId="ADAL" clId="{59D8DAC1-404C-4A17-921C-662A0BE2E68F}" dt="2025-01-06T15:06:31.390" v="28"/>
          <ac:picMkLst>
            <pc:docMk/>
            <pc:sldMk cId="3085401238" sldId="262"/>
            <ac:picMk id="4" creationId="{DB8EDC75-CE5A-E425-B0EC-8127B2A41534}"/>
          </ac:picMkLst>
        </pc:picChg>
        <pc:picChg chg="add mod">
          <ac:chgData name="Flück, Vera (VETSUISSE)" userId="48a6e578-2cc2-4bcc-9125-752cb0f9ff35" providerId="ADAL" clId="{59D8DAC1-404C-4A17-921C-662A0BE2E68F}" dt="2025-01-06T15:06:31.390" v="28"/>
          <ac:picMkLst>
            <pc:docMk/>
            <pc:sldMk cId="3085401238" sldId="262"/>
            <ac:picMk id="5" creationId="{DF3C3EB5-1921-A9B5-014D-67378C6D6D81}"/>
          </ac:picMkLst>
        </pc:picChg>
        <pc:picChg chg="add mod">
          <ac:chgData name="Flück, Vera (VETSUISSE)" userId="48a6e578-2cc2-4bcc-9125-752cb0f9ff35" providerId="ADAL" clId="{59D8DAC1-404C-4A17-921C-662A0BE2E68F}" dt="2025-01-06T15:06:31.390" v="28"/>
          <ac:picMkLst>
            <pc:docMk/>
            <pc:sldMk cId="3085401238" sldId="262"/>
            <ac:picMk id="6" creationId="{371F49D2-E529-ACAA-0E12-940CCA7DB8B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A8E66-0CA7-7CF2-BDD3-9468DE121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BADC4-03E1-985A-9DC8-935D66563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2FF22-0C33-6090-59B9-9AA763F4F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797F-0015-4146-A601-236445195B72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1AFD6-EBD7-A3EB-F606-08B3D0217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70708-9301-819C-0B57-0E3847B48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12A0-C95F-4D5E-BA01-0B57B378B6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61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F9547-BC16-D4E6-5DD5-8A05C30A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11ADF-CD32-3EAE-685C-7D1D4578D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C2295-9423-51A9-C0A0-362CD5362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797F-0015-4146-A601-236445195B72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BA83C-6E9F-85DD-BD11-5D5283F5F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03415-0485-F147-50D0-B7F63B27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12A0-C95F-4D5E-BA01-0B57B378B6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83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9071A-2FB0-59D2-F72F-6AD19F53C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E913C-089C-921B-F2CE-A021915AB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B601D-A412-BB05-9089-8D3369E1F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797F-0015-4146-A601-236445195B72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F5CAB-4366-2C0A-3750-7700CE92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F40C0-8407-0276-F2FC-C7A0ED83F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12A0-C95F-4D5E-BA01-0B57B378B6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79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C2AA-06D2-7765-685D-087E13263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05BFB-FD6A-CD9F-042E-A2C577022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59138-BBCD-BE06-6494-A81335C0F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797F-0015-4146-A601-236445195B72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CE969-81D5-B080-9CF8-11CC62B1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D7955-C010-F804-608C-6F3C1CDB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12A0-C95F-4D5E-BA01-0B57B378B6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826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7750-7A8F-825F-C050-DA9B714D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F8082-AB0F-E8AE-355C-190AC1C8E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30480-FCD9-7056-4281-89F9AF86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797F-0015-4146-A601-236445195B72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7B8B2-B097-74CE-0997-9BD9D34FD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1750B-A016-AB41-309F-947F95A4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12A0-C95F-4D5E-BA01-0B57B378B6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80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E21E-7B2D-9DDB-8B25-F537D1993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F761B-D7E6-D024-93AB-76AB215C3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9BFD2-A5B1-B590-0E23-CCD51ED4D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AD059-13E2-3324-8BA0-8B14D15B2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797F-0015-4146-A601-236445195B72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614C4-6D92-053E-FFCE-68F7CB6EA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B6001-7AE9-68DE-A00C-0037C33F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12A0-C95F-4D5E-BA01-0B57B378B6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74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E3F6F-3EB8-FF00-ABD0-0A0D6F9CA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31CF7-FE52-9F37-589F-B2027F4D8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DE38C-ECD9-3255-A5BF-C272F6A35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BD810F-FFB8-1C66-4F55-642322E40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EBFE4B-000B-2C87-94F8-084DD4E0E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4A045-8AB0-25F5-B1BC-306B40A0A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797F-0015-4146-A601-236445195B72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CF4C69-15CE-299E-11E8-8C19B66C0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9219DC-6FAD-450E-0C9A-BEFAD9337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12A0-C95F-4D5E-BA01-0B57B378B6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99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5046A-FBAD-8921-2FA6-6E78CBE1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E3EF9A-A64F-265D-8341-20AE97B9C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797F-0015-4146-A601-236445195B72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1D23A-5283-8C47-1773-B5FD4F6E7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F4825-BB74-864D-BFA0-86D8FF1E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12A0-C95F-4D5E-BA01-0B57B378B6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32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36767-38D8-436C-411A-A1CCAC0F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797F-0015-4146-A601-236445195B72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51F650-F86A-D9DF-D871-21917F101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CAAB9-9838-C8F9-2593-A0D00791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12A0-C95F-4D5E-BA01-0B57B378B6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5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61AA-AFBA-086A-05DF-465DEEFE3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D3385-DD15-97E3-2B33-48AB99819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E235B-A718-66FA-FBA1-3EC4DDC71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E2194-A652-5FB3-996A-B3BE795C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797F-0015-4146-A601-236445195B72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C9976-3EA4-76BC-E377-A16CFADF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59050-9C45-65AE-DDF4-E1814F745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12A0-C95F-4D5E-BA01-0B57B378B6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15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D2C6E-8643-4A6C-068F-08CDEB229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5BDBD1-EEAE-2931-49E3-8302247EA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6878B-CAAC-A5DD-297F-B08C92137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240FF-9D3E-8144-1A9B-94F82B48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797F-0015-4146-A601-236445195B72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D855D-9D80-8854-F7A2-F3C57E2B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347E2-7A67-D54F-6B29-7EDC8200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12A0-C95F-4D5E-BA01-0B57B378B6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03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5A3369-42E3-2A00-B62F-88C3E4C14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9544A-EF02-AF7B-BD07-72674C819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62E2F-146F-A787-486B-307AE4694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D5797F-0015-4146-A601-236445195B72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F3EC1-1D9D-95BC-32AC-38713AD35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86034-D71D-814E-3C47-724AC5E4E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E212A0-C95F-4D5E-BA01-0B57B378B6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33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F646E-0863-F50F-3DC7-7BBD1AC81D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6820D-270F-5D55-B8EF-ACDE715CE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10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9E69-083C-540D-F6F5-BDA05C6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C276C-9330-453E-48CB-F84271504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862D2-F83B-2611-169A-8C2C2EFFB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4993"/>
            <a:ext cx="12192000" cy="370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6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4848-3F1A-E35A-BEEC-973282281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B42EC-F5EB-42F3-9C67-1A2871580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637C86-A895-5ED8-484F-36C5B5052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6049"/>
            <a:ext cx="12192000" cy="370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9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3E67-8DD6-51A3-9937-12B143A1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BD85D-3ACE-789A-3272-371C3537A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CDF3D4-E98F-7BE9-2851-02A98FBC1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46" y="1103896"/>
            <a:ext cx="10058400" cy="450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6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3786-C13B-D54F-4388-89F87AF1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B92AA-3CED-4CCF-7815-26F8311D4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BC2DB2-B05F-4199-CEB1-B8536D4CC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08" y="966444"/>
            <a:ext cx="10993384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7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BE60-C823-25DF-711E-47015F35A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E5634-D06C-2C16-799A-B62B45396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8EDC75-CE5A-E425-B0EC-8127B2A415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" b="402"/>
          <a:stretch/>
        </p:blipFill>
        <p:spPr>
          <a:xfrm>
            <a:off x="4238686" y="3250070"/>
            <a:ext cx="3758184" cy="233007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3C3EB5-1921-A9B5-014D-67378C6D6D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" b="402"/>
          <a:stretch/>
        </p:blipFill>
        <p:spPr>
          <a:xfrm>
            <a:off x="336165" y="3250070"/>
            <a:ext cx="3758184" cy="2330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1F49D2-E529-ACAA-0E12-940CCA7DB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208" y="3254767"/>
            <a:ext cx="3758184" cy="233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0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400387a-212f-43ea-ac7f-77aa12d7977e}" enabled="0" method="" siteId="{d400387a-212f-43ea-ac7f-77aa12d7977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VETSUISSE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Flück, Vera (VETSUISSE)</dc:creator>
  <cp:lastModifiedBy>Flück, Vera (VETSUISSE)</cp:lastModifiedBy>
  <cp:revision>1</cp:revision>
  <dcterms:created xsi:type="dcterms:W3CDTF">2025-01-06T14:59:48Z</dcterms:created>
  <dcterms:modified xsi:type="dcterms:W3CDTF">2025-01-06T15:06:47Z</dcterms:modified>
</cp:coreProperties>
</file>